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258" r:id="rId2"/>
  </p:sldIdLst>
  <p:sldSz cx="27432000" cy="36576000"/>
  <p:notesSz cx="6858000" cy="9144000"/>
  <p:defaultTextStyle>
    <a:defPPr>
      <a:defRPr lang="en-US"/>
    </a:defPPr>
    <a:lvl1pPr marL="0" algn="l" defTabSz="3657273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8636" algn="l" defTabSz="3657273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57273" algn="l" defTabSz="3657273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85912" algn="l" defTabSz="3657273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314549" algn="l" defTabSz="3657273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43185" algn="l" defTabSz="3657273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71821" algn="l" defTabSz="3657273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800461" algn="l" defTabSz="3657273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629097" algn="l" defTabSz="3657273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66FF66"/>
  </p:clrMru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napVertSplitter="1" vertBarState="minimized" horzBarState="maximized">
    <p:restoredLeft sz="8163" autoAdjust="0"/>
    <p:restoredTop sz="92034" autoAdjust="0"/>
  </p:normalViewPr>
  <p:slideViewPr>
    <p:cSldViewPr>
      <p:cViewPr>
        <p:scale>
          <a:sx n="30" d="100"/>
          <a:sy n="30" d="100"/>
        </p:scale>
        <p:origin x="-1136" y="-88"/>
      </p:cViewPr>
      <p:guideLst>
        <p:guide orient="horz" pos="11520"/>
        <p:guide pos="86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11362276"/>
            <a:ext cx="23317200" cy="784013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20726400"/>
            <a:ext cx="19202400" cy="9347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86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572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85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3145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431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718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800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6290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54B17-3702-464E-956C-4F3F329790BD}" type="datetimeFigureOut">
              <a:rPr lang="en-US" smtClean="0"/>
              <a:pPr/>
              <a:t>1/5/13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68497-6AD8-4C37-914E-14A9651796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54B17-3702-464E-956C-4F3F329790BD}" type="datetimeFigureOut">
              <a:rPr lang="en-US" smtClean="0"/>
              <a:pPr/>
              <a:t>1/5/13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68497-6AD8-4C37-914E-14A9651796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888200" y="1464742"/>
            <a:ext cx="6172200" cy="3120813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1464742"/>
            <a:ext cx="18059400" cy="3120813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54B17-3702-464E-956C-4F3F329790BD}" type="datetimeFigureOut">
              <a:rPr lang="en-US" smtClean="0"/>
              <a:pPr/>
              <a:t>1/5/13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68497-6AD8-4C37-914E-14A9651796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54B17-3702-464E-956C-4F3F329790BD}" type="datetimeFigureOut">
              <a:rPr lang="en-US" smtClean="0"/>
              <a:pPr/>
              <a:t>1/5/13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68497-6AD8-4C37-914E-14A9651796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6939" y="23503469"/>
            <a:ext cx="23317200" cy="7264400"/>
          </a:xfrm>
        </p:spPr>
        <p:txBody>
          <a:bodyPr anchor="t"/>
          <a:lstStyle>
            <a:lvl1pPr algn="l">
              <a:defRPr sz="16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6939" y="15502473"/>
            <a:ext cx="23317200" cy="8000996"/>
          </a:xfrm>
        </p:spPr>
        <p:txBody>
          <a:bodyPr anchor="b"/>
          <a:lstStyle>
            <a:lvl1pPr marL="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1pPr>
            <a:lvl2pPr marL="1828636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57273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3pPr>
            <a:lvl4pPr marL="5485912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4pPr>
            <a:lvl5pPr marL="7314549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5pPr>
            <a:lvl6pPr marL="9143185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6pPr>
            <a:lvl7pPr marL="10971821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7pPr>
            <a:lvl8pPr marL="12800461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8pPr>
            <a:lvl9pPr marL="14629097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54B17-3702-464E-956C-4F3F329790BD}" type="datetimeFigureOut">
              <a:rPr lang="en-US" smtClean="0"/>
              <a:pPr/>
              <a:t>1/5/13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68497-6AD8-4C37-914E-14A9651796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8534409"/>
            <a:ext cx="12115800" cy="24138469"/>
          </a:xfrm>
        </p:spPr>
        <p:txBody>
          <a:bodyPr/>
          <a:lstStyle>
            <a:lvl1pPr>
              <a:defRPr sz="11100"/>
            </a:lvl1pPr>
            <a:lvl2pPr>
              <a:defRPr sz="9700"/>
            </a:lvl2pPr>
            <a:lvl3pPr>
              <a:defRPr sz="79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944600" y="8534409"/>
            <a:ext cx="12115800" cy="24138469"/>
          </a:xfrm>
        </p:spPr>
        <p:txBody>
          <a:bodyPr/>
          <a:lstStyle>
            <a:lvl1pPr>
              <a:defRPr sz="11100"/>
            </a:lvl1pPr>
            <a:lvl2pPr>
              <a:defRPr sz="9700"/>
            </a:lvl2pPr>
            <a:lvl3pPr>
              <a:defRPr sz="79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54B17-3702-464E-956C-4F3F329790BD}" type="datetimeFigureOut">
              <a:rPr lang="en-US" smtClean="0"/>
              <a:pPr/>
              <a:t>1/5/13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68497-6AD8-4C37-914E-14A9651796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8187269"/>
            <a:ext cx="12120565" cy="3412065"/>
          </a:xfrm>
        </p:spPr>
        <p:txBody>
          <a:bodyPr anchor="b"/>
          <a:lstStyle>
            <a:lvl1pPr marL="0" indent="0">
              <a:buNone/>
              <a:defRPr sz="9700" b="1"/>
            </a:lvl1pPr>
            <a:lvl2pPr marL="1828636" indent="0">
              <a:buNone/>
              <a:defRPr sz="7900" b="1"/>
            </a:lvl2pPr>
            <a:lvl3pPr marL="3657273" indent="0">
              <a:buNone/>
              <a:defRPr sz="7200" b="1"/>
            </a:lvl3pPr>
            <a:lvl4pPr marL="5485912" indent="0">
              <a:buNone/>
              <a:defRPr sz="6500" b="1"/>
            </a:lvl4pPr>
            <a:lvl5pPr marL="7314549" indent="0">
              <a:buNone/>
              <a:defRPr sz="6500" b="1"/>
            </a:lvl5pPr>
            <a:lvl6pPr marL="9143185" indent="0">
              <a:buNone/>
              <a:defRPr sz="6500" b="1"/>
            </a:lvl6pPr>
            <a:lvl7pPr marL="10971821" indent="0">
              <a:buNone/>
              <a:defRPr sz="6500" b="1"/>
            </a:lvl7pPr>
            <a:lvl8pPr marL="12800461" indent="0">
              <a:buNone/>
              <a:defRPr sz="6500" b="1"/>
            </a:lvl8pPr>
            <a:lvl9pPr marL="14629097" indent="0">
              <a:buNone/>
              <a:defRPr sz="6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11599334"/>
            <a:ext cx="12120565" cy="21073535"/>
          </a:xfrm>
        </p:spPr>
        <p:txBody>
          <a:bodyPr/>
          <a:lstStyle>
            <a:lvl1pPr>
              <a:defRPr sz="9700"/>
            </a:lvl1pPr>
            <a:lvl2pPr>
              <a:defRPr sz="7900"/>
            </a:lvl2pPr>
            <a:lvl3pPr>
              <a:defRPr sz="72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935078" y="8187269"/>
            <a:ext cx="12125322" cy="3412065"/>
          </a:xfrm>
        </p:spPr>
        <p:txBody>
          <a:bodyPr anchor="b"/>
          <a:lstStyle>
            <a:lvl1pPr marL="0" indent="0">
              <a:buNone/>
              <a:defRPr sz="9700" b="1"/>
            </a:lvl1pPr>
            <a:lvl2pPr marL="1828636" indent="0">
              <a:buNone/>
              <a:defRPr sz="7900" b="1"/>
            </a:lvl2pPr>
            <a:lvl3pPr marL="3657273" indent="0">
              <a:buNone/>
              <a:defRPr sz="7200" b="1"/>
            </a:lvl3pPr>
            <a:lvl4pPr marL="5485912" indent="0">
              <a:buNone/>
              <a:defRPr sz="6500" b="1"/>
            </a:lvl4pPr>
            <a:lvl5pPr marL="7314549" indent="0">
              <a:buNone/>
              <a:defRPr sz="6500" b="1"/>
            </a:lvl5pPr>
            <a:lvl6pPr marL="9143185" indent="0">
              <a:buNone/>
              <a:defRPr sz="6500" b="1"/>
            </a:lvl6pPr>
            <a:lvl7pPr marL="10971821" indent="0">
              <a:buNone/>
              <a:defRPr sz="6500" b="1"/>
            </a:lvl7pPr>
            <a:lvl8pPr marL="12800461" indent="0">
              <a:buNone/>
              <a:defRPr sz="6500" b="1"/>
            </a:lvl8pPr>
            <a:lvl9pPr marL="14629097" indent="0">
              <a:buNone/>
              <a:defRPr sz="6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935078" y="11599334"/>
            <a:ext cx="12125322" cy="21073535"/>
          </a:xfrm>
        </p:spPr>
        <p:txBody>
          <a:bodyPr/>
          <a:lstStyle>
            <a:lvl1pPr>
              <a:defRPr sz="9700"/>
            </a:lvl1pPr>
            <a:lvl2pPr>
              <a:defRPr sz="7900"/>
            </a:lvl2pPr>
            <a:lvl3pPr>
              <a:defRPr sz="72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54B17-3702-464E-956C-4F3F329790BD}" type="datetimeFigureOut">
              <a:rPr lang="en-US" smtClean="0"/>
              <a:pPr/>
              <a:t>1/5/13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68497-6AD8-4C37-914E-14A9651796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54B17-3702-464E-956C-4F3F329790BD}" type="datetimeFigureOut">
              <a:rPr lang="en-US" smtClean="0"/>
              <a:pPr/>
              <a:t>1/5/13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68497-6AD8-4C37-914E-14A9651796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54B17-3702-464E-956C-4F3F329790BD}" type="datetimeFigureOut">
              <a:rPr lang="en-US" smtClean="0"/>
              <a:pPr/>
              <a:t>1/5/13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68497-6AD8-4C37-914E-14A9651796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3" y="1456269"/>
            <a:ext cx="9024939" cy="6197600"/>
          </a:xfrm>
        </p:spPr>
        <p:txBody>
          <a:bodyPr anchor="b"/>
          <a:lstStyle>
            <a:lvl1pPr algn="l">
              <a:defRPr sz="7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25152" y="1456269"/>
            <a:ext cx="15335252" cy="31216604"/>
          </a:xfrm>
        </p:spPr>
        <p:txBody>
          <a:bodyPr/>
          <a:lstStyle>
            <a:lvl1pPr>
              <a:defRPr sz="12900"/>
            </a:lvl1pPr>
            <a:lvl2pPr>
              <a:defRPr sz="11100"/>
            </a:lvl2pPr>
            <a:lvl3pPr>
              <a:defRPr sz="9700"/>
            </a:lvl3pPr>
            <a:lvl4pPr>
              <a:defRPr sz="7900"/>
            </a:lvl4pPr>
            <a:lvl5pPr>
              <a:defRPr sz="7900"/>
            </a:lvl5pPr>
            <a:lvl6pPr>
              <a:defRPr sz="7900"/>
            </a:lvl6pPr>
            <a:lvl7pPr>
              <a:defRPr sz="7900"/>
            </a:lvl7pPr>
            <a:lvl8pPr>
              <a:defRPr sz="7900"/>
            </a:lvl8pPr>
            <a:lvl9pPr>
              <a:defRPr sz="7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1603" y="7653869"/>
            <a:ext cx="9024939" cy="25019004"/>
          </a:xfrm>
        </p:spPr>
        <p:txBody>
          <a:bodyPr/>
          <a:lstStyle>
            <a:lvl1pPr marL="0" indent="0">
              <a:buNone/>
              <a:defRPr sz="5700"/>
            </a:lvl1pPr>
            <a:lvl2pPr marL="1828636" indent="0">
              <a:buNone/>
              <a:defRPr sz="4700"/>
            </a:lvl2pPr>
            <a:lvl3pPr marL="3657273" indent="0">
              <a:buNone/>
              <a:defRPr sz="3900"/>
            </a:lvl3pPr>
            <a:lvl4pPr marL="5485912" indent="0">
              <a:buNone/>
              <a:defRPr sz="3600"/>
            </a:lvl4pPr>
            <a:lvl5pPr marL="7314549" indent="0">
              <a:buNone/>
              <a:defRPr sz="3600"/>
            </a:lvl5pPr>
            <a:lvl6pPr marL="9143185" indent="0">
              <a:buNone/>
              <a:defRPr sz="3600"/>
            </a:lvl6pPr>
            <a:lvl7pPr marL="10971821" indent="0">
              <a:buNone/>
              <a:defRPr sz="3600"/>
            </a:lvl7pPr>
            <a:lvl8pPr marL="12800461" indent="0">
              <a:buNone/>
              <a:defRPr sz="3600"/>
            </a:lvl8pPr>
            <a:lvl9pPr marL="14629097" indent="0">
              <a:buNone/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54B17-3702-464E-956C-4F3F329790BD}" type="datetimeFigureOut">
              <a:rPr lang="en-US" smtClean="0"/>
              <a:pPr/>
              <a:t>1/5/13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68497-6AD8-4C37-914E-14A9651796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6865" y="25603203"/>
            <a:ext cx="16459200" cy="3022604"/>
          </a:xfrm>
        </p:spPr>
        <p:txBody>
          <a:bodyPr anchor="b"/>
          <a:lstStyle>
            <a:lvl1pPr algn="l">
              <a:defRPr sz="7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76865" y="3268131"/>
            <a:ext cx="16459200" cy="21945600"/>
          </a:xfrm>
        </p:spPr>
        <p:txBody>
          <a:bodyPr/>
          <a:lstStyle>
            <a:lvl1pPr marL="0" indent="0">
              <a:buNone/>
              <a:defRPr sz="12900"/>
            </a:lvl1pPr>
            <a:lvl2pPr marL="1828636" indent="0">
              <a:buNone/>
              <a:defRPr sz="11100"/>
            </a:lvl2pPr>
            <a:lvl3pPr marL="3657273" indent="0">
              <a:buNone/>
              <a:defRPr sz="9700"/>
            </a:lvl3pPr>
            <a:lvl4pPr marL="5485912" indent="0">
              <a:buNone/>
              <a:defRPr sz="7900"/>
            </a:lvl4pPr>
            <a:lvl5pPr marL="7314549" indent="0">
              <a:buNone/>
              <a:defRPr sz="7900"/>
            </a:lvl5pPr>
            <a:lvl6pPr marL="9143185" indent="0">
              <a:buNone/>
              <a:defRPr sz="7900"/>
            </a:lvl6pPr>
            <a:lvl7pPr marL="10971821" indent="0">
              <a:buNone/>
              <a:defRPr sz="7900"/>
            </a:lvl7pPr>
            <a:lvl8pPr marL="12800461" indent="0">
              <a:buNone/>
              <a:defRPr sz="7900"/>
            </a:lvl8pPr>
            <a:lvl9pPr marL="14629097" indent="0">
              <a:buNone/>
              <a:defRPr sz="7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76865" y="28625807"/>
            <a:ext cx="16459200" cy="4292596"/>
          </a:xfrm>
        </p:spPr>
        <p:txBody>
          <a:bodyPr/>
          <a:lstStyle>
            <a:lvl1pPr marL="0" indent="0">
              <a:buNone/>
              <a:defRPr sz="5700"/>
            </a:lvl1pPr>
            <a:lvl2pPr marL="1828636" indent="0">
              <a:buNone/>
              <a:defRPr sz="4700"/>
            </a:lvl2pPr>
            <a:lvl3pPr marL="3657273" indent="0">
              <a:buNone/>
              <a:defRPr sz="3900"/>
            </a:lvl3pPr>
            <a:lvl4pPr marL="5485912" indent="0">
              <a:buNone/>
              <a:defRPr sz="3600"/>
            </a:lvl4pPr>
            <a:lvl5pPr marL="7314549" indent="0">
              <a:buNone/>
              <a:defRPr sz="3600"/>
            </a:lvl5pPr>
            <a:lvl6pPr marL="9143185" indent="0">
              <a:buNone/>
              <a:defRPr sz="3600"/>
            </a:lvl6pPr>
            <a:lvl7pPr marL="10971821" indent="0">
              <a:buNone/>
              <a:defRPr sz="3600"/>
            </a:lvl7pPr>
            <a:lvl8pPr marL="12800461" indent="0">
              <a:buNone/>
              <a:defRPr sz="3600"/>
            </a:lvl8pPr>
            <a:lvl9pPr marL="14629097" indent="0">
              <a:buNone/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54B17-3702-464E-956C-4F3F329790BD}" type="datetimeFigureOut">
              <a:rPr lang="en-US" smtClean="0"/>
              <a:pPr/>
              <a:t>1/5/13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68497-6AD8-4C37-914E-14A9651796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1464735"/>
            <a:ext cx="24688800" cy="6096000"/>
          </a:xfrm>
          <a:prstGeom prst="rect">
            <a:avLst/>
          </a:prstGeom>
        </p:spPr>
        <p:txBody>
          <a:bodyPr vert="horz" lIns="365726" tIns="182863" rIns="365726" bIns="18286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8534409"/>
            <a:ext cx="24688800" cy="24138469"/>
          </a:xfrm>
          <a:prstGeom prst="rect">
            <a:avLst/>
          </a:prstGeom>
        </p:spPr>
        <p:txBody>
          <a:bodyPr vert="horz" lIns="365726" tIns="182863" rIns="365726" bIns="18286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71600" y="33900538"/>
            <a:ext cx="6400800" cy="1947331"/>
          </a:xfrm>
          <a:prstGeom prst="rect">
            <a:avLst/>
          </a:prstGeom>
        </p:spPr>
        <p:txBody>
          <a:bodyPr vert="horz" lIns="365726" tIns="182863" rIns="365726" bIns="182863" rtlCol="0" anchor="ctr"/>
          <a:lstStyle>
            <a:lvl1pPr algn="l">
              <a:defRPr sz="4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54B17-3702-464E-956C-4F3F329790BD}" type="datetimeFigureOut">
              <a:rPr lang="en-US" smtClean="0"/>
              <a:pPr/>
              <a:t>1/5/13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372600" y="33900538"/>
            <a:ext cx="8686800" cy="1947331"/>
          </a:xfrm>
          <a:prstGeom prst="rect">
            <a:avLst/>
          </a:prstGeom>
        </p:spPr>
        <p:txBody>
          <a:bodyPr vert="horz" lIns="365726" tIns="182863" rIns="365726" bIns="182863" rtlCol="0" anchor="ctr"/>
          <a:lstStyle>
            <a:lvl1pPr algn="ctr">
              <a:defRPr sz="4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659600" y="33900538"/>
            <a:ext cx="6400800" cy="1947331"/>
          </a:xfrm>
          <a:prstGeom prst="rect">
            <a:avLst/>
          </a:prstGeom>
        </p:spPr>
        <p:txBody>
          <a:bodyPr vert="horz" lIns="365726" tIns="182863" rIns="365726" bIns="182863" rtlCol="0" anchor="ctr"/>
          <a:lstStyle>
            <a:lvl1pPr algn="r">
              <a:defRPr sz="4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68497-6AD8-4C37-914E-14A96517963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57273" rtl="0" eaLnBrk="1" latinLnBrk="0" hangingPunct="1">
        <a:spcBef>
          <a:spcPct val="0"/>
        </a:spcBef>
        <a:buNone/>
        <a:defRPr sz="17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71477" indent="-1371477" algn="l" defTabSz="3657273" rtl="0" eaLnBrk="1" latinLnBrk="0" hangingPunct="1">
        <a:spcBef>
          <a:spcPct val="20000"/>
        </a:spcBef>
        <a:buFont typeface="Arial" pitchFamily="34" charset="0"/>
        <a:buChar char="•"/>
        <a:defRPr sz="12900" kern="1200">
          <a:solidFill>
            <a:schemeClr val="tx1"/>
          </a:solidFill>
          <a:latin typeface="+mn-lt"/>
          <a:ea typeface="+mn-ea"/>
          <a:cs typeface="+mn-cs"/>
        </a:defRPr>
      </a:lvl1pPr>
      <a:lvl2pPr marL="2971536" indent="-1142899" algn="l" defTabSz="3657273" rtl="0" eaLnBrk="1" latinLnBrk="0" hangingPunct="1">
        <a:spcBef>
          <a:spcPct val="20000"/>
        </a:spcBef>
        <a:buFont typeface="Arial" pitchFamily="34" charset="0"/>
        <a:buChar char="–"/>
        <a:defRPr sz="111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594" indent="-914318" algn="l" defTabSz="3657273" rtl="0" eaLnBrk="1" latinLnBrk="0" hangingPunct="1">
        <a:spcBef>
          <a:spcPct val="20000"/>
        </a:spcBef>
        <a:buFont typeface="Arial" pitchFamily="34" charset="0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230" indent="-914318" algn="l" defTabSz="3657273" rtl="0" eaLnBrk="1" latinLnBrk="0" hangingPunct="1">
        <a:spcBef>
          <a:spcPct val="20000"/>
        </a:spcBef>
        <a:buFont typeface="Arial" pitchFamily="34" charset="0"/>
        <a:buChar char="–"/>
        <a:defRPr sz="7900" kern="1200">
          <a:solidFill>
            <a:schemeClr val="tx1"/>
          </a:solidFill>
          <a:latin typeface="+mn-lt"/>
          <a:ea typeface="+mn-ea"/>
          <a:cs typeface="+mn-cs"/>
        </a:defRPr>
      </a:lvl4pPr>
      <a:lvl5pPr marL="8228867" indent="-914318" algn="l" defTabSz="3657273" rtl="0" eaLnBrk="1" latinLnBrk="0" hangingPunct="1">
        <a:spcBef>
          <a:spcPct val="20000"/>
        </a:spcBef>
        <a:buFont typeface="Arial" pitchFamily="34" charset="0"/>
        <a:buChar char="»"/>
        <a:defRPr sz="7900" kern="1200">
          <a:solidFill>
            <a:schemeClr val="tx1"/>
          </a:solidFill>
          <a:latin typeface="+mn-lt"/>
          <a:ea typeface="+mn-ea"/>
          <a:cs typeface="+mn-cs"/>
        </a:defRPr>
      </a:lvl5pPr>
      <a:lvl6pPr marL="10057503" indent="-914318" algn="l" defTabSz="3657273" rtl="0" eaLnBrk="1" latinLnBrk="0" hangingPunct="1">
        <a:spcBef>
          <a:spcPct val="20000"/>
        </a:spcBef>
        <a:buFont typeface="Arial" pitchFamily="34" charset="0"/>
        <a:buChar char="•"/>
        <a:defRPr sz="7900" kern="1200">
          <a:solidFill>
            <a:schemeClr val="tx1"/>
          </a:solidFill>
          <a:latin typeface="+mn-lt"/>
          <a:ea typeface="+mn-ea"/>
          <a:cs typeface="+mn-cs"/>
        </a:defRPr>
      </a:lvl6pPr>
      <a:lvl7pPr marL="11886143" indent="-914318" algn="l" defTabSz="3657273" rtl="0" eaLnBrk="1" latinLnBrk="0" hangingPunct="1">
        <a:spcBef>
          <a:spcPct val="20000"/>
        </a:spcBef>
        <a:buFont typeface="Arial" pitchFamily="34" charset="0"/>
        <a:buChar char="•"/>
        <a:defRPr sz="7900" kern="1200">
          <a:solidFill>
            <a:schemeClr val="tx1"/>
          </a:solidFill>
          <a:latin typeface="+mn-lt"/>
          <a:ea typeface="+mn-ea"/>
          <a:cs typeface="+mn-cs"/>
        </a:defRPr>
      </a:lvl7pPr>
      <a:lvl8pPr marL="13714779" indent="-914318" algn="l" defTabSz="3657273" rtl="0" eaLnBrk="1" latinLnBrk="0" hangingPunct="1">
        <a:spcBef>
          <a:spcPct val="20000"/>
        </a:spcBef>
        <a:buFont typeface="Arial" pitchFamily="34" charset="0"/>
        <a:buChar char="•"/>
        <a:defRPr sz="7900" kern="1200">
          <a:solidFill>
            <a:schemeClr val="tx1"/>
          </a:solidFill>
          <a:latin typeface="+mn-lt"/>
          <a:ea typeface="+mn-ea"/>
          <a:cs typeface="+mn-cs"/>
        </a:defRPr>
      </a:lvl8pPr>
      <a:lvl9pPr marL="15543415" indent="-914318" algn="l" defTabSz="3657273" rtl="0" eaLnBrk="1" latinLnBrk="0" hangingPunct="1">
        <a:spcBef>
          <a:spcPct val="20000"/>
        </a:spcBef>
        <a:buFont typeface="Arial" pitchFamily="34" charset="0"/>
        <a:buChar char="•"/>
        <a:defRPr sz="7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57273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8636" algn="l" defTabSz="3657273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57273" algn="l" defTabSz="3657273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5912" algn="l" defTabSz="3657273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314549" algn="l" defTabSz="3657273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3185" algn="l" defTabSz="3657273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71821" algn="l" defTabSz="3657273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800461" algn="l" defTabSz="3657273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629097" algn="l" defTabSz="3657273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jpeg"/><Relationship Id="rId6" Type="http://schemas.openxmlformats.org/officeDocument/2006/relationships/image" Target="../media/image5.jpeg"/><Relationship Id="rId7" Type="http://schemas.openxmlformats.org/officeDocument/2006/relationships/image" Target="../media/image6.png"/><Relationship Id="rId8" Type="http://schemas.openxmlformats.org/officeDocument/2006/relationships/image" Target="../media/image7.jpeg"/><Relationship Id="rId9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5562600" y="685800"/>
            <a:ext cx="22555200" cy="1481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415802" tIns="207901" rIns="415802" bIns="207901">
            <a:spAutoFit/>
          </a:bodyPr>
          <a:lstStyle/>
          <a:p>
            <a:r>
              <a:rPr lang="en-US" sz="6800" b="1" dirty="0" smtClean="0"/>
              <a:t>Design of Micro-strip Antenna for Wireless Communication</a:t>
            </a:r>
            <a:endParaRPr lang="en-US" sz="6800" dirty="0"/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457200" y="5867400"/>
            <a:ext cx="10088880" cy="3427591"/>
          </a:xfrm>
          <a:prstGeom prst="rect">
            <a:avLst/>
          </a:prstGeom>
          <a:solidFill>
            <a:schemeClr val="accent6">
              <a:lumMod val="75000"/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365745" tIns="182873" rIns="365745" bIns="182873">
            <a:spAutoFit/>
          </a:bodyPr>
          <a:lstStyle/>
          <a:p>
            <a:pPr defTabSz="20064212">
              <a:lnSpc>
                <a:spcPct val="90000"/>
              </a:lnSpc>
              <a:spcBef>
                <a:spcPct val="20000"/>
              </a:spcBef>
              <a:buSzPct val="90000"/>
            </a:pPr>
            <a:r>
              <a:rPr lang="en-US" sz="4400" dirty="0" smtClean="0"/>
              <a:t>This project is about designing  of Micro-strip patch Antenna device for specific modern application of wireless communication field with a</a:t>
            </a:r>
            <a:r>
              <a:rPr lang="en-US" sz="4400" dirty="0" smtClean="0"/>
              <a:t> high frequency.</a:t>
            </a:r>
            <a:endParaRPr lang="en-US" sz="4400" dirty="0">
              <a:cs typeface="Times New Roman" pitchFamily="18" charset="0"/>
            </a:endParaRPr>
          </a:p>
        </p:txBody>
      </p:sp>
      <p:sp>
        <p:nvSpPr>
          <p:cNvPr id="296" name="Text Box 4"/>
          <p:cNvSpPr txBox="1">
            <a:spLocks noChangeArrowheads="1"/>
          </p:cNvSpPr>
          <p:nvPr/>
        </p:nvSpPr>
        <p:spPr bwMode="auto">
          <a:xfrm>
            <a:off x="457200" y="4724400"/>
            <a:ext cx="10058400" cy="1117215"/>
          </a:xfrm>
          <a:prstGeom prst="rect">
            <a:avLst/>
          </a:prstGeom>
          <a:solidFill>
            <a:schemeClr val="tx2">
              <a:lumMod val="75000"/>
              <a:alpha val="2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365745" tIns="182873" rIns="365745" bIns="182873">
            <a:spAutoFit/>
          </a:bodyPr>
          <a:lstStyle/>
          <a:p>
            <a:pPr marL="457159" indent="-457159" algn="ctr" defTabSz="20064212">
              <a:lnSpc>
                <a:spcPct val="90000"/>
              </a:lnSpc>
              <a:spcBef>
                <a:spcPct val="20000"/>
              </a:spcBef>
            </a:pPr>
            <a:r>
              <a:rPr lang="en-US" altLang="zh-CN" sz="5400" b="1" dirty="0" smtClean="0">
                <a:solidFill>
                  <a:srgbClr val="000099"/>
                </a:solidFill>
              </a:rPr>
              <a:t>Definition</a:t>
            </a:r>
            <a:endParaRPr lang="en-US" sz="3900" dirty="0">
              <a:cs typeface="Times New Roman" pitchFamily="18" charset="0"/>
            </a:endParaRPr>
          </a:p>
        </p:txBody>
      </p:sp>
      <p:sp>
        <p:nvSpPr>
          <p:cNvPr id="312" name="Text Box 4"/>
          <p:cNvSpPr txBox="1">
            <a:spLocks noChangeArrowheads="1"/>
          </p:cNvSpPr>
          <p:nvPr/>
        </p:nvSpPr>
        <p:spPr bwMode="auto">
          <a:xfrm>
            <a:off x="381000" y="31013400"/>
            <a:ext cx="10088880" cy="4307832"/>
          </a:xfrm>
          <a:prstGeom prst="rect">
            <a:avLst/>
          </a:prstGeom>
          <a:solidFill>
            <a:schemeClr val="accent6">
              <a:lumMod val="75000"/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365745" tIns="182873" rIns="365745" bIns="182873">
            <a:spAutoFit/>
          </a:bodyPr>
          <a:lstStyle/>
          <a:p>
            <a:pPr marL="246063" indent="-246063" defTabSz="20064212">
              <a:lnSpc>
                <a:spcPct val="90000"/>
              </a:lnSpc>
              <a:spcBef>
                <a:spcPct val="20000"/>
              </a:spcBef>
              <a:buSzPct val="90000"/>
              <a:buBlip>
                <a:blip r:embed="rId2"/>
              </a:buBlip>
            </a:pPr>
            <a:r>
              <a:rPr lang="en-US" sz="4400" dirty="0" smtClean="0"/>
              <a:t>Fabrication then testing by seeking for  milling machine either here or abroad at USA. </a:t>
            </a:r>
          </a:p>
          <a:p>
            <a:pPr marL="246063" indent="-246063" defTabSz="20064212">
              <a:lnSpc>
                <a:spcPct val="90000"/>
              </a:lnSpc>
              <a:spcBef>
                <a:spcPct val="20000"/>
              </a:spcBef>
              <a:buSzPct val="90000"/>
              <a:buBlip>
                <a:blip r:embed="rId2"/>
              </a:buBlip>
            </a:pPr>
            <a:r>
              <a:rPr lang="en-US" sz="4400" dirty="0" smtClean="0"/>
              <a:t>upgrade for Micro-strip antenna from single patch to multipath. </a:t>
            </a:r>
          </a:p>
          <a:p>
            <a:pPr marL="246063" indent="-246063" defTabSz="20064212">
              <a:lnSpc>
                <a:spcPct val="90000"/>
              </a:lnSpc>
              <a:spcBef>
                <a:spcPct val="20000"/>
              </a:spcBef>
              <a:buSzPct val="90000"/>
              <a:buBlip>
                <a:blip r:embed="rId2"/>
              </a:buBlip>
            </a:pPr>
            <a:r>
              <a:rPr lang="en-US" sz="4400" dirty="0" smtClean="0"/>
              <a:t>present a conference paper </a:t>
            </a:r>
          </a:p>
        </p:txBody>
      </p:sp>
      <p:sp>
        <p:nvSpPr>
          <p:cNvPr id="313" name="Text Box 4"/>
          <p:cNvSpPr txBox="1">
            <a:spLocks noChangeArrowheads="1"/>
          </p:cNvSpPr>
          <p:nvPr/>
        </p:nvSpPr>
        <p:spPr bwMode="auto">
          <a:xfrm>
            <a:off x="381000" y="29718000"/>
            <a:ext cx="10134600" cy="1117215"/>
          </a:xfrm>
          <a:prstGeom prst="rect">
            <a:avLst/>
          </a:prstGeom>
          <a:solidFill>
            <a:schemeClr val="tx2">
              <a:lumMod val="75000"/>
              <a:alpha val="2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365745" tIns="182873" rIns="365745" bIns="182873">
            <a:spAutoFit/>
          </a:bodyPr>
          <a:lstStyle/>
          <a:p>
            <a:pPr marL="457159" indent="-457159" algn="ctr" defTabSz="20064212">
              <a:lnSpc>
                <a:spcPct val="90000"/>
              </a:lnSpc>
              <a:spcBef>
                <a:spcPct val="20000"/>
              </a:spcBef>
            </a:pPr>
            <a:r>
              <a:rPr lang="en-US" altLang="zh-CN" sz="5400" b="1" dirty="0" smtClean="0">
                <a:solidFill>
                  <a:srgbClr val="000099"/>
                </a:solidFill>
              </a:rPr>
              <a:t>Future Work</a:t>
            </a:r>
            <a:endParaRPr lang="en-US" sz="3900" dirty="0">
              <a:cs typeface="Times New Roman" pitchFamily="18" charset="0"/>
            </a:endParaRPr>
          </a:p>
        </p:txBody>
      </p:sp>
      <p:sp>
        <p:nvSpPr>
          <p:cNvPr id="316" name="Text Box 4"/>
          <p:cNvSpPr txBox="1">
            <a:spLocks noChangeArrowheads="1"/>
          </p:cNvSpPr>
          <p:nvPr/>
        </p:nvSpPr>
        <p:spPr bwMode="auto">
          <a:xfrm>
            <a:off x="11277600" y="25679400"/>
            <a:ext cx="15621000" cy="1117215"/>
          </a:xfrm>
          <a:prstGeom prst="rect">
            <a:avLst/>
          </a:prstGeom>
          <a:solidFill>
            <a:schemeClr val="tx2">
              <a:lumMod val="75000"/>
              <a:alpha val="2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365745" tIns="182873" rIns="365745" bIns="182873">
            <a:spAutoFit/>
          </a:bodyPr>
          <a:lstStyle/>
          <a:p>
            <a:pPr marL="457159" indent="-457159" algn="ctr" defTabSz="20064212">
              <a:lnSpc>
                <a:spcPct val="90000"/>
              </a:lnSpc>
              <a:spcBef>
                <a:spcPct val="20000"/>
              </a:spcBef>
            </a:pPr>
            <a:r>
              <a:rPr lang="en-US" altLang="zh-CN" sz="5400" b="1" dirty="0" smtClean="0">
                <a:solidFill>
                  <a:srgbClr val="000099"/>
                </a:solidFill>
              </a:rPr>
              <a:t>Testing Results</a:t>
            </a:r>
            <a:endParaRPr lang="en-US" sz="3900" dirty="0">
              <a:cs typeface="Times New Roman" pitchFamily="18" charset="0"/>
            </a:endParaRPr>
          </a:p>
        </p:txBody>
      </p:sp>
      <p:sp>
        <p:nvSpPr>
          <p:cNvPr id="319" name="Text Box 4"/>
          <p:cNvSpPr txBox="1">
            <a:spLocks noChangeArrowheads="1"/>
          </p:cNvSpPr>
          <p:nvPr/>
        </p:nvSpPr>
        <p:spPr bwMode="auto">
          <a:xfrm>
            <a:off x="381000" y="16992600"/>
            <a:ext cx="10134600" cy="1117215"/>
          </a:xfrm>
          <a:prstGeom prst="rect">
            <a:avLst/>
          </a:prstGeom>
          <a:solidFill>
            <a:schemeClr val="tx2">
              <a:lumMod val="75000"/>
              <a:alpha val="2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365745" tIns="182873" rIns="365745" bIns="182873">
            <a:spAutoFit/>
          </a:bodyPr>
          <a:lstStyle/>
          <a:p>
            <a:pPr marL="457159" indent="-457159" algn="ctr" defTabSz="20064212">
              <a:lnSpc>
                <a:spcPct val="90000"/>
              </a:lnSpc>
              <a:spcBef>
                <a:spcPct val="20000"/>
              </a:spcBef>
            </a:pPr>
            <a:r>
              <a:rPr lang="en-US" altLang="zh-CN" sz="5400" b="1" dirty="0" smtClean="0">
                <a:solidFill>
                  <a:srgbClr val="000099"/>
                </a:solidFill>
              </a:rPr>
              <a:t>Specifications</a:t>
            </a:r>
            <a:endParaRPr lang="en-US" sz="3900" dirty="0">
              <a:cs typeface="Times New Roman" pitchFamily="18" charset="0"/>
            </a:endParaRPr>
          </a:p>
        </p:txBody>
      </p:sp>
      <p:sp>
        <p:nvSpPr>
          <p:cNvPr id="47" name="Text Box 4"/>
          <p:cNvSpPr txBox="1">
            <a:spLocks noChangeArrowheads="1"/>
          </p:cNvSpPr>
          <p:nvPr/>
        </p:nvSpPr>
        <p:spPr bwMode="auto">
          <a:xfrm>
            <a:off x="11201400" y="4876800"/>
            <a:ext cx="15849600" cy="1117215"/>
          </a:xfrm>
          <a:prstGeom prst="rect">
            <a:avLst/>
          </a:prstGeom>
          <a:solidFill>
            <a:schemeClr val="tx2">
              <a:lumMod val="75000"/>
              <a:alpha val="2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365745" tIns="182873" rIns="365745" bIns="182873">
            <a:spAutoFit/>
          </a:bodyPr>
          <a:lstStyle/>
          <a:p>
            <a:pPr marL="457159" indent="-457159" algn="ctr" defTabSz="20064212">
              <a:lnSpc>
                <a:spcPct val="90000"/>
              </a:lnSpc>
              <a:spcBef>
                <a:spcPct val="20000"/>
              </a:spcBef>
            </a:pPr>
            <a:r>
              <a:rPr lang="en-US" altLang="zh-CN" sz="5400" b="1" dirty="0" smtClean="0">
                <a:solidFill>
                  <a:srgbClr val="000099"/>
                </a:solidFill>
              </a:rPr>
              <a:t>Product Architecture</a:t>
            </a:r>
            <a:endParaRPr lang="en-US" sz="3900" dirty="0">
              <a:cs typeface="Times New Roman" pitchFamily="18" charset="0"/>
            </a:endParaRPr>
          </a:p>
        </p:txBody>
      </p:sp>
      <p:sp>
        <p:nvSpPr>
          <p:cNvPr id="48" name="Text Box 4"/>
          <p:cNvSpPr txBox="1">
            <a:spLocks noChangeArrowheads="1"/>
          </p:cNvSpPr>
          <p:nvPr/>
        </p:nvSpPr>
        <p:spPr bwMode="auto">
          <a:xfrm>
            <a:off x="457200" y="10515600"/>
            <a:ext cx="10088880" cy="6406867"/>
          </a:xfrm>
          <a:prstGeom prst="rect">
            <a:avLst/>
          </a:prstGeom>
          <a:solidFill>
            <a:schemeClr val="accent6">
              <a:lumMod val="75000"/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365745" tIns="182873" rIns="365745" bIns="182873">
            <a:spAutoFit/>
          </a:bodyPr>
          <a:lstStyle/>
          <a:p>
            <a:pPr marL="457159" indent="-457159" defTabSz="20064212">
              <a:lnSpc>
                <a:spcPct val="90000"/>
              </a:lnSpc>
              <a:spcBef>
                <a:spcPct val="20000"/>
              </a:spcBef>
              <a:buSzPct val="90000"/>
              <a:buBlip>
                <a:blip r:embed="rId2"/>
              </a:buBlip>
            </a:pPr>
            <a:r>
              <a:rPr lang="en-US" sz="4400" dirty="0" smtClean="0"/>
              <a:t>Learning new methods and designs to develop the conventional Micro-strip Antenna. </a:t>
            </a:r>
          </a:p>
          <a:p>
            <a:pPr marL="457159" indent="-457159" defTabSz="20064212">
              <a:lnSpc>
                <a:spcPct val="90000"/>
              </a:lnSpc>
              <a:spcBef>
                <a:spcPct val="20000"/>
              </a:spcBef>
              <a:buSzPct val="90000"/>
              <a:buBlip>
                <a:blip r:embed="rId2"/>
              </a:buBlip>
            </a:pPr>
            <a:r>
              <a:rPr lang="en-US" sz="4400" dirty="0" smtClean="0"/>
              <a:t>Designing prototype Micro-strip antenna device.</a:t>
            </a:r>
          </a:p>
          <a:p>
            <a:pPr marL="457159" indent="-457159" defTabSz="20064212">
              <a:lnSpc>
                <a:spcPct val="90000"/>
              </a:lnSpc>
              <a:spcBef>
                <a:spcPct val="20000"/>
              </a:spcBef>
              <a:buSzPct val="90000"/>
              <a:buBlip>
                <a:blip r:embed="rId2"/>
              </a:buBlip>
            </a:pPr>
            <a:r>
              <a:rPr lang="en-US" sz="4400" dirty="0" smtClean="0"/>
              <a:t>Project fabrication.</a:t>
            </a:r>
          </a:p>
          <a:p>
            <a:pPr marL="457159" indent="-457159" defTabSz="20064212">
              <a:lnSpc>
                <a:spcPct val="90000"/>
              </a:lnSpc>
              <a:spcBef>
                <a:spcPct val="20000"/>
              </a:spcBef>
              <a:buSzPct val="90000"/>
              <a:buBlip>
                <a:blip r:embed="rId2"/>
              </a:buBlip>
            </a:pPr>
            <a:r>
              <a:rPr lang="en-US" sz="4400" dirty="0" smtClean="0"/>
              <a:t>Testing the project and finding final results</a:t>
            </a:r>
            <a:r>
              <a:rPr lang="en-US" sz="4400" dirty="0" smtClean="0">
                <a:cs typeface="Times New Roman" pitchFamily="18" charset="0"/>
              </a:rPr>
              <a:t>.</a:t>
            </a:r>
          </a:p>
          <a:p>
            <a:pPr marL="457159" indent="-457159" defTabSz="20064212">
              <a:lnSpc>
                <a:spcPct val="90000"/>
              </a:lnSpc>
              <a:spcBef>
                <a:spcPct val="20000"/>
              </a:spcBef>
              <a:buSzPct val="90000"/>
              <a:buBlip>
                <a:blip r:embed="rId2"/>
              </a:buBlip>
            </a:pPr>
            <a:r>
              <a:rPr lang="en-US" sz="4400" dirty="0" smtClean="0"/>
              <a:t>Presenting conference paper </a:t>
            </a:r>
            <a:r>
              <a:rPr lang="en-US" sz="4400" dirty="0" smtClean="0">
                <a:cs typeface="Times New Roman" pitchFamily="18" charset="0"/>
              </a:rPr>
              <a:t>.</a:t>
            </a:r>
            <a:endParaRPr lang="en-US" sz="4400" dirty="0">
              <a:cs typeface="Times New Roman" pitchFamily="18" charset="0"/>
            </a:endParaRPr>
          </a:p>
        </p:txBody>
      </p:sp>
      <p:sp>
        <p:nvSpPr>
          <p:cNvPr id="49" name="Text Box 4"/>
          <p:cNvSpPr txBox="1">
            <a:spLocks noChangeArrowheads="1"/>
          </p:cNvSpPr>
          <p:nvPr/>
        </p:nvSpPr>
        <p:spPr bwMode="auto">
          <a:xfrm>
            <a:off x="457200" y="9296400"/>
            <a:ext cx="10058400" cy="1117215"/>
          </a:xfrm>
          <a:prstGeom prst="rect">
            <a:avLst/>
          </a:prstGeom>
          <a:solidFill>
            <a:schemeClr val="tx2">
              <a:lumMod val="75000"/>
              <a:alpha val="2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365745" tIns="182873" rIns="365745" bIns="182873">
            <a:spAutoFit/>
          </a:bodyPr>
          <a:lstStyle/>
          <a:p>
            <a:pPr marL="457159" indent="-457159" algn="ctr" defTabSz="20064212">
              <a:lnSpc>
                <a:spcPct val="90000"/>
              </a:lnSpc>
              <a:spcBef>
                <a:spcPct val="20000"/>
              </a:spcBef>
            </a:pPr>
            <a:r>
              <a:rPr lang="en-US" altLang="zh-CN" sz="5400" b="1" dirty="0" smtClean="0">
                <a:solidFill>
                  <a:srgbClr val="000099"/>
                </a:solidFill>
              </a:rPr>
              <a:t>Objectives</a:t>
            </a:r>
            <a:endParaRPr lang="en-US" sz="3900" dirty="0">
              <a:cs typeface="Times New Roman" pitchFamily="18" charset="0"/>
            </a:endParaRPr>
          </a:p>
        </p:txBody>
      </p:sp>
      <p:sp>
        <p:nvSpPr>
          <p:cNvPr id="50" name="Text Box 4"/>
          <p:cNvSpPr txBox="1">
            <a:spLocks noChangeArrowheads="1"/>
          </p:cNvSpPr>
          <p:nvPr/>
        </p:nvSpPr>
        <p:spPr bwMode="auto">
          <a:xfrm>
            <a:off x="381000" y="25374600"/>
            <a:ext cx="10134600" cy="1117215"/>
          </a:xfrm>
          <a:prstGeom prst="rect">
            <a:avLst/>
          </a:prstGeom>
          <a:solidFill>
            <a:schemeClr val="tx2">
              <a:lumMod val="75000"/>
              <a:alpha val="2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365745" tIns="182873" rIns="365745" bIns="182873">
            <a:spAutoFit/>
          </a:bodyPr>
          <a:lstStyle/>
          <a:p>
            <a:pPr marL="457159" indent="-457159" algn="ctr" defTabSz="20064212">
              <a:lnSpc>
                <a:spcPct val="90000"/>
              </a:lnSpc>
              <a:spcBef>
                <a:spcPct val="20000"/>
              </a:spcBef>
            </a:pPr>
            <a:r>
              <a:rPr lang="en-US" altLang="zh-CN" sz="5400" b="1" dirty="0" smtClean="0">
                <a:solidFill>
                  <a:srgbClr val="000099"/>
                </a:solidFill>
              </a:rPr>
              <a:t>Applications &amp; Customers</a:t>
            </a:r>
            <a:endParaRPr lang="en-US" sz="3900" dirty="0">
              <a:cs typeface="Times New Roman" pitchFamily="18" charset="0"/>
            </a:endParaRPr>
          </a:p>
        </p:txBody>
      </p:sp>
      <p:sp>
        <p:nvSpPr>
          <p:cNvPr id="52" name="Text Box 4"/>
          <p:cNvSpPr txBox="1">
            <a:spLocks noChangeArrowheads="1"/>
          </p:cNvSpPr>
          <p:nvPr/>
        </p:nvSpPr>
        <p:spPr bwMode="auto">
          <a:xfrm>
            <a:off x="381000" y="18211800"/>
            <a:ext cx="10134600" cy="7016265"/>
          </a:xfrm>
          <a:prstGeom prst="rect">
            <a:avLst/>
          </a:prstGeom>
          <a:solidFill>
            <a:schemeClr val="accent6">
              <a:lumMod val="75000"/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365745" tIns="182873" rIns="365745" bIns="182873">
            <a:spAutoFit/>
          </a:bodyPr>
          <a:lstStyle/>
          <a:p>
            <a:pPr marL="457159" indent="-457159" defTabSz="20064212">
              <a:lnSpc>
                <a:spcPct val="90000"/>
              </a:lnSpc>
              <a:spcBef>
                <a:spcPct val="20000"/>
              </a:spcBef>
              <a:buSzPct val="90000"/>
              <a:buBlip>
                <a:blip r:embed="rId2"/>
              </a:buBlip>
            </a:pPr>
            <a:r>
              <a:rPr lang="en-US" sz="4400" dirty="0" smtClean="0"/>
              <a:t>low cost and easy to fabricate due to its small size </a:t>
            </a:r>
          </a:p>
          <a:p>
            <a:pPr marL="457159" indent="-457159" defTabSz="20064212">
              <a:lnSpc>
                <a:spcPct val="90000"/>
              </a:lnSpc>
              <a:spcBef>
                <a:spcPct val="20000"/>
              </a:spcBef>
              <a:buSzPct val="90000"/>
              <a:buBlip>
                <a:blip r:embed="rId2"/>
              </a:buBlip>
            </a:pPr>
            <a:r>
              <a:rPr lang="en-US" sz="4400" dirty="0" smtClean="0"/>
              <a:t>Capable of dual and triple frequency operation.</a:t>
            </a:r>
          </a:p>
          <a:p>
            <a:pPr marL="457159" indent="-457159" defTabSz="20064212">
              <a:lnSpc>
                <a:spcPct val="90000"/>
              </a:lnSpc>
              <a:spcBef>
                <a:spcPct val="20000"/>
              </a:spcBef>
              <a:buSzPct val="90000"/>
              <a:buBlip>
                <a:blip r:embed="rId2"/>
              </a:buBlip>
            </a:pPr>
            <a:r>
              <a:rPr lang="en-US" sz="4400" dirty="0" smtClean="0"/>
              <a:t>frequency range popularly from 1 GHz to 6 GHz.</a:t>
            </a:r>
          </a:p>
          <a:p>
            <a:pPr marL="457159" indent="-457159" defTabSz="20064212">
              <a:lnSpc>
                <a:spcPct val="90000"/>
              </a:lnSpc>
              <a:spcBef>
                <a:spcPct val="20000"/>
              </a:spcBef>
              <a:buSzPct val="90000"/>
              <a:buBlip>
                <a:blip r:embed="rId2"/>
              </a:buBlip>
            </a:pPr>
            <a:r>
              <a:rPr lang="en-US" sz="4400" dirty="0" smtClean="0"/>
              <a:t>The dielectric layer can be manipulated to fit different applications.</a:t>
            </a:r>
            <a:endParaRPr lang="en-US" sz="4400" dirty="0" smtClean="0">
              <a:cs typeface="Times New Roman" pitchFamily="18" charset="0"/>
            </a:endParaRPr>
          </a:p>
          <a:p>
            <a:pPr marL="457159" indent="-457159" defTabSz="20064212">
              <a:lnSpc>
                <a:spcPct val="90000"/>
              </a:lnSpc>
              <a:spcBef>
                <a:spcPct val="20000"/>
              </a:spcBef>
              <a:buSzPct val="90000"/>
              <a:buBlip>
                <a:blip r:embed="rId2"/>
              </a:buBlip>
            </a:pPr>
            <a:r>
              <a:rPr lang="en-US" sz="4400" dirty="0" smtClean="0"/>
              <a:t>Micro-strip patch Antenna structure has two-dimensions</a:t>
            </a:r>
            <a:r>
              <a:rPr lang="en-US" sz="4400" dirty="0" smtClean="0">
                <a:cs typeface="Times New Roman" pitchFamily="18" charset="0"/>
              </a:rPr>
              <a:t>.</a:t>
            </a:r>
          </a:p>
        </p:txBody>
      </p:sp>
      <p:sp>
        <p:nvSpPr>
          <p:cNvPr id="54" name="Text Box 4"/>
          <p:cNvSpPr txBox="1">
            <a:spLocks noChangeArrowheads="1"/>
          </p:cNvSpPr>
          <p:nvPr/>
        </p:nvSpPr>
        <p:spPr bwMode="auto">
          <a:xfrm>
            <a:off x="381000" y="26517600"/>
            <a:ext cx="10134600" cy="3224458"/>
          </a:xfrm>
          <a:prstGeom prst="rect">
            <a:avLst/>
          </a:prstGeom>
          <a:solidFill>
            <a:schemeClr val="accent6">
              <a:lumMod val="75000"/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365745" tIns="182873" rIns="365745" bIns="182873">
            <a:spAutoFit/>
          </a:bodyPr>
          <a:lstStyle/>
          <a:p>
            <a:pPr marL="246063" indent="-246063" defTabSz="20064212">
              <a:lnSpc>
                <a:spcPct val="90000"/>
              </a:lnSpc>
              <a:spcBef>
                <a:spcPct val="20000"/>
              </a:spcBef>
              <a:buSzPct val="90000"/>
              <a:buBlip>
                <a:blip r:embed="rId2"/>
              </a:buBlip>
            </a:pPr>
            <a:r>
              <a:rPr lang="en-US" sz="4400" dirty="0" smtClean="0"/>
              <a:t> Aircraft. </a:t>
            </a:r>
          </a:p>
          <a:p>
            <a:pPr marL="246063" indent="-246063" defTabSz="20064212">
              <a:lnSpc>
                <a:spcPct val="90000"/>
              </a:lnSpc>
              <a:spcBef>
                <a:spcPct val="20000"/>
              </a:spcBef>
              <a:buSzPct val="90000"/>
              <a:buBlip>
                <a:blip r:embed="rId2"/>
              </a:buBlip>
            </a:pPr>
            <a:r>
              <a:rPr lang="en-US" sz="4400" dirty="0" smtClean="0"/>
              <a:t> Satellites. </a:t>
            </a:r>
          </a:p>
          <a:p>
            <a:pPr marL="246063" indent="-246063" defTabSz="20064212">
              <a:lnSpc>
                <a:spcPct val="90000"/>
              </a:lnSpc>
              <a:spcBef>
                <a:spcPct val="20000"/>
              </a:spcBef>
              <a:buSzPct val="90000"/>
              <a:buBlip>
                <a:blip r:embed="rId2"/>
              </a:buBlip>
            </a:pPr>
            <a:r>
              <a:rPr lang="en-US" sz="4400" dirty="0" smtClean="0"/>
              <a:t> Medical applications.</a:t>
            </a:r>
          </a:p>
          <a:p>
            <a:pPr marL="246063" indent="-246063" defTabSz="20064212">
              <a:lnSpc>
                <a:spcPct val="90000"/>
              </a:lnSpc>
              <a:spcBef>
                <a:spcPct val="20000"/>
              </a:spcBef>
              <a:buSzPct val="90000"/>
              <a:buBlip>
                <a:blip r:embed="rId2"/>
              </a:buBlip>
            </a:pPr>
            <a:r>
              <a:rPr lang="en-US" sz="4400" dirty="0" smtClean="0"/>
              <a:t> Missiles  </a:t>
            </a:r>
          </a:p>
        </p:txBody>
      </p:sp>
      <p:sp>
        <p:nvSpPr>
          <p:cNvPr id="105" name="Text Box 4"/>
          <p:cNvSpPr txBox="1">
            <a:spLocks noChangeArrowheads="1"/>
          </p:cNvSpPr>
          <p:nvPr/>
        </p:nvSpPr>
        <p:spPr bwMode="auto">
          <a:xfrm>
            <a:off x="11430000" y="16535400"/>
            <a:ext cx="14935200" cy="1117215"/>
          </a:xfrm>
          <a:prstGeom prst="rect">
            <a:avLst/>
          </a:prstGeom>
          <a:solidFill>
            <a:schemeClr val="tx2">
              <a:lumMod val="75000"/>
              <a:alpha val="2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365745" tIns="182873" rIns="365745" bIns="182873">
            <a:spAutoFit/>
          </a:bodyPr>
          <a:lstStyle/>
          <a:p>
            <a:pPr marL="457159" indent="-457159" algn="ctr" defTabSz="20064212">
              <a:lnSpc>
                <a:spcPct val="90000"/>
              </a:lnSpc>
              <a:spcBef>
                <a:spcPct val="20000"/>
              </a:spcBef>
            </a:pPr>
            <a:r>
              <a:rPr lang="en-US" altLang="zh-CN" sz="5400" b="1" dirty="0" smtClean="0">
                <a:solidFill>
                  <a:srgbClr val="000099"/>
                </a:solidFill>
              </a:rPr>
              <a:t>Real Product</a:t>
            </a:r>
            <a:endParaRPr lang="en-US" sz="3900" dirty="0">
              <a:cs typeface="Times New Roman" pitchFamily="18" charset="0"/>
            </a:endParaRPr>
          </a:p>
        </p:txBody>
      </p:sp>
      <p:sp>
        <p:nvSpPr>
          <p:cNvPr id="107" name="Text Box 4"/>
          <p:cNvSpPr txBox="1">
            <a:spLocks noChangeArrowheads="1"/>
          </p:cNvSpPr>
          <p:nvPr/>
        </p:nvSpPr>
        <p:spPr bwMode="auto">
          <a:xfrm>
            <a:off x="10972800" y="33528000"/>
            <a:ext cx="15925800" cy="2640709"/>
          </a:xfrm>
          <a:prstGeom prst="rect">
            <a:avLst/>
          </a:prstGeom>
          <a:ln w="57150"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365745" tIns="182873" rIns="365745" bIns="182873">
            <a:spAutoFit/>
          </a:bodyPr>
          <a:lstStyle/>
          <a:p>
            <a:pPr marL="457159" indent="-457159" algn="ctr" defTabSz="20064212">
              <a:lnSpc>
                <a:spcPct val="90000"/>
              </a:lnSpc>
              <a:spcBef>
                <a:spcPct val="20000"/>
              </a:spcBef>
            </a:pPr>
            <a:r>
              <a:rPr lang="en-US" sz="5400" b="1" dirty="0" smtClean="0">
                <a:solidFill>
                  <a:srgbClr val="000099"/>
                </a:solidFill>
                <a:cs typeface="Times New Roman" pitchFamily="18" charset="0"/>
              </a:rPr>
              <a:t>Team: Abdullah Al-</a:t>
            </a:r>
            <a:r>
              <a:rPr lang="en-US" sz="5400" b="1" dirty="0" err="1" smtClean="0">
                <a:solidFill>
                  <a:srgbClr val="000099"/>
                </a:solidFill>
                <a:cs typeface="Times New Roman" pitchFamily="18" charset="0"/>
              </a:rPr>
              <a:t>Otaibi</a:t>
            </a:r>
            <a:r>
              <a:rPr lang="en-US" sz="5400" b="1" dirty="0" smtClean="0">
                <a:solidFill>
                  <a:srgbClr val="000099"/>
                </a:solidFill>
                <a:cs typeface="Times New Roman" pitchFamily="18" charset="0"/>
              </a:rPr>
              <a:t>, </a:t>
            </a:r>
            <a:r>
              <a:rPr lang="en-US" sz="5400" b="1" dirty="0" err="1" smtClean="0">
                <a:solidFill>
                  <a:srgbClr val="000099"/>
                </a:solidFill>
                <a:cs typeface="Times New Roman" pitchFamily="18" charset="0"/>
              </a:rPr>
              <a:t>Abdulaziz</a:t>
            </a:r>
            <a:r>
              <a:rPr lang="en-US" sz="5400" b="1" dirty="0" smtClean="0">
                <a:solidFill>
                  <a:srgbClr val="000099"/>
                </a:solidFill>
                <a:cs typeface="Times New Roman" pitchFamily="18" charset="0"/>
              </a:rPr>
              <a:t> Al-</a:t>
            </a:r>
            <a:r>
              <a:rPr lang="en-US" sz="5400" b="1" dirty="0" err="1" smtClean="0">
                <a:solidFill>
                  <a:srgbClr val="000099"/>
                </a:solidFill>
                <a:cs typeface="Times New Roman" pitchFamily="18" charset="0"/>
              </a:rPr>
              <a:t>Muhaish</a:t>
            </a:r>
            <a:endParaRPr lang="en-US" sz="5400" b="1" dirty="0" smtClean="0">
              <a:solidFill>
                <a:srgbClr val="000099"/>
              </a:solidFill>
              <a:cs typeface="Times New Roman" pitchFamily="18" charset="0"/>
            </a:endParaRPr>
          </a:p>
          <a:p>
            <a:pPr marL="457159" indent="-457159" algn="ctr" defTabSz="20064212">
              <a:lnSpc>
                <a:spcPct val="90000"/>
              </a:lnSpc>
              <a:spcBef>
                <a:spcPct val="20000"/>
              </a:spcBef>
            </a:pPr>
            <a:r>
              <a:rPr lang="en-US" sz="4000" b="1" dirty="0" smtClean="0">
                <a:solidFill>
                  <a:srgbClr val="000099"/>
                </a:solidFill>
                <a:cs typeface="Times New Roman" pitchFamily="18" charset="0"/>
              </a:rPr>
              <a:t>Supervisor </a:t>
            </a:r>
            <a:r>
              <a:rPr lang="en-US" sz="5400" b="1" dirty="0" smtClean="0">
                <a:solidFill>
                  <a:srgbClr val="000099"/>
                </a:solidFill>
                <a:cs typeface="Times New Roman" pitchFamily="18" charset="0"/>
              </a:rPr>
              <a:t>:Dr. Mohammed </a:t>
            </a:r>
            <a:r>
              <a:rPr lang="en-US" sz="5400" b="1" dirty="0" err="1" smtClean="0">
                <a:solidFill>
                  <a:srgbClr val="000099"/>
                </a:solidFill>
                <a:cs typeface="Times New Roman" pitchFamily="18" charset="0"/>
              </a:rPr>
              <a:t>Morsy</a:t>
            </a:r>
            <a:endParaRPr lang="en-US" sz="5400" b="1" dirty="0" smtClean="0">
              <a:solidFill>
                <a:srgbClr val="000099"/>
              </a:solidFill>
              <a:cs typeface="Times New Roman" pitchFamily="18" charset="0"/>
            </a:endParaRPr>
          </a:p>
          <a:p>
            <a:pPr marL="457159" indent="-457159" algn="ctr" defTabSz="20064212">
              <a:lnSpc>
                <a:spcPct val="90000"/>
              </a:lnSpc>
              <a:spcBef>
                <a:spcPct val="20000"/>
              </a:spcBef>
            </a:pPr>
            <a:r>
              <a:rPr lang="en-US" sz="3600" b="1" dirty="0" smtClean="0">
                <a:solidFill>
                  <a:srgbClr val="000099"/>
                </a:solidFill>
                <a:cs typeface="Times New Roman" pitchFamily="18" charset="0"/>
              </a:rPr>
              <a:t>Fall 2012-2013</a:t>
            </a:r>
            <a:endParaRPr lang="en-US" sz="3600" dirty="0">
              <a:cs typeface="Times New Roman" pitchFamily="18" charset="0"/>
            </a:endParaRPr>
          </a:p>
        </p:txBody>
      </p:sp>
      <p:sp>
        <p:nvSpPr>
          <p:cNvPr id="108" name="Rectangle 2"/>
          <p:cNvSpPr>
            <a:spLocks noChangeArrowheads="1"/>
          </p:cNvSpPr>
          <p:nvPr/>
        </p:nvSpPr>
        <p:spPr bwMode="auto">
          <a:xfrm>
            <a:off x="6858000" y="2362200"/>
            <a:ext cx="17830800" cy="189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415802" tIns="207901" rIns="415802" bIns="207901">
            <a:spAutoFit/>
          </a:bodyPr>
          <a:lstStyle/>
          <a:p>
            <a:pPr algn="ctr" defTabSz="4157663">
              <a:lnSpc>
                <a:spcPct val="90000"/>
              </a:lnSpc>
              <a:spcBef>
                <a:spcPct val="20000"/>
              </a:spcBef>
            </a:pPr>
            <a:r>
              <a:rPr lang="en-US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Electrical Engineering Department</a:t>
            </a:r>
          </a:p>
          <a:p>
            <a:pPr algn="ctr" defTabSz="4157663">
              <a:lnSpc>
                <a:spcPct val="90000"/>
              </a:lnSpc>
              <a:spcBef>
                <a:spcPct val="20000"/>
              </a:spcBef>
            </a:pPr>
            <a:r>
              <a:rPr lang="en-US" altLang="zh-CN" sz="4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EEEN4311: Design Methodology</a:t>
            </a:r>
            <a:endParaRPr lang="en-US" altLang="zh-CN" sz="4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12" name="Picture 111" descr="PMU_Emb200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400" y="203683"/>
            <a:ext cx="4724400" cy="4292117"/>
          </a:xfrm>
          <a:prstGeom prst="rect">
            <a:avLst/>
          </a:prstGeom>
        </p:spPr>
      </p:pic>
      <p:pic>
        <p:nvPicPr>
          <p:cNvPr id="51" name="Picture 50" descr="SMA_connector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878800" y="6019800"/>
            <a:ext cx="5946757" cy="4191000"/>
          </a:xfrm>
          <a:prstGeom prst="rect">
            <a:avLst/>
          </a:prstGeom>
        </p:spPr>
      </p:pic>
      <p:sp>
        <p:nvSpPr>
          <p:cNvPr id="55" name="TextBox 54"/>
          <p:cNvSpPr txBox="1"/>
          <p:nvPr/>
        </p:nvSpPr>
        <p:spPr>
          <a:xfrm>
            <a:off x="18821400" y="7467600"/>
            <a:ext cx="1676400" cy="1569660"/>
          </a:xfrm>
          <a:prstGeom prst="rect">
            <a:avLst/>
          </a:prstGeom>
          <a:noFill/>
          <a:ln w="635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/>
            <a:r>
              <a:rPr lang="en-US" sz="9600" dirty="0" err="1" smtClean="0">
                <a:latin typeface="Wingdings"/>
                <a:ea typeface="Wingdings"/>
                <a:cs typeface="Wingdings"/>
              </a:rPr>
              <a:t></a:t>
            </a:r>
            <a:endParaRPr lang="en-US" sz="9600" dirty="0"/>
          </a:p>
        </p:txBody>
      </p:sp>
      <p:sp>
        <p:nvSpPr>
          <p:cNvPr id="56" name="TextBox 55"/>
          <p:cNvSpPr txBox="1"/>
          <p:nvPr/>
        </p:nvSpPr>
        <p:spPr>
          <a:xfrm>
            <a:off x="21412200" y="10287000"/>
            <a:ext cx="5181600" cy="707886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en-US" sz="4000" dirty="0" smtClean="0"/>
              <a:t>SMA Connector</a:t>
            </a:r>
            <a:endParaRPr lang="en-US" sz="4000" dirty="0"/>
          </a:p>
        </p:txBody>
      </p:sp>
      <p:pic>
        <p:nvPicPr>
          <p:cNvPr id="57" name="Picture 56" descr="055-140_s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887200" y="6096000"/>
            <a:ext cx="5943600" cy="3810000"/>
          </a:xfrm>
          <a:prstGeom prst="rect">
            <a:avLst/>
          </a:prstGeom>
        </p:spPr>
      </p:pic>
      <p:sp>
        <p:nvSpPr>
          <p:cNvPr id="64" name="TextBox 63"/>
          <p:cNvSpPr txBox="1"/>
          <p:nvPr/>
        </p:nvSpPr>
        <p:spPr>
          <a:xfrm>
            <a:off x="12420600" y="10363200"/>
            <a:ext cx="5181600" cy="707886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en-US" sz="4000" dirty="0" err="1" smtClean="0"/>
              <a:t>PCBoard</a:t>
            </a:r>
            <a:endParaRPr lang="en-US" sz="4000" dirty="0"/>
          </a:p>
        </p:txBody>
      </p:sp>
      <p:sp>
        <p:nvSpPr>
          <p:cNvPr id="30" name="TextBox 29"/>
          <p:cNvSpPr txBox="1"/>
          <p:nvPr/>
        </p:nvSpPr>
        <p:spPr>
          <a:xfrm rot="16200000">
            <a:off x="14653230" y="11330970"/>
            <a:ext cx="1524000" cy="1569660"/>
          </a:xfrm>
          <a:prstGeom prst="rect">
            <a:avLst/>
          </a:prstGeom>
          <a:noFill/>
          <a:ln w="635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/>
            <a:r>
              <a:rPr lang="en-US" sz="9600" dirty="0" err="1" smtClean="0">
                <a:latin typeface="Wingdings"/>
                <a:ea typeface="Wingdings"/>
                <a:cs typeface="Wingdings"/>
              </a:rPr>
              <a:t></a:t>
            </a:r>
            <a:endParaRPr lang="en-US" sz="9600" dirty="0"/>
          </a:p>
        </p:txBody>
      </p:sp>
      <p:pic>
        <p:nvPicPr>
          <p:cNvPr id="32" name="Picture 4" descr="InsertedImage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8592800" y="11658600"/>
            <a:ext cx="80010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TextBox 32"/>
          <p:cNvSpPr txBox="1"/>
          <p:nvPr/>
        </p:nvSpPr>
        <p:spPr>
          <a:xfrm rot="10800000">
            <a:off x="14630400" y="13716000"/>
            <a:ext cx="1524000" cy="1569660"/>
          </a:xfrm>
          <a:prstGeom prst="rect">
            <a:avLst/>
          </a:prstGeom>
          <a:noFill/>
          <a:ln w="635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lvl="0"/>
            <a:r>
              <a:rPr lang="en-US" sz="9600" dirty="0" err="1" smtClean="0">
                <a:latin typeface="Wingdings"/>
                <a:ea typeface="Wingdings"/>
                <a:cs typeface="Wingdings"/>
              </a:rPr>
              <a:t></a:t>
            </a:r>
            <a:endParaRPr lang="en-US" sz="9600" dirty="0"/>
          </a:p>
        </p:txBody>
      </p:sp>
      <p:pic>
        <p:nvPicPr>
          <p:cNvPr id="34" name="Picture 33" descr="Screen Shot 2013-01-05 at 2.39.26 AM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6200000">
            <a:off x="15201905" y="14363700"/>
            <a:ext cx="7467600" cy="14401799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8059400" y="26746200"/>
            <a:ext cx="93726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Picture 35" descr="10.5923.j.ijea.20120206.02_018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430000" y="26974800"/>
            <a:ext cx="7086600" cy="6324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787</TotalTime>
  <Words>213</Words>
  <Application>Microsoft Macintosh PowerPoint</Application>
  <PresentationFormat>Custom</PresentationFormat>
  <Paragraphs>37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Senior Design Proj</dc:title>
  <dc:creator>Chedly B. Yahya</dc:creator>
  <cp:lastModifiedBy>Mac</cp:lastModifiedBy>
  <cp:revision>63</cp:revision>
  <cp:lastPrinted>2013-01-04T23:54:06Z</cp:lastPrinted>
  <dcterms:created xsi:type="dcterms:W3CDTF">2013-01-04T23:24:39Z</dcterms:created>
  <dcterms:modified xsi:type="dcterms:W3CDTF">2013-01-04T23:54:08Z</dcterms:modified>
</cp:coreProperties>
</file>