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41"/>
  </p:notesMasterIdLst>
  <p:sldIdLst>
    <p:sldId id="256" r:id="rId4"/>
    <p:sldId id="334" r:id="rId5"/>
    <p:sldId id="261" r:id="rId6"/>
    <p:sldId id="312" r:id="rId7"/>
    <p:sldId id="264" r:id="rId8"/>
    <p:sldId id="277" r:id="rId9"/>
    <p:sldId id="313" r:id="rId10"/>
    <p:sldId id="293" r:id="rId11"/>
    <p:sldId id="311" r:id="rId12"/>
    <p:sldId id="314" r:id="rId13"/>
    <p:sldId id="310" r:id="rId14"/>
    <p:sldId id="325" r:id="rId15"/>
    <p:sldId id="324" r:id="rId16"/>
    <p:sldId id="320" r:id="rId17"/>
    <p:sldId id="316" r:id="rId18"/>
    <p:sldId id="279" r:id="rId19"/>
    <p:sldId id="317" r:id="rId20"/>
    <p:sldId id="284" r:id="rId21"/>
    <p:sldId id="322" r:id="rId22"/>
    <p:sldId id="321" r:id="rId23"/>
    <p:sldId id="323" r:id="rId24"/>
    <p:sldId id="315" r:id="rId25"/>
    <p:sldId id="290" r:id="rId26"/>
    <p:sldId id="318" r:id="rId27"/>
    <p:sldId id="287" r:id="rId28"/>
    <p:sldId id="294" r:id="rId29"/>
    <p:sldId id="291" r:id="rId30"/>
    <p:sldId id="330" r:id="rId31"/>
    <p:sldId id="326" r:id="rId32"/>
    <p:sldId id="327" r:id="rId33"/>
    <p:sldId id="328" r:id="rId34"/>
    <p:sldId id="329" r:id="rId35"/>
    <p:sldId id="331" r:id="rId36"/>
    <p:sldId id="332" r:id="rId37"/>
    <p:sldId id="270" r:id="rId38"/>
    <p:sldId id="335" r:id="rId39"/>
    <p:sldId id="262"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DC7"/>
    <a:srgbClr val="47A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14" y="1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0696-4F92-8C39-4E0B2486EEB4}"/>
              </c:ext>
            </c:extLst>
          </c:dPt>
          <c:dPt>
            <c:idx val="1"/>
            <c:bubble3D val="0"/>
            <c:spPr>
              <a:solidFill>
                <a:schemeClr val="accent2">
                  <a:alpha val="40000"/>
                </a:schemeClr>
              </a:solidFill>
            </c:spPr>
            <c:extLst>
              <c:ext xmlns:c16="http://schemas.microsoft.com/office/drawing/2014/chart" uri="{C3380CC4-5D6E-409C-BE32-E72D297353CC}">
                <c16:uniqueId val="{00000003-0696-4F92-8C39-4E0B2486EEB4}"/>
              </c:ext>
            </c:extLst>
          </c:dPt>
          <c:cat>
            <c:strRef>
              <c:f>Sheet1!$A$2:$A$3</c:f>
              <c:strCache>
                <c:ptCount val="2"/>
                <c:pt idx="0">
                  <c:v>1st Qtr</c:v>
                </c:pt>
                <c:pt idx="1">
                  <c:v>2nd Qtr</c:v>
                </c:pt>
              </c:strCache>
            </c:strRef>
          </c:cat>
          <c:val>
            <c:numRef>
              <c:f>Sheet1!$B$2:$B$3</c:f>
              <c:numCache>
                <c:formatCode>General</c:formatCode>
                <c:ptCount val="2"/>
                <c:pt idx="0">
                  <c:v>2</c:v>
                </c:pt>
                <c:pt idx="1">
                  <c:v>20</c:v>
                </c:pt>
              </c:numCache>
            </c:numRef>
          </c:val>
          <c:extLst>
            <c:ext xmlns:c16="http://schemas.microsoft.com/office/drawing/2014/chart" uri="{C3380CC4-5D6E-409C-BE32-E72D297353CC}">
              <c16:uniqueId val="{00000004-0696-4F92-8C39-4E0B2486EEB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FA6A-4666-80E0-ACB41CF7CCB1}"/>
              </c:ext>
            </c:extLst>
          </c:dPt>
          <c:dPt>
            <c:idx val="1"/>
            <c:bubble3D val="0"/>
            <c:spPr>
              <a:solidFill>
                <a:schemeClr val="accent1">
                  <a:alpha val="40000"/>
                </a:schemeClr>
              </a:solidFill>
            </c:spPr>
            <c:extLst>
              <c:ext xmlns:c16="http://schemas.microsoft.com/office/drawing/2014/chart" uri="{C3380CC4-5D6E-409C-BE32-E72D297353CC}">
                <c16:uniqueId val="{00000003-FA6A-4666-80E0-ACB41CF7CCB1}"/>
              </c:ext>
            </c:extLst>
          </c:dPt>
          <c:cat>
            <c:strRef>
              <c:f>Sheet1!$A$2:$A$3</c:f>
              <c:strCache>
                <c:ptCount val="2"/>
                <c:pt idx="0">
                  <c:v>1st Qtr</c:v>
                </c:pt>
                <c:pt idx="1">
                  <c:v>2nd Qtr</c:v>
                </c:pt>
              </c:strCache>
            </c:strRef>
          </c:cat>
          <c:val>
            <c:numRef>
              <c:f>Sheet1!$B$2:$B$3</c:f>
              <c:numCache>
                <c:formatCode>General</c:formatCode>
                <c:ptCount val="2"/>
                <c:pt idx="0">
                  <c:v>9.5</c:v>
                </c:pt>
                <c:pt idx="1">
                  <c:v>40</c:v>
                </c:pt>
              </c:numCache>
            </c:numRef>
          </c:val>
          <c:extLst>
            <c:ext xmlns:c16="http://schemas.microsoft.com/office/drawing/2014/chart" uri="{C3380CC4-5D6E-409C-BE32-E72D297353CC}">
              <c16:uniqueId val="{00000004-FA6A-4666-80E0-ACB41CF7CCB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FA6A-4666-80E0-ACB41CF7CCB1}"/>
              </c:ext>
            </c:extLst>
          </c:dPt>
          <c:dPt>
            <c:idx val="1"/>
            <c:bubble3D val="0"/>
            <c:spPr>
              <a:solidFill>
                <a:schemeClr val="accent1">
                  <a:alpha val="40000"/>
                </a:schemeClr>
              </a:solidFill>
            </c:spPr>
            <c:extLst>
              <c:ext xmlns:c16="http://schemas.microsoft.com/office/drawing/2014/chart" uri="{C3380CC4-5D6E-409C-BE32-E72D297353CC}">
                <c16:uniqueId val="{00000003-FA6A-4666-80E0-ACB41CF7CCB1}"/>
              </c:ext>
            </c:extLst>
          </c:dPt>
          <c:cat>
            <c:strRef>
              <c:f>Sheet1!$A$2:$A$3</c:f>
              <c:strCache>
                <c:ptCount val="2"/>
                <c:pt idx="0">
                  <c:v>1st Qtr</c:v>
                </c:pt>
                <c:pt idx="1">
                  <c:v>2nd Qtr</c:v>
                </c:pt>
              </c:strCache>
            </c:strRef>
          </c:cat>
          <c:val>
            <c:numRef>
              <c:f>Sheet1!$B$2:$B$3</c:f>
              <c:numCache>
                <c:formatCode>General</c:formatCode>
                <c:ptCount val="2"/>
                <c:pt idx="0">
                  <c:v>3.6</c:v>
                </c:pt>
                <c:pt idx="1">
                  <c:v>40</c:v>
                </c:pt>
              </c:numCache>
            </c:numRef>
          </c:val>
          <c:extLst>
            <c:ext xmlns:c16="http://schemas.microsoft.com/office/drawing/2014/chart" uri="{C3380CC4-5D6E-409C-BE32-E72D297353CC}">
              <c16:uniqueId val="{00000004-FA6A-4666-80E0-ACB41CF7CCB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FA6A-4666-80E0-ACB41CF7CCB1}"/>
              </c:ext>
            </c:extLst>
          </c:dPt>
          <c:dPt>
            <c:idx val="1"/>
            <c:bubble3D val="0"/>
            <c:spPr>
              <a:solidFill>
                <a:schemeClr val="accent1">
                  <a:alpha val="40000"/>
                </a:schemeClr>
              </a:solidFill>
            </c:spPr>
            <c:extLst>
              <c:ext xmlns:c16="http://schemas.microsoft.com/office/drawing/2014/chart" uri="{C3380CC4-5D6E-409C-BE32-E72D297353CC}">
                <c16:uniqueId val="{00000003-FA6A-4666-80E0-ACB41CF7CCB1}"/>
              </c:ext>
            </c:extLst>
          </c:dPt>
          <c:cat>
            <c:strRef>
              <c:f>Sheet1!$A$2:$A$3</c:f>
              <c:strCache>
                <c:ptCount val="2"/>
                <c:pt idx="0">
                  <c:v>1st Qtr</c:v>
                </c:pt>
                <c:pt idx="1">
                  <c:v>2nd Qtr</c:v>
                </c:pt>
              </c:strCache>
            </c:strRef>
          </c:cat>
          <c:val>
            <c:numRef>
              <c:f>Sheet1!$B$2:$B$3</c:f>
              <c:numCache>
                <c:formatCode>General</c:formatCode>
                <c:ptCount val="2"/>
                <c:pt idx="0">
                  <c:v>68.5</c:v>
                </c:pt>
                <c:pt idx="1">
                  <c:v>31.5</c:v>
                </c:pt>
              </c:numCache>
            </c:numRef>
          </c:val>
          <c:extLst>
            <c:ext xmlns:c16="http://schemas.microsoft.com/office/drawing/2014/chart" uri="{C3380CC4-5D6E-409C-BE32-E72D297353CC}">
              <c16:uniqueId val="{00000004-FA6A-4666-80E0-ACB41CF7CCB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1"/>
              </a:solidFill>
            </c:spPr>
            <c:extLst>
              <c:ext xmlns:c16="http://schemas.microsoft.com/office/drawing/2014/chart" uri="{C3380CC4-5D6E-409C-BE32-E72D297353CC}">
                <c16:uniqueId val="{00000001-FA6A-4666-80E0-ACB41CF7CCB1}"/>
              </c:ext>
            </c:extLst>
          </c:dPt>
          <c:dPt>
            <c:idx val="1"/>
            <c:bubble3D val="0"/>
            <c:spPr>
              <a:solidFill>
                <a:schemeClr val="accent1">
                  <a:alpha val="40000"/>
                </a:schemeClr>
              </a:solidFill>
            </c:spPr>
            <c:extLst>
              <c:ext xmlns:c16="http://schemas.microsoft.com/office/drawing/2014/chart" uri="{C3380CC4-5D6E-409C-BE32-E72D297353CC}">
                <c16:uniqueId val="{00000003-FA6A-4666-80E0-ACB41CF7CCB1}"/>
              </c:ext>
            </c:extLst>
          </c:dPt>
          <c:cat>
            <c:strRef>
              <c:f>Sheet1!$A$2:$A$3</c:f>
              <c:strCache>
                <c:ptCount val="2"/>
                <c:pt idx="0">
                  <c:v>1st Qtr</c:v>
                </c:pt>
                <c:pt idx="1">
                  <c:v>2nd Qtr</c:v>
                </c:pt>
              </c:strCache>
            </c:strRef>
          </c:cat>
          <c:val>
            <c:numRef>
              <c:f>Sheet1!$B$2:$B$3</c:f>
              <c:numCache>
                <c:formatCode>General</c:formatCode>
                <c:ptCount val="2"/>
                <c:pt idx="0">
                  <c:v>31.5</c:v>
                </c:pt>
                <c:pt idx="1">
                  <c:v>68.5</c:v>
                </c:pt>
              </c:numCache>
            </c:numRef>
          </c:val>
          <c:extLst>
            <c:ext xmlns:c16="http://schemas.microsoft.com/office/drawing/2014/chart" uri="{C3380CC4-5D6E-409C-BE32-E72D297353CC}">
              <c16:uniqueId val="{00000004-FA6A-4666-80E0-ACB41CF7CCB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2F8AB-17A3-4E1D-9C23-A94EFDCC9006}" type="doc">
      <dgm:prSet loTypeId="urn:microsoft.com/office/officeart/2005/8/layout/hProcess9" loCatId="process" qsTypeId="urn:microsoft.com/office/officeart/2005/8/quickstyle/simple2" qsCatId="simple" csTypeId="urn:microsoft.com/office/officeart/2005/8/colors/accent1_4" csCatId="accent1" phldr="1"/>
      <dgm:spPr/>
    </dgm:pt>
    <dgm:pt modelId="{4B36349A-347E-4544-A8F9-B0092E44A312}">
      <dgm:prSet phldrT="[نص]" custT="1"/>
      <dgm:spPr>
        <a:effectLst>
          <a:outerShdw blurRad="40000" dist="50800" dir="5400000" rotWithShape="0">
            <a:srgbClr val="000000">
              <a:alpha val="38000"/>
            </a:srgbClr>
          </a:outerShdw>
        </a:effectLst>
      </dgm:spPr>
      <dgm:t>
        <a:bodyPr/>
        <a:lstStyle/>
        <a:p>
          <a:pPr rtl="1">
            <a:lnSpc>
              <a:spcPct val="150000"/>
            </a:lnSpc>
            <a:spcBef>
              <a:spcPts val="600"/>
            </a:spcBef>
            <a:spcAft>
              <a:spcPts val="600"/>
            </a:spcAft>
          </a:pPr>
          <a:r>
            <a:rPr lang="en-US" sz="1400" b="1" dirty="0" err="1" smtClean="0"/>
            <a:t>Squareworld</a:t>
          </a:r>
          <a:r>
            <a:rPr lang="en-US" sz="1400" b="1" dirty="0" smtClean="0"/>
            <a:t> package </a:t>
          </a:r>
          <a:endParaRPr lang="ar-SA" sz="1400" dirty="0"/>
        </a:p>
      </dgm:t>
    </dgm:pt>
    <dgm:pt modelId="{50D14DEB-C268-4995-BA9A-06A01D447960}" type="parTrans" cxnId="{44F278B1-00D3-40A9-8346-25ECD16E50DD}">
      <dgm:prSet/>
      <dgm:spPr/>
      <dgm:t>
        <a:bodyPr/>
        <a:lstStyle/>
        <a:p>
          <a:pPr rtl="1"/>
          <a:endParaRPr lang="ar-SA"/>
        </a:p>
      </dgm:t>
    </dgm:pt>
    <dgm:pt modelId="{E6A17ABC-F432-48AF-B60E-94DD16572952}" type="sibTrans" cxnId="{44F278B1-00D3-40A9-8346-25ECD16E50DD}">
      <dgm:prSet/>
      <dgm:spPr/>
      <dgm:t>
        <a:bodyPr/>
        <a:lstStyle/>
        <a:p>
          <a:pPr rtl="1"/>
          <a:endParaRPr lang="ar-SA"/>
        </a:p>
      </dgm:t>
    </dgm:pt>
    <dgm:pt modelId="{E2A93C78-2D8D-4D13-B947-4AA1E653FAFE}">
      <dgm:prSet phldrT="[نص]" custT="1"/>
      <dgm:spPr>
        <a:effectLst>
          <a:outerShdw blurRad="40000" dist="50800" dir="5400000" rotWithShape="0">
            <a:srgbClr val="000000">
              <a:alpha val="38000"/>
            </a:srgbClr>
          </a:outerShdw>
        </a:effectLst>
      </dgm:spPr>
      <dgm:t>
        <a:bodyPr/>
        <a:lstStyle/>
        <a:p>
          <a:pPr rtl="1">
            <a:lnSpc>
              <a:spcPct val="150000"/>
            </a:lnSpc>
            <a:spcBef>
              <a:spcPts val="600"/>
            </a:spcBef>
            <a:spcAft>
              <a:spcPts val="600"/>
            </a:spcAft>
          </a:pPr>
          <a:r>
            <a:rPr lang="en-US" sz="1400" b="1" dirty="0" smtClean="0"/>
            <a:t>Tools Package</a:t>
          </a:r>
          <a:endParaRPr lang="ar-SA" sz="1400" dirty="0"/>
        </a:p>
      </dgm:t>
    </dgm:pt>
    <dgm:pt modelId="{F5E4ACD5-E3CF-4B18-A02C-3FFD05CF00E5}" type="parTrans" cxnId="{EFBEAA95-32D6-45B7-BDC9-2195C6E12A08}">
      <dgm:prSet/>
      <dgm:spPr/>
      <dgm:t>
        <a:bodyPr/>
        <a:lstStyle/>
        <a:p>
          <a:pPr rtl="1"/>
          <a:endParaRPr lang="ar-SA"/>
        </a:p>
      </dgm:t>
    </dgm:pt>
    <dgm:pt modelId="{AA890172-CCC0-46CF-8FC4-71A2CB92C2B8}" type="sibTrans" cxnId="{EFBEAA95-32D6-45B7-BDC9-2195C6E12A08}">
      <dgm:prSet/>
      <dgm:spPr/>
      <dgm:t>
        <a:bodyPr/>
        <a:lstStyle/>
        <a:p>
          <a:pPr rtl="1"/>
          <a:endParaRPr lang="ar-SA"/>
        </a:p>
      </dgm:t>
    </dgm:pt>
    <dgm:pt modelId="{217DAC93-0D4D-48D7-936A-F63B5737F282}">
      <dgm:prSet custT="1"/>
      <dgm:spPr>
        <a:effectLst>
          <a:outerShdw blurRad="40000" dist="50800" dir="5400000" rotWithShape="0">
            <a:srgbClr val="000000">
              <a:alpha val="38000"/>
            </a:srgbClr>
          </a:outerShdw>
        </a:effectLst>
      </dgm:spPr>
      <dgm:t>
        <a:bodyPr/>
        <a:lstStyle/>
        <a:p>
          <a:pPr rtl="1">
            <a:lnSpc>
              <a:spcPct val="150000"/>
            </a:lnSpc>
            <a:spcBef>
              <a:spcPts val="600"/>
            </a:spcBef>
            <a:spcAft>
              <a:spcPts val="600"/>
            </a:spcAft>
          </a:pPr>
          <a:r>
            <a:rPr lang="en-US" sz="1400" b="1" dirty="0" err="1" smtClean="0"/>
            <a:t>Sprintes</a:t>
          </a:r>
          <a:r>
            <a:rPr lang="en-US" sz="1400" b="1" dirty="0" smtClean="0"/>
            <a:t> Package</a:t>
          </a:r>
          <a:endParaRPr lang="ar-SA" sz="1400" dirty="0"/>
        </a:p>
      </dgm:t>
    </dgm:pt>
    <dgm:pt modelId="{12D451EA-C7B7-48A4-802D-E3D302616B66}" type="parTrans" cxnId="{07E266D9-A97E-4C9D-9088-7C6EE50AA7D9}">
      <dgm:prSet/>
      <dgm:spPr/>
      <dgm:t>
        <a:bodyPr/>
        <a:lstStyle/>
        <a:p>
          <a:pPr rtl="1"/>
          <a:endParaRPr lang="ar-SA"/>
        </a:p>
      </dgm:t>
    </dgm:pt>
    <dgm:pt modelId="{BAB13AD3-D308-4451-8B0A-347C6FC87833}" type="sibTrans" cxnId="{07E266D9-A97E-4C9D-9088-7C6EE50AA7D9}">
      <dgm:prSet/>
      <dgm:spPr/>
      <dgm:t>
        <a:bodyPr/>
        <a:lstStyle/>
        <a:p>
          <a:pPr rtl="1"/>
          <a:endParaRPr lang="ar-SA"/>
        </a:p>
      </dgm:t>
    </dgm:pt>
    <dgm:pt modelId="{C4AE4160-77D0-465D-A7C0-C1A3B48B10DF}">
      <dgm:prSet custT="1"/>
      <dgm:spPr>
        <a:effectLst>
          <a:outerShdw blurRad="40000" dist="50800" dir="5400000" rotWithShape="0">
            <a:srgbClr val="000000">
              <a:alpha val="38000"/>
            </a:srgbClr>
          </a:outerShdw>
        </a:effectLst>
      </dgm:spPr>
      <dgm:t>
        <a:bodyPr/>
        <a:lstStyle/>
        <a:p>
          <a:pPr rtl="1">
            <a:lnSpc>
              <a:spcPct val="150000"/>
            </a:lnSpc>
            <a:spcBef>
              <a:spcPts val="600"/>
            </a:spcBef>
            <a:spcAft>
              <a:spcPts val="600"/>
            </a:spcAft>
          </a:pPr>
          <a:r>
            <a:rPr lang="en-US" sz="1400" b="1" dirty="0" smtClean="0"/>
            <a:t>Enemies  Package </a:t>
          </a:r>
          <a:endParaRPr lang="ar-SA" sz="1400" dirty="0"/>
        </a:p>
      </dgm:t>
    </dgm:pt>
    <dgm:pt modelId="{A91053F9-AAB9-4416-8415-1DE46947B1CA}" type="parTrans" cxnId="{EBD535D4-58B7-475D-860D-A5A8D41C7B76}">
      <dgm:prSet/>
      <dgm:spPr/>
      <dgm:t>
        <a:bodyPr/>
        <a:lstStyle/>
        <a:p>
          <a:pPr rtl="1"/>
          <a:endParaRPr lang="ar-SA"/>
        </a:p>
      </dgm:t>
    </dgm:pt>
    <dgm:pt modelId="{0CA267D9-51A0-40C4-9B09-FD0F25CF0A16}" type="sibTrans" cxnId="{EBD535D4-58B7-475D-860D-A5A8D41C7B76}">
      <dgm:prSet/>
      <dgm:spPr/>
      <dgm:t>
        <a:bodyPr/>
        <a:lstStyle/>
        <a:p>
          <a:pPr rtl="1"/>
          <a:endParaRPr lang="ar-SA"/>
        </a:p>
      </dgm:t>
    </dgm:pt>
    <dgm:pt modelId="{A36683E2-FEAF-4815-9A1E-F17351198F06}">
      <dgm:prSet custT="1"/>
      <dgm:spPr>
        <a:effectLst>
          <a:outerShdw blurRad="40000" dist="50800" dir="5400000" rotWithShape="0">
            <a:srgbClr val="000000">
              <a:alpha val="38000"/>
            </a:srgbClr>
          </a:outerShdw>
        </a:effectLst>
      </dgm:spPr>
      <dgm:t>
        <a:bodyPr/>
        <a:lstStyle/>
        <a:p>
          <a:pPr rtl="1">
            <a:lnSpc>
              <a:spcPct val="150000"/>
            </a:lnSpc>
            <a:spcBef>
              <a:spcPts val="600"/>
            </a:spcBef>
            <a:spcAft>
              <a:spcPts val="600"/>
            </a:spcAft>
          </a:pPr>
          <a:r>
            <a:rPr lang="ar-SA" sz="1400" b="1" dirty="0" smtClean="0"/>
            <a:t> </a:t>
          </a:r>
          <a:r>
            <a:rPr lang="en-US" sz="1400" b="1" dirty="0" smtClean="0"/>
            <a:t>Item Package</a:t>
          </a:r>
          <a:endParaRPr lang="ar-SA" sz="1400" dirty="0"/>
        </a:p>
      </dgm:t>
    </dgm:pt>
    <dgm:pt modelId="{46F34FD9-EDF6-4D1C-8CFD-B29CF08AD61F}" type="parTrans" cxnId="{EFA2C7B0-DB00-48EB-B77B-2710DA24FBD7}">
      <dgm:prSet/>
      <dgm:spPr/>
      <dgm:t>
        <a:bodyPr/>
        <a:lstStyle/>
        <a:p>
          <a:pPr rtl="1"/>
          <a:endParaRPr lang="ar-SA"/>
        </a:p>
      </dgm:t>
    </dgm:pt>
    <dgm:pt modelId="{61756CA3-186E-40BE-BDF5-075B169B4A06}" type="sibTrans" cxnId="{EFA2C7B0-DB00-48EB-B77B-2710DA24FBD7}">
      <dgm:prSet/>
      <dgm:spPr/>
      <dgm:t>
        <a:bodyPr/>
        <a:lstStyle/>
        <a:p>
          <a:pPr rtl="1"/>
          <a:endParaRPr lang="ar-SA"/>
        </a:p>
      </dgm:t>
    </dgm:pt>
    <dgm:pt modelId="{B3C51C5B-5F11-4709-BFE3-BD98D843A963}">
      <dgm:prSet custT="1"/>
      <dgm:spPr>
        <a:effectLst>
          <a:outerShdw blurRad="40000" dist="50800" dir="5400000" rotWithShape="0">
            <a:srgbClr val="000000">
              <a:alpha val="38000"/>
            </a:srgbClr>
          </a:outerShdw>
        </a:effectLst>
      </dgm:spPr>
      <dgm:t>
        <a:bodyPr/>
        <a:lstStyle/>
        <a:p>
          <a:pPr rtl="1">
            <a:lnSpc>
              <a:spcPct val="150000"/>
            </a:lnSpc>
            <a:spcBef>
              <a:spcPts val="600"/>
            </a:spcBef>
            <a:spcAft>
              <a:spcPts val="600"/>
            </a:spcAft>
          </a:pPr>
          <a:r>
            <a:rPr lang="en-US" sz="1400" b="1" dirty="0" smtClean="0"/>
            <a:t>Screen Package</a:t>
          </a:r>
          <a:endParaRPr lang="ar-SA" sz="1400" dirty="0"/>
        </a:p>
      </dgm:t>
    </dgm:pt>
    <dgm:pt modelId="{330A1CF6-327F-4EA4-B7EF-DC7BA8F56E98}" type="parTrans" cxnId="{8AE3EF3E-7E98-450B-8E62-C48324D55DF7}">
      <dgm:prSet/>
      <dgm:spPr/>
      <dgm:t>
        <a:bodyPr/>
        <a:lstStyle/>
        <a:p>
          <a:pPr rtl="1"/>
          <a:endParaRPr lang="ar-SA"/>
        </a:p>
      </dgm:t>
    </dgm:pt>
    <dgm:pt modelId="{352483F5-C455-488D-A022-B39826EA95FA}" type="sibTrans" cxnId="{8AE3EF3E-7E98-450B-8E62-C48324D55DF7}">
      <dgm:prSet/>
      <dgm:spPr/>
      <dgm:t>
        <a:bodyPr/>
        <a:lstStyle/>
        <a:p>
          <a:pPr rtl="1"/>
          <a:endParaRPr lang="ar-SA"/>
        </a:p>
      </dgm:t>
    </dgm:pt>
    <dgm:pt modelId="{CAB374D4-E0C6-4123-8CB1-F5A8C18BBE1F}" type="pres">
      <dgm:prSet presAssocID="{BF52F8AB-17A3-4E1D-9C23-A94EFDCC9006}" presName="CompostProcess" presStyleCnt="0">
        <dgm:presLayoutVars>
          <dgm:dir/>
          <dgm:resizeHandles val="exact"/>
        </dgm:presLayoutVars>
      </dgm:prSet>
      <dgm:spPr/>
    </dgm:pt>
    <dgm:pt modelId="{E7BCAECA-8431-4C85-8A49-F14080E393A1}" type="pres">
      <dgm:prSet presAssocID="{BF52F8AB-17A3-4E1D-9C23-A94EFDCC9006}" presName="arrow" presStyleLbl="bgShp" presStyleIdx="0" presStyleCnt="1"/>
      <dgm:spPr>
        <a:effectLst>
          <a:outerShdw blurRad="40000" dist="50800" dir="5400000" rotWithShape="0">
            <a:srgbClr val="000000">
              <a:alpha val="38000"/>
            </a:srgbClr>
          </a:outerShdw>
        </a:effectLst>
      </dgm:spPr>
    </dgm:pt>
    <dgm:pt modelId="{D0EC4D56-F37E-4711-9EDA-657AED7746B1}" type="pres">
      <dgm:prSet presAssocID="{BF52F8AB-17A3-4E1D-9C23-A94EFDCC9006}" presName="linearProcess" presStyleCnt="0"/>
      <dgm:spPr/>
    </dgm:pt>
    <dgm:pt modelId="{31FC66B0-338C-48DF-AC76-5DEE2BD526ED}" type="pres">
      <dgm:prSet presAssocID="{4B36349A-347E-4544-A8F9-B0092E44A312}" presName="textNode" presStyleLbl="node1" presStyleIdx="0" presStyleCnt="6">
        <dgm:presLayoutVars>
          <dgm:bulletEnabled val="1"/>
        </dgm:presLayoutVars>
      </dgm:prSet>
      <dgm:spPr/>
      <dgm:t>
        <a:bodyPr/>
        <a:lstStyle/>
        <a:p>
          <a:pPr rtl="1"/>
          <a:endParaRPr lang="ar-SA"/>
        </a:p>
      </dgm:t>
    </dgm:pt>
    <dgm:pt modelId="{51CE5607-C2B8-4472-868A-B7A56E8077E3}" type="pres">
      <dgm:prSet presAssocID="{E6A17ABC-F432-48AF-B60E-94DD16572952}" presName="sibTrans" presStyleCnt="0"/>
      <dgm:spPr/>
    </dgm:pt>
    <dgm:pt modelId="{741995F3-CB5A-4EDB-81BE-1D478148E7FF}" type="pres">
      <dgm:prSet presAssocID="{217DAC93-0D4D-48D7-936A-F63B5737F282}" presName="textNode" presStyleLbl="node1" presStyleIdx="1" presStyleCnt="6">
        <dgm:presLayoutVars>
          <dgm:bulletEnabled val="1"/>
        </dgm:presLayoutVars>
      </dgm:prSet>
      <dgm:spPr/>
      <dgm:t>
        <a:bodyPr/>
        <a:lstStyle/>
        <a:p>
          <a:pPr rtl="1"/>
          <a:endParaRPr lang="ar-SA"/>
        </a:p>
      </dgm:t>
    </dgm:pt>
    <dgm:pt modelId="{E82C0006-8E53-4C43-AB43-E7165F890B30}" type="pres">
      <dgm:prSet presAssocID="{BAB13AD3-D308-4451-8B0A-347C6FC87833}" presName="sibTrans" presStyleCnt="0"/>
      <dgm:spPr/>
    </dgm:pt>
    <dgm:pt modelId="{CF57A867-3C8C-4BA8-848D-59594DCEC192}" type="pres">
      <dgm:prSet presAssocID="{C4AE4160-77D0-465D-A7C0-C1A3B48B10DF}" presName="textNode" presStyleLbl="node1" presStyleIdx="2" presStyleCnt="6">
        <dgm:presLayoutVars>
          <dgm:bulletEnabled val="1"/>
        </dgm:presLayoutVars>
      </dgm:prSet>
      <dgm:spPr/>
      <dgm:t>
        <a:bodyPr/>
        <a:lstStyle/>
        <a:p>
          <a:pPr rtl="1"/>
          <a:endParaRPr lang="ar-SA"/>
        </a:p>
      </dgm:t>
    </dgm:pt>
    <dgm:pt modelId="{415CE95E-27AF-4F62-84C6-3AFA5B776018}" type="pres">
      <dgm:prSet presAssocID="{0CA267D9-51A0-40C4-9B09-FD0F25CF0A16}" presName="sibTrans" presStyleCnt="0"/>
      <dgm:spPr/>
    </dgm:pt>
    <dgm:pt modelId="{5A2E0330-E2B6-4305-9B0D-5D32C030BC26}" type="pres">
      <dgm:prSet presAssocID="{A36683E2-FEAF-4815-9A1E-F17351198F06}" presName="textNode" presStyleLbl="node1" presStyleIdx="3" presStyleCnt="6">
        <dgm:presLayoutVars>
          <dgm:bulletEnabled val="1"/>
        </dgm:presLayoutVars>
      </dgm:prSet>
      <dgm:spPr/>
      <dgm:t>
        <a:bodyPr/>
        <a:lstStyle/>
        <a:p>
          <a:pPr rtl="1"/>
          <a:endParaRPr lang="ar-SA"/>
        </a:p>
      </dgm:t>
    </dgm:pt>
    <dgm:pt modelId="{FCA6410A-CE72-48D6-93D0-5F23EEDE1240}" type="pres">
      <dgm:prSet presAssocID="{61756CA3-186E-40BE-BDF5-075B169B4A06}" presName="sibTrans" presStyleCnt="0"/>
      <dgm:spPr/>
    </dgm:pt>
    <dgm:pt modelId="{8E08C030-EC28-4771-9B38-D84E0079103B}" type="pres">
      <dgm:prSet presAssocID="{B3C51C5B-5F11-4709-BFE3-BD98D843A963}" presName="textNode" presStyleLbl="node1" presStyleIdx="4" presStyleCnt="6">
        <dgm:presLayoutVars>
          <dgm:bulletEnabled val="1"/>
        </dgm:presLayoutVars>
      </dgm:prSet>
      <dgm:spPr/>
      <dgm:t>
        <a:bodyPr/>
        <a:lstStyle/>
        <a:p>
          <a:pPr rtl="1"/>
          <a:endParaRPr lang="ar-SA"/>
        </a:p>
      </dgm:t>
    </dgm:pt>
    <dgm:pt modelId="{B642D2B9-84B0-4FFA-BF76-6A993E91F2BB}" type="pres">
      <dgm:prSet presAssocID="{352483F5-C455-488D-A022-B39826EA95FA}" presName="sibTrans" presStyleCnt="0"/>
      <dgm:spPr/>
    </dgm:pt>
    <dgm:pt modelId="{19B0A271-9069-49A5-86DD-4A628E63B610}" type="pres">
      <dgm:prSet presAssocID="{E2A93C78-2D8D-4D13-B947-4AA1E653FAFE}" presName="textNode" presStyleLbl="node1" presStyleIdx="5" presStyleCnt="6">
        <dgm:presLayoutVars>
          <dgm:bulletEnabled val="1"/>
        </dgm:presLayoutVars>
      </dgm:prSet>
      <dgm:spPr/>
      <dgm:t>
        <a:bodyPr/>
        <a:lstStyle/>
        <a:p>
          <a:pPr rtl="1"/>
          <a:endParaRPr lang="ar-SA"/>
        </a:p>
      </dgm:t>
    </dgm:pt>
  </dgm:ptLst>
  <dgm:cxnLst>
    <dgm:cxn modelId="{07E266D9-A97E-4C9D-9088-7C6EE50AA7D9}" srcId="{BF52F8AB-17A3-4E1D-9C23-A94EFDCC9006}" destId="{217DAC93-0D4D-48D7-936A-F63B5737F282}" srcOrd="1" destOrd="0" parTransId="{12D451EA-C7B7-48A4-802D-E3D302616B66}" sibTransId="{BAB13AD3-D308-4451-8B0A-347C6FC87833}"/>
    <dgm:cxn modelId="{084A0048-516E-4D9B-899E-0F284494A657}" type="presOf" srcId="{E2A93C78-2D8D-4D13-B947-4AA1E653FAFE}" destId="{19B0A271-9069-49A5-86DD-4A628E63B610}" srcOrd="0" destOrd="0" presId="urn:microsoft.com/office/officeart/2005/8/layout/hProcess9"/>
    <dgm:cxn modelId="{17B059B3-8123-4E52-A514-EE9BE6EE9102}" type="presOf" srcId="{217DAC93-0D4D-48D7-936A-F63B5737F282}" destId="{741995F3-CB5A-4EDB-81BE-1D478148E7FF}" srcOrd="0" destOrd="0" presId="urn:microsoft.com/office/officeart/2005/8/layout/hProcess9"/>
    <dgm:cxn modelId="{47FB58B7-DBC6-42B8-83D8-79EFB21BDD04}" type="presOf" srcId="{B3C51C5B-5F11-4709-BFE3-BD98D843A963}" destId="{8E08C030-EC28-4771-9B38-D84E0079103B}" srcOrd="0" destOrd="0" presId="urn:microsoft.com/office/officeart/2005/8/layout/hProcess9"/>
    <dgm:cxn modelId="{55F768D8-D664-49C2-A57A-24FD52B60D7D}" type="presOf" srcId="{BF52F8AB-17A3-4E1D-9C23-A94EFDCC9006}" destId="{CAB374D4-E0C6-4123-8CB1-F5A8C18BBE1F}" srcOrd="0" destOrd="0" presId="urn:microsoft.com/office/officeart/2005/8/layout/hProcess9"/>
    <dgm:cxn modelId="{71A56C02-7898-45CC-94CC-5CF5BCABEF60}" type="presOf" srcId="{C4AE4160-77D0-465D-A7C0-C1A3B48B10DF}" destId="{CF57A867-3C8C-4BA8-848D-59594DCEC192}" srcOrd="0" destOrd="0" presId="urn:microsoft.com/office/officeart/2005/8/layout/hProcess9"/>
    <dgm:cxn modelId="{44F278B1-00D3-40A9-8346-25ECD16E50DD}" srcId="{BF52F8AB-17A3-4E1D-9C23-A94EFDCC9006}" destId="{4B36349A-347E-4544-A8F9-B0092E44A312}" srcOrd="0" destOrd="0" parTransId="{50D14DEB-C268-4995-BA9A-06A01D447960}" sibTransId="{E6A17ABC-F432-48AF-B60E-94DD16572952}"/>
    <dgm:cxn modelId="{EFA2C7B0-DB00-48EB-B77B-2710DA24FBD7}" srcId="{BF52F8AB-17A3-4E1D-9C23-A94EFDCC9006}" destId="{A36683E2-FEAF-4815-9A1E-F17351198F06}" srcOrd="3" destOrd="0" parTransId="{46F34FD9-EDF6-4D1C-8CFD-B29CF08AD61F}" sibTransId="{61756CA3-186E-40BE-BDF5-075B169B4A06}"/>
    <dgm:cxn modelId="{16511E11-10E8-4489-A575-625F1F4BAAC7}" type="presOf" srcId="{A36683E2-FEAF-4815-9A1E-F17351198F06}" destId="{5A2E0330-E2B6-4305-9B0D-5D32C030BC26}" srcOrd="0" destOrd="0" presId="urn:microsoft.com/office/officeart/2005/8/layout/hProcess9"/>
    <dgm:cxn modelId="{EBD535D4-58B7-475D-860D-A5A8D41C7B76}" srcId="{BF52F8AB-17A3-4E1D-9C23-A94EFDCC9006}" destId="{C4AE4160-77D0-465D-A7C0-C1A3B48B10DF}" srcOrd="2" destOrd="0" parTransId="{A91053F9-AAB9-4416-8415-1DE46947B1CA}" sibTransId="{0CA267D9-51A0-40C4-9B09-FD0F25CF0A16}"/>
    <dgm:cxn modelId="{EFBEAA95-32D6-45B7-BDC9-2195C6E12A08}" srcId="{BF52F8AB-17A3-4E1D-9C23-A94EFDCC9006}" destId="{E2A93C78-2D8D-4D13-B947-4AA1E653FAFE}" srcOrd="5" destOrd="0" parTransId="{F5E4ACD5-E3CF-4B18-A02C-3FFD05CF00E5}" sibTransId="{AA890172-CCC0-46CF-8FC4-71A2CB92C2B8}"/>
    <dgm:cxn modelId="{8AE3EF3E-7E98-450B-8E62-C48324D55DF7}" srcId="{BF52F8AB-17A3-4E1D-9C23-A94EFDCC9006}" destId="{B3C51C5B-5F11-4709-BFE3-BD98D843A963}" srcOrd="4" destOrd="0" parTransId="{330A1CF6-327F-4EA4-B7EF-DC7BA8F56E98}" sibTransId="{352483F5-C455-488D-A022-B39826EA95FA}"/>
    <dgm:cxn modelId="{E2E9C40D-5A59-4F57-AB69-D71838B0A1F8}" type="presOf" srcId="{4B36349A-347E-4544-A8F9-B0092E44A312}" destId="{31FC66B0-338C-48DF-AC76-5DEE2BD526ED}" srcOrd="0" destOrd="0" presId="urn:microsoft.com/office/officeart/2005/8/layout/hProcess9"/>
    <dgm:cxn modelId="{DF1BE42F-0703-4A72-87EF-622DC804A99C}" type="presParOf" srcId="{CAB374D4-E0C6-4123-8CB1-F5A8C18BBE1F}" destId="{E7BCAECA-8431-4C85-8A49-F14080E393A1}" srcOrd="0" destOrd="0" presId="urn:microsoft.com/office/officeart/2005/8/layout/hProcess9"/>
    <dgm:cxn modelId="{7E19F6A7-B202-4C3A-8264-10C151EDB6CD}" type="presParOf" srcId="{CAB374D4-E0C6-4123-8CB1-F5A8C18BBE1F}" destId="{D0EC4D56-F37E-4711-9EDA-657AED7746B1}" srcOrd="1" destOrd="0" presId="urn:microsoft.com/office/officeart/2005/8/layout/hProcess9"/>
    <dgm:cxn modelId="{D5C44872-B7A9-4F3C-8EB1-3C56BFE9F609}" type="presParOf" srcId="{D0EC4D56-F37E-4711-9EDA-657AED7746B1}" destId="{31FC66B0-338C-48DF-AC76-5DEE2BD526ED}" srcOrd="0" destOrd="0" presId="urn:microsoft.com/office/officeart/2005/8/layout/hProcess9"/>
    <dgm:cxn modelId="{28A81447-BD56-4F81-A36F-7938379E8E7A}" type="presParOf" srcId="{D0EC4D56-F37E-4711-9EDA-657AED7746B1}" destId="{51CE5607-C2B8-4472-868A-B7A56E8077E3}" srcOrd="1" destOrd="0" presId="urn:microsoft.com/office/officeart/2005/8/layout/hProcess9"/>
    <dgm:cxn modelId="{BEE0ED24-5E6D-4759-9C37-4B8007631664}" type="presParOf" srcId="{D0EC4D56-F37E-4711-9EDA-657AED7746B1}" destId="{741995F3-CB5A-4EDB-81BE-1D478148E7FF}" srcOrd="2" destOrd="0" presId="urn:microsoft.com/office/officeart/2005/8/layout/hProcess9"/>
    <dgm:cxn modelId="{0EFAD4D4-CAB2-46C5-A08B-0B97708984C1}" type="presParOf" srcId="{D0EC4D56-F37E-4711-9EDA-657AED7746B1}" destId="{E82C0006-8E53-4C43-AB43-E7165F890B30}" srcOrd="3" destOrd="0" presId="urn:microsoft.com/office/officeart/2005/8/layout/hProcess9"/>
    <dgm:cxn modelId="{AB56F40B-942C-476C-B5F7-A49B1DB5E13D}" type="presParOf" srcId="{D0EC4D56-F37E-4711-9EDA-657AED7746B1}" destId="{CF57A867-3C8C-4BA8-848D-59594DCEC192}" srcOrd="4" destOrd="0" presId="urn:microsoft.com/office/officeart/2005/8/layout/hProcess9"/>
    <dgm:cxn modelId="{82DAAEE7-6557-4914-9D6C-C363B6512AD8}" type="presParOf" srcId="{D0EC4D56-F37E-4711-9EDA-657AED7746B1}" destId="{415CE95E-27AF-4F62-84C6-3AFA5B776018}" srcOrd="5" destOrd="0" presId="urn:microsoft.com/office/officeart/2005/8/layout/hProcess9"/>
    <dgm:cxn modelId="{C5613B65-EBD2-4F58-A4BF-8C13707ADC13}" type="presParOf" srcId="{D0EC4D56-F37E-4711-9EDA-657AED7746B1}" destId="{5A2E0330-E2B6-4305-9B0D-5D32C030BC26}" srcOrd="6" destOrd="0" presId="urn:microsoft.com/office/officeart/2005/8/layout/hProcess9"/>
    <dgm:cxn modelId="{EBB9E2D3-4D7A-4773-AD7E-79BF36805ECF}" type="presParOf" srcId="{D0EC4D56-F37E-4711-9EDA-657AED7746B1}" destId="{FCA6410A-CE72-48D6-93D0-5F23EEDE1240}" srcOrd="7" destOrd="0" presId="urn:microsoft.com/office/officeart/2005/8/layout/hProcess9"/>
    <dgm:cxn modelId="{E8B157CF-15BB-4FA4-8A30-454A48C468DA}" type="presParOf" srcId="{D0EC4D56-F37E-4711-9EDA-657AED7746B1}" destId="{8E08C030-EC28-4771-9B38-D84E0079103B}" srcOrd="8" destOrd="0" presId="urn:microsoft.com/office/officeart/2005/8/layout/hProcess9"/>
    <dgm:cxn modelId="{0CB3824C-DA57-4486-B86E-B6053895ACAE}" type="presParOf" srcId="{D0EC4D56-F37E-4711-9EDA-657AED7746B1}" destId="{B642D2B9-84B0-4FFA-BF76-6A993E91F2BB}" srcOrd="9" destOrd="0" presId="urn:microsoft.com/office/officeart/2005/8/layout/hProcess9"/>
    <dgm:cxn modelId="{8F4D8430-3BC9-49A3-88D9-EFE468651132}" type="presParOf" srcId="{D0EC4D56-F37E-4711-9EDA-657AED7746B1}" destId="{19B0A271-9069-49A5-86DD-4A628E63B610}" srcOrd="10" destOrd="0" presId="urn:microsoft.com/office/officeart/2005/8/layout/hProcess9"/>
  </dgm:cxnLst>
  <dgm:bg>
    <a:effectLst>
      <a:outerShdw blurRad="50800" dist="50800" dir="3480000" algn="ctr" rotWithShape="0">
        <a:srgbClr val="000000">
          <a:alpha val="43137"/>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2F8AB-17A3-4E1D-9C23-A94EFDCC9006}" type="doc">
      <dgm:prSet loTypeId="urn:microsoft.com/office/officeart/2005/8/layout/hProcess4" loCatId="process" qsTypeId="urn:microsoft.com/office/officeart/2005/8/quickstyle/3d1" qsCatId="3D" csTypeId="urn:microsoft.com/office/officeart/2005/8/colors/accent1_4" csCatId="accent1" phldr="1"/>
      <dgm:spPr/>
    </dgm:pt>
    <dgm:pt modelId="{4B36349A-347E-4544-A8F9-B0092E44A312}">
      <dgm:prSet phldrT="[نص]" custT="1"/>
      <dgm:spPr/>
      <dgm:t>
        <a:bodyPr/>
        <a:lstStyle/>
        <a:p>
          <a:pPr rtl="1">
            <a:lnSpc>
              <a:spcPct val="150000"/>
            </a:lnSpc>
            <a:spcBef>
              <a:spcPts val="600"/>
            </a:spcBef>
            <a:spcAft>
              <a:spcPts val="600"/>
            </a:spcAft>
          </a:pPr>
          <a:r>
            <a:rPr lang="en-US" sz="1400" b="1" dirty="0" smtClean="0"/>
            <a:t>Squareworld package </a:t>
          </a:r>
          <a:endParaRPr lang="ar-SA" sz="1400" dirty="0"/>
        </a:p>
      </dgm:t>
    </dgm:pt>
    <dgm:pt modelId="{50D14DEB-C268-4995-BA9A-06A01D447960}" type="parTrans" cxnId="{44F278B1-00D3-40A9-8346-25ECD16E50DD}">
      <dgm:prSet/>
      <dgm:spPr/>
      <dgm:t>
        <a:bodyPr/>
        <a:lstStyle/>
        <a:p>
          <a:pPr rtl="1"/>
          <a:endParaRPr lang="ar-SA"/>
        </a:p>
      </dgm:t>
    </dgm:pt>
    <dgm:pt modelId="{E6A17ABC-F432-48AF-B60E-94DD16572952}" type="sibTrans" cxnId="{44F278B1-00D3-40A9-8346-25ECD16E50DD}">
      <dgm:prSet/>
      <dgm:spPr/>
      <dgm:t>
        <a:bodyPr/>
        <a:lstStyle/>
        <a:p>
          <a:pPr rtl="1"/>
          <a:endParaRPr lang="ar-SA"/>
        </a:p>
      </dgm:t>
    </dgm:pt>
    <dgm:pt modelId="{217DAC93-0D4D-48D7-936A-F63B5737F282}">
      <dgm:prSet custT="1"/>
      <dgm:spPr/>
      <dgm:t>
        <a:bodyPr/>
        <a:lstStyle/>
        <a:p>
          <a:pPr rtl="1">
            <a:lnSpc>
              <a:spcPct val="150000"/>
            </a:lnSpc>
            <a:spcBef>
              <a:spcPts val="600"/>
            </a:spcBef>
            <a:spcAft>
              <a:spcPts val="600"/>
            </a:spcAft>
          </a:pPr>
          <a:r>
            <a:rPr lang="en-US" sz="1400" b="1" dirty="0" smtClean="0"/>
            <a:t>Sprintes Package</a:t>
          </a:r>
          <a:endParaRPr lang="ar-SA" sz="1400" dirty="0"/>
        </a:p>
      </dgm:t>
    </dgm:pt>
    <dgm:pt modelId="{12D451EA-C7B7-48A4-802D-E3D302616B66}" type="parTrans" cxnId="{07E266D9-A97E-4C9D-9088-7C6EE50AA7D9}">
      <dgm:prSet/>
      <dgm:spPr/>
      <dgm:t>
        <a:bodyPr/>
        <a:lstStyle/>
        <a:p>
          <a:pPr rtl="1"/>
          <a:endParaRPr lang="ar-SA"/>
        </a:p>
      </dgm:t>
    </dgm:pt>
    <dgm:pt modelId="{BAB13AD3-D308-4451-8B0A-347C6FC87833}" type="sibTrans" cxnId="{07E266D9-A97E-4C9D-9088-7C6EE50AA7D9}">
      <dgm:prSet/>
      <dgm:spPr/>
      <dgm:t>
        <a:bodyPr/>
        <a:lstStyle/>
        <a:p>
          <a:pPr rtl="1"/>
          <a:endParaRPr lang="ar-SA"/>
        </a:p>
      </dgm:t>
    </dgm:pt>
    <dgm:pt modelId="{C4AE4160-77D0-465D-A7C0-C1A3B48B10DF}">
      <dgm:prSet custT="1"/>
      <dgm:spPr/>
      <dgm:t>
        <a:bodyPr/>
        <a:lstStyle/>
        <a:p>
          <a:pPr rtl="1">
            <a:lnSpc>
              <a:spcPct val="150000"/>
            </a:lnSpc>
            <a:spcBef>
              <a:spcPts val="600"/>
            </a:spcBef>
            <a:spcAft>
              <a:spcPts val="600"/>
            </a:spcAft>
          </a:pPr>
          <a:r>
            <a:rPr lang="en-US" sz="1400" b="1" dirty="0" smtClean="0"/>
            <a:t>Enemies  Package </a:t>
          </a:r>
          <a:endParaRPr lang="ar-SA" sz="1400" dirty="0"/>
        </a:p>
      </dgm:t>
    </dgm:pt>
    <dgm:pt modelId="{A91053F9-AAB9-4416-8415-1DE46947B1CA}" type="parTrans" cxnId="{EBD535D4-58B7-475D-860D-A5A8D41C7B76}">
      <dgm:prSet/>
      <dgm:spPr/>
      <dgm:t>
        <a:bodyPr/>
        <a:lstStyle/>
        <a:p>
          <a:pPr rtl="1"/>
          <a:endParaRPr lang="ar-SA"/>
        </a:p>
      </dgm:t>
    </dgm:pt>
    <dgm:pt modelId="{0CA267D9-51A0-40C4-9B09-FD0F25CF0A16}" type="sibTrans" cxnId="{EBD535D4-58B7-475D-860D-A5A8D41C7B76}">
      <dgm:prSet/>
      <dgm:spPr/>
      <dgm:t>
        <a:bodyPr/>
        <a:lstStyle/>
        <a:p>
          <a:pPr rtl="1"/>
          <a:endParaRPr lang="ar-SA"/>
        </a:p>
      </dgm:t>
    </dgm:pt>
    <dgm:pt modelId="{19A7778D-FCAA-4FD2-952C-5634CBC2661A}">
      <dgm:prSet custT="1"/>
      <dgm:spPr/>
      <dgm:t>
        <a:bodyPr/>
        <a:lstStyle/>
        <a:p>
          <a:pPr algn="l" rtl="0"/>
          <a:r>
            <a:rPr lang="en-US" sz="1600" dirty="0" smtClean="0"/>
            <a:t>Create the world.</a:t>
          </a:r>
          <a:endParaRPr lang="ar-SA" sz="1600" dirty="0"/>
        </a:p>
      </dgm:t>
    </dgm:pt>
    <dgm:pt modelId="{2814F913-CCF4-4610-B01A-A19942383985}" type="parTrans" cxnId="{30DDCC05-197F-4E03-A268-5B261C1A5695}">
      <dgm:prSet/>
      <dgm:spPr/>
      <dgm:t>
        <a:bodyPr/>
        <a:lstStyle/>
        <a:p>
          <a:pPr rtl="1"/>
          <a:endParaRPr lang="ar-SA"/>
        </a:p>
      </dgm:t>
    </dgm:pt>
    <dgm:pt modelId="{98C40F68-D8B9-4D71-A41A-4C283FF60033}" type="sibTrans" cxnId="{30DDCC05-197F-4E03-A268-5B261C1A5695}">
      <dgm:prSet/>
      <dgm:spPr/>
      <dgm:t>
        <a:bodyPr/>
        <a:lstStyle/>
        <a:p>
          <a:pPr rtl="1"/>
          <a:endParaRPr lang="ar-SA"/>
        </a:p>
      </dgm:t>
    </dgm:pt>
    <dgm:pt modelId="{3E9FA50A-0AC7-4E3C-BB99-155C5E9EF999}">
      <dgm:prSet custT="1"/>
      <dgm:spPr/>
      <dgm:t>
        <a:bodyPr/>
        <a:lstStyle/>
        <a:p>
          <a:pPr algn="l" rtl="0"/>
          <a:r>
            <a:rPr lang="en-US" sz="1600" dirty="0" smtClean="0"/>
            <a:t>The object get patched  / managed.</a:t>
          </a:r>
          <a:endParaRPr lang="ar-SA" sz="1600" dirty="0" smtClean="0"/>
        </a:p>
      </dgm:t>
    </dgm:pt>
    <dgm:pt modelId="{4A7D5B84-FB9F-4CE7-825D-BC0FD6681F0D}" type="parTrans" cxnId="{4E9F5000-2FDC-457F-A09B-529EFE865460}">
      <dgm:prSet/>
      <dgm:spPr/>
      <dgm:t>
        <a:bodyPr/>
        <a:lstStyle/>
        <a:p>
          <a:pPr rtl="1"/>
          <a:endParaRPr lang="ar-SA"/>
        </a:p>
      </dgm:t>
    </dgm:pt>
    <dgm:pt modelId="{26E06B2F-B1E5-423B-9DBD-731507357988}" type="sibTrans" cxnId="{4E9F5000-2FDC-457F-A09B-529EFE865460}">
      <dgm:prSet/>
      <dgm:spPr/>
      <dgm:t>
        <a:bodyPr/>
        <a:lstStyle/>
        <a:p>
          <a:pPr rtl="1"/>
          <a:endParaRPr lang="ar-SA"/>
        </a:p>
      </dgm:t>
    </dgm:pt>
    <dgm:pt modelId="{1880AB3A-37E8-4059-A6C2-84F9EBE69674}">
      <dgm:prSet custT="1"/>
      <dgm:spPr/>
      <dgm:t>
        <a:bodyPr/>
        <a:lstStyle/>
        <a:p>
          <a:pPr algn="l" rtl="0"/>
          <a:r>
            <a:rPr lang="en-US" sz="1600" dirty="0" smtClean="0"/>
            <a:t>Real time rendering.</a:t>
          </a:r>
          <a:endParaRPr lang="ar-SA" sz="1600" dirty="0" smtClean="0"/>
        </a:p>
      </dgm:t>
    </dgm:pt>
    <dgm:pt modelId="{DD3EE913-0014-47D6-A9E4-E43C540DD4F9}" type="parTrans" cxnId="{2C512B99-FE8A-4F6A-950A-DB94A58E9747}">
      <dgm:prSet/>
      <dgm:spPr/>
      <dgm:t>
        <a:bodyPr/>
        <a:lstStyle/>
        <a:p>
          <a:pPr rtl="1"/>
          <a:endParaRPr lang="ar-SA"/>
        </a:p>
      </dgm:t>
    </dgm:pt>
    <dgm:pt modelId="{BD508F72-F9A5-485E-8635-0997FCA44B9A}" type="sibTrans" cxnId="{2C512B99-FE8A-4F6A-950A-DB94A58E9747}">
      <dgm:prSet/>
      <dgm:spPr/>
      <dgm:t>
        <a:bodyPr/>
        <a:lstStyle/>
        <a:p>
          <a:pPr rtl="1"/>
          <a:endParaRPr lang="ar-SA"/>
        </a:p>
      </dgm:t>
    </dgm:pt>
    <dgm:pt modelId="{BBC87DDD-C666-4CFE-A5F7-D998E23035E9}">
      <dgm:prSet custT="1"/>
      <dgm:spPr/>
      <dgm:t>
        <a:bodyPr/>
        <a:lstStyle/>
        <a:p>
          <a:pPr algn="l" rtl="0"/>
          <a:endParaRPr lang="ar-SA" sz="1600" dirty="0" smtClean="0"/>
        </a:p>
      </dgm:t>
    </dgm:pt>
    <dgm:pt modelId="{8B4EC421-741C-4B14-A32F-C6431866EDAC}" type="parTrans" cxnId="{C7556B5F-6711-4FD7-BF26-A0A543479E73}">
      <dgm:prSet/>
      <dgm:spPr/>
      <dgm:t>
        <a:bodyPr/>
        <a:lstStyle/>
        <a:p>
          <a:pPr rtl="1"/>
          <a:endParaRPr lang="ar-SA"/>
        </a:p>
      </dgm:t>
    </dgm:pt>
    <dgm:pt modelId="{62667DC7-0D1B-4A14-A5EE-4C593A7941AF}" type="sibTrans" cxnId="{C7556B5F-6711-4FD7-BF26-A0A543479E73}">
      <dgm:prSet/>
      <dgm:spPr/>
      <dgm:t>
        <a:bodyPr/>
        <a:lstStyle/>
        <a:p>
          <a:pPr rtl="1"/>
          <a:endParaRPr lang="ar-SA"/>
        </a:p>
      </dgm:t>
    </dgm:pt>
    <dgm:pt modelId="{3296A282-E09A-4086-A4D0-CA95B3CF3570}">
      <dgm:prSet custT="1"/>
      <dgm:spPr/>
      <dgm:t>
        <a:bodyPr/>
        <a:lstStyle/>
        <a:p>
          <a:pPr algn="l" rtl="0"/>
          <a:r>
            <a:rPr lang="en-US" sz="1600" dirty="0" smtClean="0"/>
            <a:t>Get the body.</a:t>
          </a:r>
          <a:endParaRPr lang="ar-SA" sz="1600" dirty="0" smtClean="0"/>
        </a:p>
      </dgm:t>
    </dgm:pt>
    <dgm:pt modelId="{875B708B-3C34-49F9-A3C4-77455E54BB5F}" type="parTrans" cxnId="{B9F610C5-8E9C-49C5-A7B8-335655102412}">
      <dgm:prSet/>
      <dgm:spPr/>
      <dgm:t>
        <a:bodyPr/>
        <a:lstStyle/>
        <a:p>
          <a:pPr rtl="1"/>
          <a:endParaRPr lang="ar-SA"/>
        </a:p>
      </dgm:t>
    </dgm:pt>
    <dgm:pt modelId="{60F26BB6-5A34-478D-90B0-4A5C9FC897BB}" type="sibTrans" cxnId="{B9F610C5-8E9C-49C5-A7B8-335655102412}">
      <dgm:prSet/>
      <dgm:spPr/>
      <dgm:t>
        <a:bodyPr/>
        <a:lstStyle/>
        <a:p>
          <a:pPr rtl="1"/>
          <a:endParaRPr lang="ar-SA"/>
        </a:p>
      </dgm:t>
    </dgm:pt>
    <dgm:pt modelId="{8F5DE1AF-5546-4DFD-A18C-C53017F6F4A4}">
      <dgm:prSet custT="1"/>
      <dgm:spPr/>
      <dgm:t>
        <a:bodyPr/>
        <a:lstStyle/>
        <a:p>
          <a:pPr rtl="0"/>
          <a:r>
            <a:rPr lang="en-US" sz="1600" dirty="0" smtClean="0"/>
            <a:t>Get the emines.</a:t>
          </a:r>
          <a:endParaRPr lang="ar-SA" sz="1600" dirty="0" smtClean="0"/>
        </a:p>
      </dgm:t>
    </dgm:pt>
    <dgm:pt modelId="{37637B4E-EB3B-4C74-A5FB-93AC66C48D08}" type="parTrans" cxnId="{2F432C81-DF37-437D-BBBF-6F699B0D75AE}">
      <dgm:prSet/>
      <dgm:spPr/>
      <dgm:t>
        <a:bodyPr/>
        <a:lstStyle/>
        <a:p>
          <a:pPr rtl="1"/>
          <a:endParaRPr lang="ar-SA"/>
        </a:p>
      </dgm:t>
    </dgm:pt>
    <dgm:pt modelId="{079DD38B-CEAE-46A2-B979-7CF5DCE9774B}" type="sibTrans" cxnId="{2F432C81-DF37-437D-BBBF-6F699B0D75AE}">
      <dgm:prSet/>
      <dgm:spPr/>
      <dgm:t>
        <a:bodyPr/>
        <a:lstStyle/>
        <a:p>
          <a:pPr rtl="1"/>
          <a:endParaRPr lang="ar-SA"/>
        </a:p>
      </dgm:t>
    </dgm:pt>
    <dgm:pt modelId="{29B6406A-4742-4EE2-9DFE-371BF2427393}">
      <dgm:prSet custT="1"/>
      <dgm:spPr/>
      <dgm:t>
        <a:bodyPr/>
        <a:lstStyle/>
        <a:p>
          <a:pPr rtl="0"/>
          <a:endParaRPr lang="ar-SA" sz="1600" dirty="0" smtClean="0"/>
        </a:p>
      </dgm:t>
    </dgm:pt>
    <dgm:pt modelId="{9EEEC189-1104-48B5-86EE-EE06E0DE1EA2}" type="parTrans" cxnId="{53065F09-35FB-41EF-9430-668D4F6FAC96}">
      <dgm:prSet/>
      <dgm:spPr/>
      <dgm:t>
        <a:bodyPr/>
        <a:lstStyle/>
        <a:p>
          <a:pPr rtl="1"/>
          <a:endParaRPr lang="ar-SA"/>
        </a:p>
      </dgm:t>
    </dgm:pt>
    <dgm:pt modelId="{7F3F894E-69BF-4936-A6F4-7CDCE225251A}" type="sibTrans" cxnId="{53065F09-35FB-41EF-9430-668D4F6FAC96}">
      <dgm:prSet/>
      <dgm:spPr/>
      <dgm:t>
        <a:bodyPr/>
        <a:lstStyle/>
        <a:p>
          <a:pPr rtl="1"/>
          <a:endParaRPr lang="ar-SA"/>
        </a:p>
      </dgm:t>
    </dgm:pt>
    <dgm:pt modelId="{3AF316F5-7BFD-4DBF-AC1F-24A5B0D37C16}">
      <dgm:prSet custT="1"/>
      <dgm:spPr/>
      <dgm:t>
        <a:bodyPr/>
        <a:lstStyle/>
        <a:p>
          <a:pPr rtl="0"/>
          <a:r>
            <a:rPr lang="en-US" sz="1600" dirty="0" smtClean="0"/>
            <a:t>Carries object current and last state</a:t>
          </a:r>
          <a:endParaRPr lang="ar-SA" sz="1600" dirty="0"/>
        </a:p>
      </dgm:t>
    </dgm:pt>
    <dgm:pt modelId="{A7B5F32D-4144-4139-B955-0B544385065C}" type="parTrans" cxnId="{A52FD569-87EB-4860-8775-46C48B452B09}">
      <dgm:prSet/>
      <dgm:spPr/>
      <dgm:t>
        <a:bodyPr/>
        <a:lstStyle/>
        <a:p>
          <a:pPr rtl="1"/>
          <a:endParaRPr lang="ar-SA"/>
        </a:p>
      </dgm:t>
    </dgm:pt>
    <dgm:pt modelId="{8AA335AD-F842-466F-A467-A118277B241C}" type="sibTrans" cxnId="{A52FD569-87EB-4860-8775-46C48B452B09}">
      <dgm:prSet/>
      <dgm:spPr/>
      <dgm:t>
        <a:bodyPr/>
        <a:lstStyle/>
        <a:p>
          <a:pPr rtl="1"/>
          <a:endParaRPr lang="ar-SA"/>
        </a:p>
      </dgm:t>
    </dgm:pt>
    <dgm:pt modelId="{74F69F51-1A96-4BB2-8917-6596140477EA}">
      <dgm:prSet custT="1"/>
      <dgm:spPr/>
      <dgm:t>
        <a:bodyPr/>
        <a:lstStyle/>
        <a:p>
          <a:pPr rtl="0"/>
          <a:r>
            <a:rPr lang="en-US" sz="1600" dirty="0" smtClean="0"/>
            <a:t>carry the body and shape</a:t>
          </a:r>
          <a:endParaRPr lang="ar-SA" sz="1600" dirty="0"/>
        </a:p>
      </dgm:t>
    </dgm:pt>
    <dgm:pt modelId="{9D1C1221-37DC-43E3-BF2E-D4C64C28756C}" type="parTrans" cxnId="{067DFC17-08B6-41F4-98A9-4D6396AA4268}">
      <dgm:prSet/>
      <dgm:spPr/>
      <dgm:t>
        <a:bodyPr/>
        <a:lstStyle/>
        <a:p>
          <a:pPr rtl="1"/>
          <a:endParaRPr lang="ar-SA"/>
        </a:p>
      </dgm:t>
    </dgm:pt>
    <dgm:pt modelId="{7AC5B6F8-41AA-4C68-9680-6E496E3EC408}" type="sibTrans" cxnId="{067DFC17-08B6-41F4-98A9-4D6396AA4268}">
      <dgm:prSet/>
      <dgm:spPr/>
      <dgm:t>
        <a:bodyPr/>
        <a:lstStyle/>
        <a:p>
          <a:pPr rtl="1"/>
          <a:endParaRPr lang="ar-SA"/>
        </a:p>
      </dgm:t>
    </dgm:pt>
    <dgm:pt modelId="{23583674-A275-4AC3-AC24-5C966B321413}">
      <dgm:prSet custT="1"/>
      <dgm:spPr/>
      <dgm:t>
        <a:bodyPr/>
        <a:lstStyle/>
        <a:p>
          <a:pPr rtl="0"/>
          <a:r>
            <a:rPr lang="en-US" sz="1600" dirty="0" smtClean="0"/>
            <a:t>anime responsibilities</a:t>
          </a:r>
          <a:endParaRPr lang="ar-SA" sz="1600" dirty="0"/>
        </a:p>
      </dgm:t>
    </dgm:pt>
    <dgm:pt modelId="{5361EE43-BE7D-47FB-8097-56C263463952}" type="parTrans" cxnId="{8C88186C-09EC-4322-9D85-42DF51BD4756}">
      <dgm:prSet/>
      <dgm:spPr/>
      <dgm:t>
        <a:bodyPr/>
        <a:lstStyle/>
        <a:p>
          <a:pPr rtl="1"/>
          <a:endParaRPr lang="ar-SA"/>
        </a:p>
      </dgm:t>
    </dgm:pt>
    <dgm:pt modelId="{D3207D43-5FC9-4609-9BBE-740911E5EDA8}" type="sibTrans" cxnId="{8C88186C-09EC-4322-9D85-42DF51BD4756}">
      <dgm:prSet/>
      <dgm:spPr/>
      <dgm:t>
        <a:bodyPr/>
        <a:lstStyle/>
        <a:p>
          <a:pPr rtl="1"/>
          <a:endParaRPr lang="ar-SA"/>
        </a:p>
      </dgm:t>
    </dgm:pt>
    <dgm:pt modelId="{32D4773A-04A4-4215-8490-A0D7E3C5274B}">
      <dgm:prSet custT="1"/>
      <dgm:spPr/>
      <dgm:t>
        <a:bodyPr/>
        <a:lstStyle/>
        <a:p>
          <a:pPr rtl="0"/>
          <a:r>
            <a:rPr lang="en-US" sz="1600" dirty="0" smtClean="0"/>
            <a:t>Moving responsibilities</a:t>
          </a:r>
          <a:endParaRPr lang="ar-SA" sz="1600" dirty="0"/>
        </a:p>
      </dgm:t>
    </dgm:pt>
    <dgm:pt modelId="{CCD65E19-2C5A-4357-A245-9C1B5A45C576}" type="parTrans" cxnId="{33DE1EA4-9263-4FBA-BFD7-D6F1EEB84882}">
      <dgm:prSet/>
      <dgm:spPr/>
      <dgm:t>
        <a:bodyPr/>
        <a:lstStyle/>
        <a:p>
          <a:pPr rtl="1"/>
          <a:endParaRPr lang="ar-SA"/>
        </a:p>
      </dgm:t>
    </dgm:pt>
    <dgm:pt modelId="{062801DE-6086-4932-BA2C-489B5C8E33BF}" type="sibTrans" cxnId="{33DE1EA4-9263-4FBA-BFD7-D6F1EEB84882}">
      <dgm:prSet/>
      <dgm:spPr/>
      <dgm:t>
        <a:bodyPr/>
        <a:lstStyle/>
        <a:p>
          <a:pPr rtl="1"/>
          <a:endParaRPr lang="ar-SA"/>
        </a:p>
      </dgm:t>
    </dgm:pt>
    <dgm:pt modelId="{24BE3BD1-61D0-44F5-AB0C-5CC311B2DA32}">
      <dgm:prSet custT="1"/>
      <dgm:spPr/>
      <dgm:t>
        <a:bodyPr/>
        <a:lstStyle/>
        <a:p>
          <a:pPr algn="just" rtl="0"/>
          <a:r>
            <a:rPr lang="en-US" sz="1600" dirty="0" smtClean="0"/>
            <a:t>Create  an object to behave by the set of methods where the enemy moving object can be ruled:</a:t>
          </a:r>
          <a:endParaRPr lang="ar-SA" sz="1600" dirty="0"/>
        </a:p>
      </dgm:t>
    </dgm:pt>
    <dgm:pt modelId="{6F402518-C7E0-44AA-8EFC-080082155338}" type="parTrans" cxnId="{85D8B9AD-F37D-4CC6-8029-2640E2BBB9A6}">
      <dgm:prSet/>
      <dgm:spPr/>
      <dgm:t>
        <a:bodyPr/>
        <a:lstStyle/>
        <a:p>
          <a:pPr rtl="1"/>
          <a:endParaRPr lang="ar-SA"/>
        </a:p>
      </dgm:t>
    </dgm:pt>
    <dgm:pt modelId="{FA720FB5-BF51-4A36-AB99-F5B015C4BC78}" type="sibTrans" cxnId="{85D8B9AD-F37D-4CC6-8029-2640E2BBB9A6}">
      <dgm:prSet/>
      <dgm:spPr/>
      <dgm:t>
        <a:bodyPr/>
        <a:lstStyle/>
        <a:p>
          <a:pPr rtl="1"/>
          <a:endParaRPr lang="ar-SA"/>
        </a:p>
      </dgm:t>
    </dgm:pt>
    <dgm:pt modelId="{59482D3E-1646-4001-A54C-2DB236B586CB}">
      <dgm:prSet custT="1"/>
      <dgm:spPr/>
      <dgm:t>
        <a:bodyPr/>
        <a:lstStyle/>
        <a:p>
          <a:pPr algn="just" rtl="1"/>
          <a:endParaRPr lang="ar-SA" sz="1600" dirty="0"/>
        </a:p>
      </dgm:t>
    </dgm:pt>
    <dgm:pt modelId="{53CF77A3-0103-46AE-8458-6FCE9135397D}" type="parTrans" cxnId="{F4DFD7F0-A7B9-4329-A05B-7CDB35D1899C}">
      <dgm:prSet/>
      <dgm:spPr/>
      <dgm:t>
        <a:bodyPr/>
        <a:lstStyle/>
        <a:p>
          <a:pPr rtl="1"/>
          <a:endParaRPr lang="ar-SA"/>
        </a:p>
      </dgm:t>
    </dgm:pt>
    <dgm:pt modelId="{2FC6BD26-3027-4594-A1BF-9584348213AE}" type="sibTrans" cxnId="{F4DFD7F0-A7B9-4329-A05B-7CDB35D1899C}">
      <dgm:prSet/>
      <dgm:spPr/>
      <dgm:t>
        <a:bodyPr/>
        <a:lstStyle/>
        <a:p>
          <a:pPr rtl="1"/>
          <a:endParaRPr lang="ar-SA"/>
        </a:p>
      </dgm:t>
    </dgm:pt>
    <dgm:pt modelId="{614D33F8-B308-41E9-863B-1FA4449CDF06}" type="pres">
      <dgm:prSet presAssocID="{BF52F8AB-17A3-4E1D-9C23-A94EFDCC9006}" presName="Name0" presStyleCnt="0">
        <dgm:presLayoutVars>
          <dgm:dir/>
          <dgm:animLvl val="lvl"/>
          <dgm:resizeHandles val="exact"/>
        </dgm:presLayoutVars>
      </dgm:prSet>
      <dgm:spPr/>
    </dgm:pt>
    <dgm:pt modelId="{5F7264AA-560A-43AD-B7A2-0D86A4C9FFD4}" type="pres">
      <dgm:prSet presAssocID="{BF52F8AB-17A3-4E1D-9C23-A94EFDCC9006}" presName="tSp" presStyleCnt="0"/>
      <dgm:spPr/>
    </dgm:pt>
    <dgm:pt modelId="{14D42B53-64ED-48BB-9865-13E895A3A07B}" type="pres">
      <dgm:prSet presAssocID="{BF52F8AB-17A3-4E1D-9C23-A94EFDCC9006}" presName="bSp" presStyleCnt="0"/>
      <dgm:spPr/>
    </dgm:pt>
    <dgm:pt modelId="{BAD8E037-6C09-4D57-8003-11944B14A87C}" type="pres">
      <dgm:prSet presAssocID="{BF52F8AB-17A3-4E1D-9C23-A94EFDCC9006}" presName="process" presStyleCnt="0"/>
      <dgm:spPr/>
    </dgm:pt>
    <dgm:pt modelId="{7AE9A47F-EFAD-4895-810C-C273C8B32761}" type="pres">
      <dgm:prSet presAssocID="{4B36349A-347E-4544-A8F9-B0092E44A312}" presName="composite1" presStyleCnt="0"/>
      <dgm:spPr/>
    </dgm:pt>
    <dgm:pt modelId="{D7718E7B-3465-40E6-B801-ECC926AF88BE}" type="pres">
      <dgm:prSet presAssocID="{4B36349A-347E-4544-A8F9-B0092E44A312}" presName="dummyNode1" presStyleLbl="node1" presStyleIdx="0" presStyleCnt="3"/>
      <dgm:spPr/>
    </dgm:pt>
    <dgm:pt modelId="{E484BE36-0BAB-4880-9C30-2632837A6E9A}" type="pres">
      <dgm:prSet presAssocID="{4B36349A-347E-4544-A8F9-B0092E44A312}" presName="childNode1" presStyleLbl="bgAcc1" presStyleIdx="0" presStyleCnt="3" custScaleX="167201" custScaleY="155963">
        <dgm:presLayoutVars>
          <dgm:bulletEnabled val="1"/>
        </dgm:presLayoutVars>
      </dgm:prSet>
      <dgm:spPr/>
      <dgm:t>
        <a:bodyPr/>
        <a:lstStyle/>
        <a:p>
          <a:pPr rtl="1"/>
          <a:endParaRPr lang="ar-SA"/>
        </a:p>
      </dgm:t>
    </dgm:pt>
    <dgm:pt modelId="{AB62DA66-A9E7-45B5-A901-0C32D32B463A}" type="pres">
      <dgm:prSet presAssocID="{4B36349A-347E-4544-A8F9-B0092E44A312}" presName="childNode1tx" presStyleLbl="bgAcc1" presStyleIdx="0" presStyleCnt="3">
        <dgm:presLayoutVars>
          <dgm:bulletEnabled val="1"/>
        </dgm:presLayoutVars>
      </dgm:prSet>
      <dgm:spPr/>
      <dgm:t>
        <a:bodyPr/>
        <a:lstStyle/>
        <a:p>
          <a:pPr rtl="1"/>
          <a:endParaRPr lang="ar-SA"/>
        </a:p>
      </dgm:t>
    </dgm:pt>
    <dgm:pt modelId="{87DCBD3C-B84F-4AE1-BF90-EEEF256DE285}" type="pres">
      <dgm:prSet presAssocID="{4B36349A-347E-4544-A8F9-B0092E44A312}" presName="parentNode1" presStyleLbl="node1" presStyleIdx="0" presStyleCnt="3" custScaleY="146789" custLinFactNeighborY="62954">
        <dgm:presLayoutVars>
          <dgm:chMax val="1"/>
          <dgm:bulletEnabled val="1"/>
        </dgm:presLayoutVars>
      </dgm:prSet>
      <dgm:spPr/>
      <dgm:t>
        <a:bodyPr/>
        <a:lstStyle/>
        <a:p>
          <a:endParaRPr lang="en-US"/>
        </a:p>
      </dgm:t>
    </dgm:pt>
    <dgm:pt modelId="{DE7C9851-64CC-443A-9FF5-F540B2D9528B}" type="pres">
      <dgm:prSet presAssocID="{4B36349A-347E-4544-A8F9-B0092E44A312}" presName="connSite1" presStyleCnt="0"/>
      <dgm:spPr/>
    </dgm:pt>
    <dgm:pt modelId="{BA12ABD3-C075-4536-99BD-149493849E3F}" type="pres">
      <dgm:prSet presAssocID="{E6A17ABC-F432-48AF-B60E-94DD16572952}" presName="Name9" presStyleLbl="sibTrans2D1" presStyleIdx="0" presStyleCnt="2"/>
      <dgm:spPr/>
      <dgm:t>
        <a:bodyPr/>
        <a:lstStyle/>
        <a:p>
          <a:endParaRPr lang="en-US"/>
        </a:p>
      </dgm:t>
    </dgm:pt>
    <dgm:pt modelId="{FD516D99-4219-4D36-8CA4-C2A6E471227C}" type="pres">
      <dgm:prSet presAssocID="{217DAC93-0D4D-48D7-936A-F63B5737F282}" presName="composite2" presStyleCnt="0"/>
      <dgm:spPr/>
    </dgm:pt>
    <dgm:pt modelId="{5DEDBD57-5D21-4237-911D-A4685CA4507E}" type="pres">
      <dgm:prSet presAssocID="{217DAC93-0D4D-48D7-936A-F63B5737F282}" presName="dummyNode2" presStyleLbl="node1" presStyleIdx="0" presStyleCnt="3"/>
      <dgm:spPr/>
    </dgm:pt>
    <dgm:pt modelId="{27BCAE25-A6D4-4F91-93E7-4908FC25D6BD}" type="pres">
      <dgm:prSet presAssocID="{217DAC93-0D4D-48D7-936A-F63B5737F282}" presName="childNode2" presStyleLbl="bgAcc1" presStyleIdx="1" presStyleCnt="3" custScaleX="167201" custScaleY="155963">
        <dgm:presLayoutVars>
          <dgm:bulletEnabled val="1"/>
        </dgm:presLayoutVars>
      </dgm:prSet>
      <dgm:spPr/>
      <dgm:t>
        <a:bodyPr/>
        <a:lstStyle/>
        <a:p>
          <a:pPr rtl="1"/>
          <a:endParaRPr lang="ar-SA"/>
        </a:p>
      </dgm:t>
    </dgm:pt>
    <dgm:pt modelId="{998EE3FC-A3A0-4C4F-9C64-AF6E27F0EE37}" type="pres">
      <dgm:prSet presAssocID="{217DAC93-0D4D-48D7-936A-F63B5737F282}" presName="childNode2tx" presStyleLbl="bgAcc1" presStyleIdx="1" presStyleCnt="3">
        <dgm:presLayoutVars>
          <dgm:bulletEnabled val="1"/>
        </dgm:presLayoutVars>
      </dgm:prSet>
      <dgm:spPr/>
      <dgm:t>
        <a:bodyPr/>
        <a:lstStyle/>
        <a:p>
          <a:pPr rtl="1"/>
          <a:endParaRPr lang="ar-SA"/>
        </a:p>
      </dgm:t>
    </dgm:pt>
    <dgm:pt modelId="{47F9E61D-02B0-4233-B5D7-7DF9B730B4C0}" type="pres">
      <dgm:prSet presAssocID="{217DAC93-0D4D-48D7-936A-F63B5737F282}" presName="parentNode2" presStyleLbl="node1" presStyleIdx="1" presStyleCnt="3" custScaleY="146789" custLinFactNeighborY="-52086">
        <dgm:presLayoutVars>
          <dgm:chMax val="0"/>
          <dgm:bulletEnabled val="1"/>
        </dgm:presLayoutVars>
      </dgm:prSet>
      <dgm:spPr/>
      <dgm:t>
        <a:bodyPr/>
        <a:lstStyle/>
        <a:p>
          <a:endParaRPr lang="en-US"/>
        </a:p>
      </dgm:t>
    </dgm:pt>
    <dgm:pt modelId="{732C4E5A-4B90-4550-89D6-B81F9F85F82F}" type="pres">
      <dgm:prSet presAssocID="{217DAC93-0D4D-48D7-936A-F63B5737F282}" presName="connSite2" presStyleCnt="0"/>
      <dgm:spPr/>
    </dgm:pt>
    <dgm:pt modelId="{F6BDAFAF-8D7D-4B31-A2EF-9A2DE453E644}" type="pres">
      <dgm:prSet presAssocID="{BAB13AD3-D308-4451-8B0A-347C6FC87833}" presName="Name18" presStyleLbl="sibTrans2D1" presStyleIdx="1" presStyleCnt="2"/>
      <dgm:spPr/>
      <dgm:t>
        <a:bodyPr/>
        <a:lstStyle/>
        <a:p>
          <a:endParaRPr lang="en-US"/>
        </a:p>
      </dgm:t>
    </dgm:pt>
    <dgm:pt modelId="{AAF4921B-DBA8-42C7-84D9-E34687D1C2C5}" type="pres">
      <dgm:prSet presAssocID="{C4AE4160-77D0-465D-A7C0-C1A3B48B10DF}" presName="composite1" presStyleCnt="0"/>
      <dgm:spPr/>
    </dgm:pt>
    <dgm:pt modelId="{50368BFE-7AEC-4B15-BABF-364017C93F73}" type="pres">
      <dgm:prSet presAssocID="{C4AE4160-77D0-465D-A7C0-C1A3B48B10DF}" presName="dummyNode1" presStyleLbl="node1" presStyleIdx="1" presStyleCnt="3"/>
      <dgm:spPr/>
    </dgm:pt>
    <dgm:pt modelId="{CD844AEB-36B8-44F8-8688-5015E0F63299}" type="pres">
      <dgm:prSet presAssocID="{C4AE4160-77D0-465D-A7C0-C1A3B48B10DF}" presName="childNode1" presStyleLbl="bgAcc1" presStyleIdx="2" presStyleCnt="3" custScaleX="167201" custScaleY="155963">
        <dgm:presLayoutVars>
          <dgm:bulletEnabled val="1"/>
        </dgm:presLayoutVars>
      </dgm:prSet>
      <dgm:spPr/>
      <dgm:t>
        <a:bodyPr/>
        <a:lstStyle/>
        <a:p>
          <a:pPr rtl="1"/>
          <a:endParaRPr lang="ar-SA"/>
        </a:p>
      </dgm:t>
    </dgm:pt>
    <dgm:pt modelId="{3778BE1B-A8F5-44AB-B24D-28CBFEF5DF4C}" type="pres">
      <dgm:prSet presAssocID="{C4AE4160-77D0-465D-A7C0-C1A3B48B10DF}" presName="childNode1tx" presStyleLbl="bgAcc1" presStyleIdx="2" presStyleCnt="3">
        <dgm:presLayoutVars>
          <dgm:bulletEnabled val="1"/>
        </dgm:presLayoutVars>
      </dgm:prSet>
      <dgm:spPr/>
      <dgm:t>
        <a:bodyPr/>
        <a:lstStyle/>
        <a:p>
          <a:pPr rtl="1"/>
          <a:endParaRPr lang="ar-SA"/>
        </a:p>
      </dgm:t>
    </dgm:pt>
    <dgm:pt modelId="{D9FE832C-51C4-48C2-8F5C-FCA019894FA1}" type="pres">
      <dgm:prSet presAssocID="{C4AE4160-77D0-465D-A7C0-C1A3B48B10DF}" presName="parentNode1" presStyleLbl="node1" presStyleIdx="2" presStyleCnt="3" custScaleY="146789" custLinFactNeighborY="62954">
        <dgm:presLayoutVars>
          <dgm:chMax val="1"/>
          <dgm:bulletEnabled val="1"/>
        </dgm:presLayoutVars>
      </dgm:prSet>
      <dgm:spPr/>
      <dgm:t>
        <a:bodyPr/>
        <a:lstStyle/>
        <a:p>
          <a:endParaRPr lang="en-US"/>
        </a:p>
      </dgm:t>
    </dgm:pt>
    <dgm:pt modelId="{C2493EC0-CE24-443C-976A-65161C8C740F}" type="pres">
      <dgm:prSet presAssocID="{C4AE4160-77D0-465D-A7C0-C1A3B48B10DF}" presName="connSite1" presStyleCnt="0"/>
      <dgm:spPr/>
    </dgm:pt>
  </dgm:ptLst>
  <dgm:cxnLst>
    <dgm:cxn modelId="{925D2FD3-2CB2-4040-A6D7-2EE18CD35827}" type="presOf" srcId="{8F5DE1AF-5546-4DFD-A18C-C53017F6F4A4}" destId="{E484BE36-0BAB-4880-9C30-2632837A6E9A}" srcOrd="0" destOrd="4" presId="urn:microsoft.com/office/officeart/2005/8/layout/hProcess4"/>
    <dgm:cxn modelId="{D7E137BF-4D27-466E-9744-F1E18986FAC8}" type="presOf" srcId="{24BE3BD1-61D0-44F5-AB0C-5CC311B2DA32}" destId="{3778BE1B-A8F5-44AB-B24D-28CBFEF5DF4C}" srcOrd="1" destOrd="0" presId="urn:microsoft.com/office/officeart/2005/8/layout/hProcess4"/>
    <dgm:cxn modelId="{F103A9FA-B37F-4FCC-A15D-C390E7075BAD}" type="presOf" srcId="{3296A282-E09A-4086-A4D0-CA95B3CF3570}" destId="{AB62DA66-A9E7-45B5-A901-0C32D32B463A}" srcOrd="1" destOrd="3" presId="urn:microsoft.com/office/officeart/2005/8/layout/hProcess4"/>
    <dgm:cxn modelId="{7159C9D0-B009-4D9B-A759-134B2C08938D}" type="presOf" srcId="{59482D3E-1646-4001-A54C-2DB236B586CB}" destId="{CD844AEB-36B8-44F8-8688-5015E0F63299}" srcOrd="0" destOrd="1" presId="urn:microsoft.com/office/officeart/2005/8/layout/hProcess4"/>
    <dgm:cxn modelId="{612E9F37-2C46-4715-98BE-B287899C830E}" type="presOf" srcId="{32D4773A-04A4-4215-8490-A0D7E3C5274B}" destId="{998EE3FC-A3A0-4C4F-9C64-AF6E27F0EE37}" srcOrd="1" destOrd="3" presId="urn:microsoft.com/office/officeart/2005/8/layout/hProcess4"/>
    <dgm:cxn modelId="{ED3C8AFE-DD51-4EDF-AB72-7500DD04E359}" type="presOf" srcId="{23583674-A275-4AC3-AC24-5C966B321413}" destId="{27BCAE25-A6D4-4F91-93E7-4908FC25D6BD}" srcOrd="0" destOrd="2" presId="urn:microsoft.com/office/officeart/2005/8/layout/hProcess4"/>
    <dgm:cxn modelId="{BFF01561-4132-473C-84AB-5BD65AF16A30}" type="presOf" srcId="{29B6406A-4742-4EE2-9DFE-371BF2427393}" destId="{AB62DA66-A9E7-45B5-A901-0C32D32B463A}" srcOrd="1" destOrd="5" presId="urn:microsoft.com/office/officeart/2005/8/layout/hProcess4"/>
    <dgm:cxn modelId="{927A270F-4617-42EE-9C33-0606F46D54BD}" type="presOf" srcId="{1880AB3A-37E8-4059-A6C2-84F9EBE69674}" destId="{E484BE36-0BAB-4880-9C30-2632837A6E9A}" srcOrd="0" destOrd="2" presId="urn:microsoft.com/office/officeart/2005/8/layout/hProcess4"/>
    <dgm:cxn modelId="{D9685389-899F-4E04-8EEF-B994F84599A3}" type="presOf" srcId="{3E9FA50A-0AC7-4E3C-BB99-155C5E9EF999}" destId="{AB62DA66-A9E7-45B5-A901-0C32D32B463A}" srcOrd="1" destOrd="1" presId="urn:microsoft.com/office/officeart/2005/8/layout/hProcess4"/>
    <dgm:cxn modelId="{89A0D8DC-04AB-4D3E-8A03-3575CDFA5985}" type="presOf" srcId="{217DAC93-0D4D-48D7-936A-F63B5737F282}" destId="{47F9E61D-02B0-4233-B5D7-7DF9B730B4C0}" srcOrd="0" destOrd="0" presId="urn:microsoft.com/office/officeart/2005/8/layout/hProcess4"/>
    <dgm:cxn modelId="{85650FE1-4DB0-4468-A538-B5B8012D8AC4}" type="presOf" srcId="{19A7778D-FCAA-4FD2-952C-5634CBC2661A}" destId="{E484BE36-0BAB-4880-9C30-2632837A6E9A}" srcOrd="0" destOrd="0" presId="urn:microsoft.com/office/officeart/2005/8/layout/hProcess4"/>
    <dgm:cxn modelId="{2C512B99-FE8A-4F6A-950A-DB94A58E9747}" srcId="{4B36349A-347E-4544-A8F9-B0092E44A312}" destId="{1880AB3A-37E8-4059-A6C2-84F9EBE69674}" srcOrd="2" destOrd="0" parTransId="{DD3EE913-0014-47D6-A9E4-E43C540DD4F9}" sibTransId="{BD508F72-F9A5-485E-8635-0997FCA44B9A}"/>
    <dgm:cxn modelId="{F4DFD7F0-A7B9-4329-A05B-7CDB35D1899C}" srcId="{C4AE4160-77D0-465D-A7C0-C1A3B48B10DF}" destId="{59482D3E-1646-4001-A54C-2DB236B586CB}" srcOrd="1" destOrd="0" parTransId="{53CF77A3-0103-46AE-8458-6FCE9135397D}" sibTransId="{2FC6BD26-3027-4594-A1BF-9584348213AE}"/>
    <dgm:cxn modelId="{066692A5-E202-4708-AC50-292891B666E3}" type="presOf" srcId="{29B6406A-4742-4EE2-9DFE-371BF2427393}" destId="{E484BE36-0BAB-4880-9C30-2632837A6E9A}" srcOrd="0" destOrd="5" presId="urn:microsoft.com/office/officeart/2005/8/layout/hProcess4"/>
    <dgm:cxn modelId="{6AB1733D-43D2-41EB-B4BD-3866C17FBAC6}" type="presOf" srcId="{74F69F51-1A96-4BB2-8917-6596140477EA}" destId="{27BCAE25-A6D4-4F91-93E7-4908FC25D6BD}" srcOrd="0" destOrd="1" presId="urn:microsoft.com/office/officeart/2005/8/layout/hProcess4"/>
    <dgm:cxn modelId="{C46A095B-45FB-40EA-A9D0-3B113A1F923B}" type="presOf" srcId="{24BE3BD1-61D0-44F5-AB0C-5CC311B2DA32}" destId="{CD844AEB-36B8-44F8-8688-5015E0F63299}" srcOrd="0" destOrd="0" presId="urn:microsoft.com/office/officeart/2005/8/layout/hProcess4"/>
    <dgm:cxn modelId="{067DFC17-08B6-41F4-98A9-4D6396AA4268}" srcId="{217DAC93-0D4D-48D7-936A-F63B5737F282}" destId="{74F69F51-1A96-4BB2-8917-6596140477EA}" srcOrd="1" destOrd="0" parTransId="{9D1C1221-37DC-43E3-BF2E-D4C64C28756C}" sibTransId="{7AC5B6F8-41AA-4C68-9680-6E496E3EC408}"/>
    <dgm:cxn modelId="{63DF0D65-36F4-4734-BD61-6428396034A9}" type="presOf" srcId="{59482D3E-1646-4001-A54C-2DB236B586CB}" destId="{3778BE1B-A8F5-44AB-B24D-28CBFEF5DF4C}" srcOrd="1" destOrd="1" presId="urn:microsoft.com/office/officeart/2005/8/layout/hProcess4"/>
    <dgm:cxn modelId="{51C910FC-823B-4E81-8412-0E53C5791FBD}" type="presOf" srcId="{3AF316F5-7BFD-4DBF-AC1F-24A5B0D37C16}" destId="{27BCAE25-A6D4-4F91-93E7-4908FC25D6BD}" srcOrd="0" destOrd="0" presId="urn:microsoft.com/office/officeart/2005/8/layout/hProcess4"/>
    <dgm:cxn modelId="{2AA56B2D-0C46-4D86-B5D5-E028803DC199}" type="presOf" srcId="{1880AB3A-37E8-4059-A6C2-84F9EBE69674}" destId="{AB62DA66-A9E7-45B5-A901-0C32D32B463A}" srcOrd="1" destOrd="2" presId="urn:microsoft.com/office/officeart/2005/8/layout/hProcess4"/>
    <dgm:cxn modelId="{33DE1EA4-9263-4FBA-BFD7-D6F1EEB84882}" srcId="{217DAC93-0D4D-48D7-936A-F63B5737F282}" destId="{32D4773A-04A4-4215-8490-A0D7E3C5274B}" srcOrd="3" destOrd="0" parTransId="{CCD65E19-2C5A-4357-A245-9C1B5A45C576}" sibTransId="{062801DE-6086-4932-BA2C-489B5C8E33BF}"/>
    <dgm:cxn modelId="{30DDCC05-197F-4E03-A268-5B261C1A5695}" srcId="{4B36349A-347E-4544-A8F9-B0092E44A312}" destId="{19A7778D-FCAA-4FD2-952C-5634CBC2661A}" srcOrd="0" destOrd="0" parTransId="{2814F913-CCF4-4610-B01A-A19942383985}" sibTransId="{98C40F68-D8B9-4D71-A41A-4C283FF60033}"/>
    <dgm:cxn modelId="{62753064-8B61-4809-B0A8-E98E6ED747B7}" type="presOf" srcId="{BBC87DDD-C666-4CFE-A5F7-D998E23035E9}" destId="{E484BE36-0BAB-4880-9C30-2632837A6E9A}" srcOrd="0" destOrd="6" presId="urn:microsoft.com/office/officeart/2005/8/layout/hProcess4"/>
    <dgm:cxn modelId="{7A07A92E-0E49-4A9D-BF49-1A034EC202CA}" type="presOf" srcId="{3E9FA50A-0AC7-4E3C-BB99-155C5E9EF999}" destId="{E484BE36-0BAB-4880-9C30-2632837A6E9A}" srcOrd="0" destOrd="1" presId="urn:microsoft.com/office/officeart/2005/8/layout/hProcess4"/>
    <dgm:cxn modelId="{C5AF16EC-2279-402F-96A2-DE8A12AC41FE}" type="presOf" srcId="{BBC87DDD-C666-4CFE-A5F7-D998E23035E9}" destId="{AB62DA66-A9E7-45B5-A901-0C32D32B463A}" srcOrd="1" destOrd="6" presId="urn:microsoft.com/office/officeart/2005/8/layout/hProcess4"/>
    <dgm:cxn modelId="{2F432C81-DF37-437D-BBBF-6F699B0D75AE}" srcId="{4B36349A-347E-4544-A8F9-B0092E44A312}" destId="{8F5DE1AF-5546-4DFD-A18C-C53017F6F4A4}" srcOrd="4" destOrd="0" parTransId="{37637B4E-EB3B-4C74-A5FB-93AC66C48D08}" sibTransId="{079DD38B-CEAE-46A2-B979-7CF5DCE9774B}"/>
    <dgm:cxn modelId="{B9EC0DD9-2DC6-4A0B-AEC7-B1A357B8CBDB}" type="presOf" srcId="{32D4773A-04A4-4215-8490-A0D7E3C5274B}" destId="{27BCAE25-A6D4-4F91-93E7-4908FC25D6BD}" srcOrd="0" destOrd="3" presId="urn:microsoft.com/office/officeart/2005/8/layout/hProcess4"/>
    <dgm:cxn modelId="{07E266D9-A97E-4C9D-9088-7C6EE50AA7D9}" srcId="{BF52F8AB-17A3-4E1D-9C23-A94EFDCC9006}" destId="{217DAC93-0D4D-48D7-936A-F63B5737F282}" srcOrd="1" destOrd="0" parTransId="{12D451EA-C7B7-48A4-802D-E3D302616B66}" sibTransId="{BAB13AD3-D308-4451-8B0A-347C6FC87833}"/>
    <dgm:cxn modelId="{F200F4CA-C36F-485B-B2D3-791DAD5A68A5}" type="presOf" srcId="{3296A282-E09A-4086-A4D0-CA95B3CF3570}" destId="{E484BE36-0BAB-4880-9C30-2632837A6E9A}" srcOrd="0" destOrd="3" presId="urn:microsoft.com/office/officeart/2005/8/layout/hProcess4"/>
    <dgm:cxn modelId="{B5CE886F-D2F0-409A-B67F-96B980D39E67}" type="presOf" srcId="{BF52F8AB-17A3-4E1D-9C23-A94EFDCC9006}" destId="{614D33F8-B308-41E9-863B-1FA4449CDF06}" srcOrd="0" destOrd="0" presId="urn:microsoft.com/office/officeart/2005/8/layout/hProcess4"/>
    <dgm:cxn modelId="{A52FD569-87EB-4860-8775-46C48B452B09}" srcId="{217DAC93-0D4D-48D7-936A-F63B5737F282}" destId="{3AF316F5-7BFD-4DBF-AC1F-24A5B0D37C16}" srcOrd="0" destOrd="0" parTransId="{A7B5F32D-4144-4139-B955-0B544385065C}" sibTransId="{8AA335AD-F842-466F-A467-A118277B241C}"/>
    <dgm:cxn modelId="{44F278B1-00D3-40A9-8346-25ECD16E50DD}" srcId="{BF52F8AB-17A3-4E1D-9C23-A94EFDCC9006}" destId="{4B36349A-347E-4544-A8F9-B0092E44A312}" srcOrd="0" destOrd="0" parTransId="{50D14DEB-C268-4995-BA9A-06A01D447960}" sibTransId="{E6A17ABC-F432-48AF-B60E-94DD16572952}"/>
    <dgm:cxn modelId="{9F9E60B9-D201-40D3-A9E2-BB19E89620D3}" type="presOf" srcId="{E6A17ABC-F432-48AF-B60E-94DD16572952}" destId="{BA12ABD3-C075-4536-99BD-149493849E3F}" srcOrd="0" destOrd="0" presId="urn:microsoft.com/office/officeart/2005/8/layout/hProcess4"/>
    <dgm:cxn modelId="{ADD0B322-5EA3-459F-989F-3FDFA0D17BB6}" type="presOf" srcId="{C4AE4160-77D0-465D-A7C0-C1A3B48B10DF}" destId="{D9FE832C-51C4-48C2-8F5C-FCA019894FA1}" srcOrd="0" destOrd="0" presId="urn:microsoft.com/office/officeart/2005/8/layout/hProcess4"/>
    <dgm:cxn modelId="{85D8B9AD-F37D-4CC6-8029-2640E2BBB9A6}" srcId="{C4AE4160-77D0-465D-A7C0-C1A3B48B10DF}" destId="{24BE3BD1-61D0-44F5-AB0C-5CC311B2DA32}" srcOrd="0" destOrd="0" parTransId="{6F402518-C7E0-44AA-8EFC-080082155338}" sibTransId="{FA720FB5-BF51-4A36-AB99-F5B015C4BC78}"/>
    <dgm:cxn modelId="{4E9F5000-2FDC-457F-A09B-529EFE865460}" srcId="{4B36349A-347E-4544-A8F9-B0092E44A312}" destId="{3E9FA50A-0AC7-4E3C-BB99-155C5E9EF999}" srcOrd="1" destOrd="0" parTransId="{4A7D5B84-FB9F-4CE7-825D-BC0FD6681F0D}" sibTransId="{26E06B2F-B1E5-423B-9DBD-731507357988}"/>
    <dgm:cxn modelId="{B9F610C5-8E9C-49C5-A7B8-335655102412}" srcId="{4B36349A-347E-4544-A8F9-B0092E44A312}" destId="{3296A282-E09A-4086-A4D0-CA95B3CF3570}" srcOrd="3" destOrd="0" parTransId="{875B708B-3C34-49F9-A3C4-77455E54BB5F}" sibTransId="{60F26BB6-5A34-478D-90B0-4A5C9FC897BB}"/>
    <dgm:cxn modelId="{8C88186C-09EC-4322-9D85-42DF51BD4756}" srcId="{217DAC93-0D4D-48D7-936A-F63B5737F282}" destId="{23583674-A275-4AC3-AC24-5C966B321413}" srcOrd="2" destOrd="0" parTransId="{5361EE43-BE7D-47FB-8097-56C263463952}" sibTransId="{D3207D43-5FC9-4609-9BBE-740911E5EDA8}"/>
    <dgm:cxn modelId="{EBD535D4-58B7-475D-860D-A5A8D41C7B76}" srcId="{BF52F8AB-17A3-4E1D-9C23-A94EFDCC9006}" destId="{C4AE4160-77D0-465D-A7C0-C1A3B48B10DF}" srcOrd="2" destOrd="0" parTransId="{A91053F9-AAB9-4416-8415-1DE46947B1CA}" sibTransId="{0CA267D9-51A0-40C4-9B09-FD0F25CF0A16}"/>
    <dgm:cxn modelId="{B931DE80-D873-4DAA-8F81-611C34D3E731}" type="presOf" srcId="{4B36349A-347E-4544-A8F9-B0092E44A312}" destId="{87DCBD3C-B84F-4AE1-BF90-EEEF256DE285}" srcOrd="0" destOrd="0" presId="urn:microsoft.com/office/officeart/2005/8/layout/hProcess4"/>
    <dgm:cxn modelId="{79D06486-7216-4E6F-B3C1-73E08ADFF01D}" type="presOf" srcId="{19A7778D-FCAA-4FD2-952C-5634CBC2661A}" destId="{AB62DA66-A9E7-45B5-A901-0C32D32B463A}" srcOrd="1" destOrd="0" presId="urn:microsoft.com/office/officeart/2005/8/layout/hProcess4"/>
    <dgm:cxn modelId="{2B6E9FFC-F0BF-4E56-9F33-DC0B1415FB30}" type="presOf" srcId="{8F5DE1AF-5546-4DFD-A18C-C53017F6F4A4}" destId="{AB62DA66-A9E7-45B5-A901-0C32D32B463A}" srcOrd="1" destOrd="4" presId="urn:microsoft.com/office/officeart/2005/8/layout/hProcess4"/>
    <dgm:cxn modelId="{19B9A980-0FAD-4315-814E-441FE6856AD8}" type="presOf" srcId="{BAB13AD3-D308-4451-8B0A-347C6FC87833}" destId="{F6BDAFAF-8D7D-4B31-A2EF-9A2DE453E644}" srcOrd="0" destOrd="0" presId="urn:microsoft.com/office/officeart/2005/8/layout/hProcess4"/>
    <dgm:cxn modelId="{CF1E8A82-3BB5-43D7-9E02-88262CEFB50D}" type="presOf" srcId="{3AF316F5-7BFD-4DBF-AC1F-24A5B0D37C16}" destId="{998EE3FC-A3A0-4C4F-9C64-AF6E27F0EE37}" srcOrd="1" destOrd="0" presId="urn:microsoft.com/office/officeart/2005/8/layout/hProcess4"/>
    <dgm:cxn modelId="{C7556B5F-6711-4FD7-BF26-A0A543479E73}" srcId="{4B36349A-347E-4544-A8F9-B0092E44A312}" destId="{BBC87DDD-C666-4CFE-A5F7-D998E23035E9}" srcOrd="6" destOrd="0" parTransId="{8B4EC421-741C-4B14-A32F-C6431866EDAC}" sibTransId="{62667DC7-0D1B-4A14-A5EE-4C593A7941AF}"/>
    <dgm:cxn modelId="{06B7B6A5-8D70-4722-B24B-E6991424DA09}" type="presOf" srcId="{74F69F51-1A96-4BB2-8917-6596140477EA}" destId="{998EE3FC-A3A0-4C4F-9C64-AF6E27F0EE37}" srcOrd="1" destOrd="1" presId="urn:microsoft.com/office/officeart/2005/8/layout/hProcess4"/>
    <dgm:cxn modelId="{53065F09-35FB-41EF-9430-668D4F6FAC96}" srcId="{4B36349A-347E-4544-A8F9-B0092E44A312}" destId="{29B6406A-4742-4EE2-9DFE-371BF2427393}" srcOrd="5" destOrd="0" parTransId="{9EEEC189-1104-48B5-86EE-EE06E0DE1EA2}" sibTransId="{7F3F894E-69BF-4936-A6F4-7CDCE225251A}"/>
    <dgm:cxn modelId="{AB42D212-12E9-43F1-9A08-EE56EE96174A}" type="presOf" srcId="{23583674-A275-4AC3-AC24-5C966B321413}" destId="{998EE3FC-A3A0-4C4F-9C64-AF6E27F0EE37}" srcOrd="1" destOrd="2" presId="urn:microsoft.com/office/officeart/2005/8/layout/hProcess4"/>
    <dgm:cxn modelId="{82E5FA95-9102-4753-9197-8A67105CE19B}" type="presParOf" srcId="{614D33F8-B308-41E9-863B-1FA4449CDF06}" destId="{5F7264AA-560A-43AD-B7A2-0D86A4C9FFD4}" srcOrd="0" destOrd="0" presId="urn:microsoft.com/office/officeart/2005/8/layout/hProcess4"/>
    <dgm:cxn modelId="{20A103FA-D627-4451-8617-3B1175692797}" type="presParOf" srcId="{614D33F8-B308-41E9-863B-1FA4449CDF06}" destId="{14D42B53-64ED-48BB-9865-13E895A3A07B}" srcOrd="1" destOrd="0" presId="urn:microsoft.com/office/officeart/2005/8/layout/hProcess4"/>
    <dgm:cxn modelId="{E93886B0-4F00-49A8-B09C-A945E5D58C80}" type="presParOf" srcId="{614D33F8-B308-41E9-863B-1FA4449CDF06}" destId="{BAD8E037-6C09-4D57-8003-11944B14A87C}" srcOrd="2" destOrd="0" presId="urn:microsoft.com/office/officeart/2005/8/layout/hProcess4"/>
    <dgm:cxn modelId="{02767C1E-1ADB-4D85-82E0-CCCA2B790B89}" type="presParOf" srcId="{BAD8E037-6C09-4D57-8003-11944B14A87C}" destId="{7AE9A47F-EFAD-4895-810C-C273C8B32761}" srcOrd="0" destOrd="0" presId="urn:microsoft.com/office/officeart/2005/8/layout/hProcess4"/>
    <dgm:cxn modelId="{38D397FD-2428-43D2-826F-2D4A3A198ECF}" type="presParOf" srcId="{7AE9A47F-EFAD-4895-810C-C273C8B32761}" destId="{D7718E7B-3465-40E6-B801-ECC926AF88BE}" srcOrd="0" destOrd="0" presId="urn:microsoft.com/office/officeart/2005/8/layout/hProcess4"/>
    <dgm:cxn modelId="{EB9EFF1C-8DA1-4C4D-96F1-CAC50AE6F45E}" type="presParOf" srcId="{7AE9A47F-EFAD-4895-810C-C273C8B32761}" destId="{E484BE36-0BAB-4880-9C30-2632837A6E9A}" srcOrd="1" destOrd="0" presId="urn:microsoft.com/office/officeart/2005/8/layout/hProcess4"/>
    <dgm:cxn modelId="{97A4BF4C-98AF-4134-A22E-B4393DA04EE2}" type="presParOf" srcId="{7AE9A47F-EFAD-4895-810C-C273C8B32761}" destId="{AB62DA66-A9E7-45B5-A901-0C32D32B463A}" srcOrd="2" destOrd="0" presId="urn:microsoft.com/office/officeart/2005/8/layout/hProcess4"/>
    <dgm:cxn modelId="{D6F814DD-5E7F-4A44-B9F0-88D34B8F42CF}" type="presParOf" srcId="{7AE9A47F-EFAD-4895-810C-C273C8B32761}" destId="{87DCBD3C-B84F-4AE1-BF90-EEEF256DE285}" srcOrd="3" destOrd="0" presId="urn:microsoft.com/office/officeart/2005/8/layout/hProcess4"/>
    <dgm:cxn modelId="{F04F342C-9F8A-4648-9D82-8228DB0C3B59}" type="presParOf" srcId="{7AE9A47F-EFAD-4895-810C-C273C8B32761}" destId="{DE7C9851-64CC-443A-9FF5-F540B2D9528B}" srcOrd="4" destOrd="0" presId="urn:microsoft.com/office/officeart/2005/8/layout/hProcess4"/>
    <dgm:cxn modelId="{36E46DF0-3CB3-4ADB-905F-98B95C9EEAC2}" type="presParOf" srcId="{BAD8E037-6C09-4D57-8003-11944B14A87C}" destId="{BA12ABD3-C075-4536-99BD-149493849E3F}" srcOrd="1" destOrd="0" presId="urn:microsoft.com/office/officeart/2005/8/layout/hProcess4"/>
    <dgm:cxn modelId="{0A5A0E0A-7263-4DE5-88E4-5FB7D0EE8233}" type="presParOf" srcId="{BAD8E037-6C09-4D57-8003-11944B14A87C}" destId="{FD516D99-4219-4D36-8CA4-C2A6E471227C}" srcOrd="2" destOrd="0" presId="urn:microsoft.com/office/officeart/2005/8/layout/hProcess4"/>
    <dgm:cxn modelId="{8A82F63B-8CDB-42FE-8DE9-41A05EDC7353}" type="presParOf" srcId="{FD516D99-4219-4D36-8CA4-C2A6E471227C}" destId="{5DEDBD57-5D21-4237-911D-A4685CA4507E}" srcOrd="0" destOrd="0" presId="urn:microsoft.com/office/officeart/2005/8/layout/hProcess4"/>
    <dgm:cxn modelId="{18229F36-D530-4737-991F-C41C042F1901}" type="presParOf" srcId="{FD516D99-4219-4D36-8CA4-C2A6E471227C}" destId="{27BCAE25-A6D4-4F91-93E7-4908FC25D6BD}" srcOrd="1" destOrd="0" presId="urn:microsoft.com/office/officeart/2005/8/layout/hProcess4"/>
    <dgm:cxn modelId="{303D2A82-86DD-4237-A666-0D9A196FF1BF}" type="presParOf" srcId="{FD516D99-4219-4D36-8CA4-C2A6E471227C}" destId="{998EE3FC-A3A0-4C4F-9C64-AF6E27F0EE37}" srcOrd="2" destOrd="0" presId="urn:microsoft.com/office/officeart/2005/8/layout/hProcess4"/>
    <dgm:cxn modelId="{067DD571-8C97-4F27-8294-6F7E0A965F20}" type="presParOf" srcId="{FD516D99-4219-4D36-8CA4-C2A6E471227C}" destId="{47F9E61D-02B0-4233-B5D7-7DF9B730B4C0}" srcOrd="3" destOrd="0" presId="urn:microsoft.com/office/officeart/2005/8/layout/hProcess4"/>
    <dgm:cxn modelId="{803CAE50-2ACF-41CF-9EFD-4545D6CDD148}" type="presParOf" srcId="{FD516D99-4219-4D36-8CA4-C2A6E471227C}" destId="{732C4E5A-4B90-4550-89D6-B81F9F85F82F}" srcOrd="4" destOrd="0" presId="urn:microsoft.com/office/officeart/2005/8/layout/hProcess4"/>
    <dgm:cxn modelId="{79010D14-3381-4890-A798-F07112E04180}" type="presParOf" srcId="{BAD8E037-6C09-4D57-8003-11944B14A87C}" destId="{F6BDAFAF-8D7D-4B31-A2EF-9A2DE453E644}" srcOrd="3" destOrd="0" presId="urn:microsoft.com/office/officeart/2005/8/layout/hProcess4"/>
    <dgm:cxn modelId="{0AA44CD9-4E72-40FB-92F8-10A2290B9CA4}" type="presParOf" srcId="{BAD8E037-6C09-4D57-8003-11944B14A87C}" destId="{AAF4921B-DBA8-42C7-84D9-E34687D1C2C5}" srcOrd="4" destOrd="0" presId="urn:microsoft.com/office/officeart/2005/8/layout/hProcess4"/>
    <dgm:cxn modelId="{3E35CA7C-714D-4C05-B4C0-8D187A5BC7B2}" type="presParOf" srcId="{AAF4921B-DBA8-42C7-84D9-E34687D1C2C5}" destId="{50368BFE-7AEC-4B15-BABF-364017C93F73}" srcOrd="0" destOrd="0" presId="urn:microsoft.com/office/officeart/2005/8/layout/hProcess4"/>
    <dgm:cxn modelId="{9B8E74A8-51DC-4C60-9448-D2CA63BB2D55}" type="presParOf" srcId="{AAF4921B-DBA8-42C7-84D9-E34687D1C2C5}" destId="{CD844AEB-36B8-44F8-8688-5015E0F63299}" srcOrd="1" destOrd="0" presId="urn:microsoft.com/office/officeart/2005/8/layout/hProcess4"/>
    <dgm:cxn modelId="{EC17A33F-F5F4-412C-8F54-37934226AF27}" type="presParOf" srcId="{AAF4921B-DBA8-42C7-84D9-E34687D1C2C5}" destId="{3778BE1B-A8F5-44AB-B24D-28CBFEF5DF4C}" srcOrd="2" destOrd="0" presId="urn:microsoft.com/office/officeart/2005/8/layout/hProcess4"/>
    <dgm:cxn modelId="{C3F8A847-129C-438F-AAF6-83DFD7FF900F}" type="presParOf" srcId="{AAF4921B-DBA8-42C7-84D9-E34687D1C2C5}" destId="{D9FE832C-51C4-48C2-8F5C-FCA019894FA1}" srcOrd="3" destOrd="0" presId="urn:microsoft.com/office/officeart/2005/8/layout/hProcess4"/>
    <dgm:cxn modelId="{A49DA2FE-1A48-4F9F-9C85-54EE39CF04C8}" type="presParOf" srcId="{AAF4921B-DBA8-42C7-84D9-E34687D1C2C5}" destId="{C2493EC0-CE24-443C-976A-65161C8C740F}" srcOrd="4" destOrd="0" presId="urn:microsoft.com/office/officeart/2005/8/layout/hProcess4"/>
  </dgm:cxnLst>
  <dgm:bg>
    <a:effectLst>
      <a:outerShdw blurRad="50800" dist="50800" dir="3480000" algn="ctr" rotWithShape="0">
        <a:srgbClr val="000000">
          <a:alpha val="43137"/>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52F8AB-17A3-4E1D-9C23-A94EFDCC9006}" type="doc">
      <dgm:prSet loTypeId="urn:microsoft.com/office/officeart/2005/8/layout/hProcess4" loCatId="process" qsTypeId="urn:microsoft.com/office/officeart/2005/8/quickstyle/3d1" qsCatId="3D" csTypeId="urn:microsoft.com/office/officeart/2005/8/colors/accent1_4" csCatId="accent1" phldr="1"/>
      <dgm:spPr/>
    </dgm:pt>
    <dgm:pt modelId="{4B36349A-347E-4544-A8F9-B0092E44A312}">
      <dgm:prSet phldrT="[نص]" custT="1"/>
      <dgm:spPr/>
      <dgm:t>
        <a:bodyPr/>
        <a:lstStyle/>
        <a:p>
          <a:pPr rtl="1">
            <a:lnSpc>
              <a:spcPct val="150000"/>
            </a:lnSpc>
            <a:spcBef>
              <a:spcPts val="600"/>
            </a:spcBef>
            <a:spcAft>
              <a:spcPts val="600"/>
            </a:spcAft>
          </a:pPr>
          <a:r>
            <a:rPr lang="en-US" sz="1400" b="1" dirty="0" smtClean="0"/>
            <a:t>Item</a:t>
          </a:r>
        </a:p>
        <a:p>
          <a:pPr rtl="1">
            <a:lnSpc>
              <a:spcPct val="150000"/>
            </a:lnSpc>
            <a:spcBef>
              <a:spcPts val="600"/>
            </a:spcBef>
            <a:spcAft>
              <a:spcPts val="600"/>
            </a:spcAft>
          </a:pPr>
          <a:r>
            <a:rPr lang="en-US" sz="1400" b="1" dirty="0" smtClean="0"/>
            <a:t>Package</a:t>
          </a:r>
          <a:endParaRPr lang="ar-SA" sz="1400" dirty="0"/>
        </a:p>
      </dgm:t>
    </dgm:pt>
    <dgm:pt modelId="{50D14DEB-C268-4995-BA9A-06A01D447960}" type="parTrans" cxnId="{44F278B1-00D3-40A9-8346-25ECD16E50DD}">
      <dgm:prSet/>
      <dgm:spPr/>
      <dgm:t>
        <a:bodyPr/>
        <a:lstStyle/>
        <a:p>
          <a:pPr rtl="1"/>
          <a:endParaRPr lang="ar-SA"/>
        </a:p>
      </dgm:t>
    </dgm:pt>
    <dgm:pt modelId="{E6A17ABC-F432-48AF-B60E-94DD16572952}" type="sibTrans" cxnId="{44F278B1-00D3-40A9-8346-25ECD16E50DD}">
      <dgm:prSet/>
      <dgm:spPr/>
      <dgm:t>
        <a:bodyPr/>
        <a:lstStyle/>
        <a:p>
          <a:pPr rtl="1"/>
          <a:endParaRPr lang="ar-SA"/>
        </a:p>
      </dgm:t>
    </dgm:pt>
    <dgm:pt modelId="{217DAC93-0D4D-48D7-936A-F63B5737F282}">
      <dgm:prSet custT="1"/>
      <dgm:spPr/>
      <dgm:t>
        <a:bodyPr/>
        <a:lstStyle/>
        <a:p>
          <a:pPr rtl="1">
            <a:lnSpc>
              <a:spcPct val="150000"/>
            </a:lnSpc>
            <a:spcBef>
              <a:spcPts val="600"/>
            </a:spcBef>
            <a:spcAft>
              <a:spcPts val="600"/>
            </a:spcAft>
          </a:pPr>
          <a:r>
            <a:rPr lang="en-US" sz="1400" b="1" dirty="0" smtClean="0"/>
            <a:t>Screen</a:t>
          </a:r>
        </a:p>
        <a:p>
          <a:pPr rtl="1">
            <a:lnSpc>
              <a:spcPct val="150000"/>
            </a:lnSpc>
            <a:spcBef>
              <a:spcPts val="600"/>
            </a:spcBef>
            <a:spcAft>
              <a:spcPts val="600"/>
            </a:spcAft>
          </a:pPr>
          <a:r>
            <a:rPr lang="en-US" sz="1400" b="1" dirty="0" smtClean="0"/>
            <a:t>Package</a:t>
          </a:r>
          <a:endParaRPr lang="ar-SA" sz="1400" dirty="0"/>
        </a:p>
      </dgm:t>
    </dgm:pt>
    <dgm:pt modelId="{12D451EA-C7B7-48A4-802D-E3D302616B66}" type="parTrans" cxnId="{07E266D9-A97E-4C9D-9088-7C6EE50AA7D9}">
      <dgm:prSet/>
      <dgm:spPr/>
      <dgm:t>
        <a:bodyPr/>
        <a:lstStyle/>
        <a:p>
          <a:pPr rtl="1"/>
          <a:endParaRPr lang="ar-SA"/>
        </a:p>
      </dgm:t>
    </dgm:pt>
    <dgm:pt modelId="{BAB13AD3-D308-4451-8B0A-347C6FC87833}" type="sibTrans" cxnId="{07E266D9-A97E-4C9D-9088-7C6EE50AA7D9}">
      <dgm:prSet/>
      <dgm:spPr/>
      <dgm:t>
        <a:bodyPr/>
        <a:lstStyle/>
        <a:p>
          <a:pPr rtl="1"/>
          <a:endParaRPr lang="ar-SA"/>
        </a:p>
      </dgm:t>
    </dgm:pt>
    <dgm:pt modelId="{C4AE4160-77D0-465D-A7C0-C1A3B48B10DF}">
      <dgm:prSet custT="1"/>
      <dgm:spPr/>
      <dgm:t>
        <a:bodyPr/>
        <a:lstStyle/>
        <a:p>
          <a:pPr rtl="1">
            <a:lnSpc>
              <a:spcPct val="150000"/>
            </a:lnSpc>
            <a:spcBef>
              <a:spcPts val="600"/>
            </a:spcBef>
            <a:spcAft>
              <a:spcPts val="600"/>
            </a:spcAft>
          </a:pPr>
          <a:r>
            <a:rPr lang="en-US" sz="1400" b="1" dirty="0" smtClean="0"/>
            <a:t>Tools</a:t>
          </a:r>
        </a:p>
        <a:p>
          <a:pPr rtl="1">
            <a:lnSpc>
              <a:spcPct val="150000"/>
            </a:lnSpc>
            <a:spcBef>
              <a:spcPts val="600"/>
            </a:spcBef>
            <a:spcAft>
              <a:spcPts val="600"/>
            </a:spcAft>
          </a:pPr>
          <a:r>
            <a:rPr lang="en-US" sz="1400" b="1" dirty="0" smtClean="0"/>
            <a:t>Package</a:t>
          </a:r>
          <a:endParaRPr lang="ar-SA" sz="1400" dirty="0"/>
        </a:p>
      </dgm:t>
    </dgm:pt>
    <dgm:pt modelId="{A91053F9-AAB9-4416-8415-1DE46947B1CA}" type="parTrans" cxnId="{EBD535D4-58B7-475D-860D-A5A8D41C7B76}">
      <dgm:prSet/>
      <dgm:spPr/>
      <dgm:t>
        <a:bodyPr/>
        <a:lstStyle/>
        <a:p>
          <a:pPr rtl="1"/>
          <a:endParaRPr lang="ar-SA"/>
        </a:p>
      </dgm:t>
    </dgm:pt>
    <dgm:pt modelId="{0CA267D9-51A0-40C4-9B09-FD0F25CF0A16}" type="sibTrans" cxnId="{EBD535D4-58B7-475D-860D-A5A8D41C7B76}">
      <dgm:prSet/>
      <dgm:spPr/>
      <dgm:t>
        <a:bodyPr/>
        <a:lstStyle/>
        <a:p>
          <a:pPr rtl="1"/>
          <a:endParaRPr lang="ar-SA"/>
        </a:p>
      </dgm:t>
    </dgm:pt>
    <dgm:pt modelId="{19A7778D-FCAA-4FD2-952C-5634CBC2661A}">
      <dgm:prSet custT="1"/>
      <dgm:spPr/>
      <dgm:t>
        <a:bodyPr/>
        <a:lstStyle/>
        <a:p>
          <a:pPr algn="l" rtl="0"/>
          <a:r>
            <a:rPr lang="en-US" sz="1600" dirty="0" smtClean="0"/>
            <a:t>Provide the physical sound of hitting  the heads</a:t>
          </a:r>
          <a:endParaRPr lang="ar-SA" sz="1600" dirty="0"/>
        </a:p>
      </dgm:t>
    </dgm:pt>
    <dgm:pt modelId="{2814F913-CCF4-4610-B01A-A19942383985}" type="parTrans" cxnId="{30DDCC05-197F-4E03-A268-5B261C1A5695}">
      <dgm:prSet/>
      <dgm:spPr/>
      <dgm:t>
        <a:bodyPr/>
        <a:lstStyle/>
        <a:p>
          <a:pPr rtl="1"/>
          <a:endParaRPr lang="ar-SA"/>
        </a:p>
      </dgm:t>
    </dgm:pt>
    <dgm:pt modelId="{98C40F68-D8B9-4D71-A41A-4C283FF60033}" type="sibTrans" cxnId="{30DDCC05-197F-4E03-A268-5B261C1A5695}">
      <dgm:prSet/>
      <dgm:spPr/>
      <dgm:t>
        <a:bodyPr/>
        <a:lstStyle/>
        <a:p>
          <a:pPr rtl="1"/>
          <a:endParaRPr lang="ar-SA"/>
        </a:p>
      </dgm:t>
    </dgm:pt>
    <dgm:pt modelId="{BBC87DDD-C666-4CFE-A5F7-D998E23035E9}">
      <dgm:prSet custT="1"/>
      <dgm:spPr/>
      <dgm:t>
        <a:bodyPr/>
        <a:lstStyle/>
        <a:p>
          <a:pPr algn="l" rtl="0"/>
          <a:endParaRPr lang="ar-SA" sz="1600" dirty="0" smtClean="0"/>
        </a:p>
      </dgm:t>
    </dgm:pt>
    <dgm:pt modelId="{8B4EC421-741C-4B14-A32F-C6431866EDAC}" type="parTrans" cxnId="{C7556B5F-6711-4FD7-BF26-A0A543479E73}">
      <dgm:prSet/>
      <dgm:spPr/>
      <dgm:t>
        <a:bodyPr/>
        <a:lstStyle/>
        <a:p>
          <a:pPr rtl="1"/>
          <a:endParaRPr lang="ar-SA"/>
        </a:p>
      </dgm:t>
    </dgm:pt>
    <dgm:pt modelId="{62667DC7-0D1B-4A14-A5EE-4C593A7941AF}" type="sibTrans" cxnId="{C7556B5F-6711-4FD7-BF26-A0A543479E73}">
      <dgm:prSet/>
      <dgm:spPr/>
      <dgm:t>
        <a:bodyPr/>
        <a:lstStyle/>
        <a:p>
          <a:pPr rtl="1"/>
          <a:endParaRPr lang="ar-SA"/>
        </a:p>
      </dgm:t>
    </dgm:pt>
    <dgm:pt modelId="{29B6406A-4742-4EE2-9DFE-371BF2427393}">
      <dgm:prSet custT="1"/>
      <dgm:spPr/>
      <dgm:t>
        <a:bodyPr/>
        <a:lstStyle/>
        <a:p>
          <a:pPr algn="l" rtl="0"/>
          <a:endParaRPr lang="ar-SA" sz="1600" dirty="0" smtClean="0"/>
        </a:p>
      </dgm:t>
    </dgm:pt>
    <dgm:pt modelId="{9EEEC189-1104-48B5-86EE-EE06E0DE1EA2}" type="parTrans" cxnId="{53065F09-35FB-41EF-9430-668D4F6FAC96}">
      <dgm:prSet/>
      <dgm:spPr/>
      <dgm:t>
        <a:bodyPr/>
        <a:lstStyle/>
        <a:p>
          <a:pPr rtl="1"/>
          <a:endParaRPr lang="ar-SA"/>
        </a:p>
      </dgm:t>
    </dgm:pt>
    <dgm:pt modelId="{7F3F894E-69BF-4936-A6F4-7CDCE225251A}" type="sibTrans" cxnId="{53065F09-35FB-41EF-9430-668D4F6FAC96}">
      <dgm:prSet/>
      <dgm:spPr/>
      <dgm:t>
        <a:bodyPr/>
        <a:lstStyle/>
        <a:p>
          <a:pPr rtl="1"/>
          <a:endParaRPr lang="ar-SA"/>
        </a:p>
      </dgm:t>
    </dgm:pt>
    <dgm:pt modelId="{3AF316F5-7BFD-4DBF-AC1F-24A5B0D37C16}">
      <dgm:prSet custT="1"/>
      <dgm:spPr/>
      <dgm:t>
        <a:bodyPr/>
        <a:lstStyle/>
        <a:p>
          <a:pPr algn="l" rtl="0"/>
          <a:r>
            <a:rPr lang="en-US" sz="1600" dirty="0" smtClean="0"/>
            <a:t>Show the screen on the o/p screen.</a:t>
          </a:r>
          <a:endParaRPr lang="ar-SA" sz="1600" dirty="0"/>
        </a:p>
      </dgm:t>
    </dgm:pt>
    <dgm:pt modelId="{A7B5F32D-4144-4139-B955-0B544385065C}" type="parTrans" cxnId="{A52FD569-87EB-4860-8775-46C48B452B09}">
      <dgm:prSet/>
      <dgm:spPr/>
      <dgm:t>
        <a:bodyPr/>
        <a:lstStyle/>
        <a:p>
          <a:pPr rtl="1"/>
          <a:endParaRPr lang="ar-SA"/>
        </a:p>
      </dgm:t>
    </dgm:pt>
    <dgm:pt modelId="{8AA335AD-F842-466F-A467-A118277B241C}" type="sibTrans" cxnId="{A52FD569-87EB-4860-8775-46C48B452B09}">
      <dgm:prSet/>
      <dgm:spPr/>
      <dgm:t>
        <a:bodyPr/>
        <a:lstStyle/>
        <a:p>
          <a:pPr rtl="1"/>
          <a:endParaRPr lang="ar-SA"/>
        </a:p>
      </dgm:t>
    </dgm:pt>
    <dgm:pt modelId="{24BE3BD1-61D0-44F5-AB0C-5CC311B2DA32}">
      <dgm:prSet custT="1"/>
      <dgm:spPr/>
      <dgm:t>
        <a:bodyPr/>
        <a:lstStyle/>
        <a:p>
          <a:pPr algn="l" rtl="0"/>
          <a:r>
            <a:rPr lang="en-US" sz="1600" dirty="0" smtClean="0"/>
            <a:t>Getter for the square body.</a:t>
          </a:r>
          <a:endParaRPr lang="ar-SA" sz="1600" dirty="0"/>
        </a:p>
      </dgm:t>
    </dgm:pt>
    <dgm:pt modelId="{6F402518-C7E0-44AA-8EFC-080082155338}" type="parTrans" cxnId="{85D8B9AD-F37D-4CC6-8029-2640E2BBB9A6}">
      <dgm:prSet/>
      <dgm:spPr/>
      <dgm:t>
        <a:bodyPr/>
        <a:lstStyle/>
        <a:p>
          <a:pPr rtl="1"/>
          <a:endParaRPr lang="ar-SA"/>
        </a:p>
      </dgm:t>
    </dgm:pt>
    <dgm:pt modelId="{FA720FB5-BF51-4A36-AB99-F5B015C4BC78}" type="sibTrans" cxnId="{85D8B9AD-F37D-4CC6-8029-2640E2BBB9A6}">
      <dgm:prSet/>
      <dgm:spPr/>
      <dgm:t>
        <a:bodyPr/>
        <a:lstStyle/>
        <a:p>
          <a:pPr rtl="1"/>
          <a:endParaRPr lang="ar-SA"/>
        </a:p>
      </dgm:t>
    </dgm:pt>
    <dgm:pt modelId="{59482D3E-1646-4001-A54C-2DB236B586CB}">
      <dgm:prSet custT="1"/>
      <dgm:spPr/>
      <dgm:t>
        <a:bodyPr/>
        <a:lstStyle/>
        <a:p>
          <a:pPr algn="l" rtl="0"/>
          <a:endParaRPr lang="ar-SA" sz="1600" dirty="0"/>
        </a:p>
      </dgm:t>
    </dgm:pt>
    <dgm:pt modelId="{53CF77A3-0103-46AE-8458-6FCE9135397D}" type="parTrans" cxnId="{F4DFD7F0-A7B9-4329-A05B-7CDB35D1899C}">
      <dgm:prSet/>
      <dgm:spPr/>
      <dgm:t>
        <a:bodyPr/>
        <a:lstStyle/>
        <a:p>
          <a:pPr rtl="1"/>
          <a:endParaRPr lang="ar-SA"/>
        </a:p>
      </dgm:t>
    </dgm:pt>
    <dgm:pt modelId="{2FC6BD26-3027-4594-A1BF-9584348213AE}" type="sibTrans" cxnId="{F4DFD7F0-A7B9-4329-A05B-7CDB35D1899C}">
      <dgm:prSet/>
      <dgm:spPr/>
      <dgm:t>
        <a:bodyPr/>
        <a:lstStyle/>
        <a:p>
          <a:pPr rtl="1"/>
          <a:endParaRPr lang="ar-SA"/>
        </a:p>
      </dgm:t>
    </dgm:pt>
    <dgm:pt modelId="{C8ABF2CA-0FD9-4A59-991D-36DEC3696B20}">
      <dgm:prSet custT="1"/>
      <dgm:spPr/>
      <dgm:t>
        <a:bodyPr/>
        <a:lstStyle/>
        <a:p>
          <a:pPr algn="l" rtl="0"/>
          <a:r>
            <a:rPr lang="en-US" sz="1600" dirty="0" smtClean="0"/>
            <a:t>Provide the sounds and fire the event of count the new points</a:t>
          </a:r>
          <a:endParaRPr lang="ar-SA" sz="1600" dirty="0"/>
        </a:p>
      </dgm:t>
    </dgm:pt>
    <dgm:pt modelId="{356A5B2C-52F1-4DF7-82ED-691B084783C5}" type="parTrans" cxnId="{4DA8BF3A-458A-4B6F-B24F-E7A47F5A74E1}">
      <dgm:prSet/>
      <dgm:spPr/>
      <dgm:t>
        <a:bodyPr/>
        <a:lstStyle/>
        <a:p>
          <a:pPr rtl="1"/>
          <a:endParaRPr lang="ar-SA"/>
        </a:p>
      </dgm:t>
    </dgm:pt>
    <dgm:pt modelId="{F7CFB432-C2C8-48C2-9C4D-1918E59EADCC}" type="sibTrans" cxnId="{4DA8BF3A-458A-4B6F-B24F-E7A47F5A74E1}">
      <dgm:prSet/>
      <dgm:spPr/>
      <dgm:t>
        <a:bodyPr/>
        <a:lstStyle/>
        <a:p>
          <a:pPr rtl="1"/>
          <a:endParaRPr lang="ar-SA"/>
        </a:p>
      </dgm:t>
    </dgm:pt>
    <dgm:pt modelId="{48DA4404-5A89-452D-B8C4-44D594106487}">
      <dgm:prSet custT="1"/>
      <dgm:spPr/>
      <dgm:t>
        <a:bodyPr/>
        <a:lstStyle/>
        <a:p>
          <a:pPr algn="l" rtl="0"/>
          <a:r>
            <a:rPr lang="en-US" sz="1600" dirty="0" smtClean="0"/>
            <a:t>Render the screen as real time.</a:t>
          </a:r>
          <a:endParaRPr lang="en-US" sz="1600" dirty="0"/>
        </a:p>
      </dgm:t>
    </dgm:pt>
    <dgm:pt modelId="{D8DAA5DC-D58F-4AA0-9212-497FA52E6783}" type="parTrans" cxnId="{CEBB5F0F-F457-46A5-B400-06FBE4F5D3D0}">
      <dgm:prSet/>
      <dgm:spPr/>
      <dgm:t>
        <a:bodyPr/>
        <a:lstStyle/>
        <a:p>
          <a:pPr rtl="1"/>
          <a:endParaRPr lang="ar-SA"/>
        </a:p>
      </dgm:t>
    </dgm:pt>
    <dgm:pt modelId="{E3B13425-30DA-4C83-A89C-18FE9400C496}" type="sibTrans" cxnId="{CEBB5F0F-F457-46A5-B400-06FBE4F5D3D0}">
      <dgm:prSet/>
      <dgm:spPr/>
      <dgm:t>
        <a:bodyPr/>
        <a:lstStyle/>
        <a:p>
          <a:pPr rtl="1"/>
          <a:endParaRPr lang="ar-SA"/>
        </a:p>
      </dgm:t>
    </dgm:pt>
    <dgm:pt modelId="{61F35EA5-335E-4132-B9BE-6204D98110EF}">
      <dgm:prSet custT="1"/>
      <dgm:spPr/>
      <dgm:t>
        <a:bodyPr/>
        <a:lstStyle/>
        <a:p>
          <a:pPr algn="l" rtl="0"/>
          <a:r>
            <a:rPr lang="en-US" sz="1600" dirty="0" smtClean="0"/>
            <a:t>Pause the screen </a:t>
          </a:r>
          <a:endParaRPr lang="en-US" sz="1600" dirty="0"/>
        </a:p>
      </dgm:t>
    </dgm:pt>
    <dgm:pt modelId="{C9B33880-2EDA-4EF8-8E63-570FDA0AE171}" type="parTrans" cxnId="{4256C8A6-FC2D-4E7B-B225-1152369F94A7}">
      <dgm:prSet/>
      <dgm:spPr/>
      <dgm:t>
        <a:bodyPr/>
        <a:lstStyle/>
        <a:p>
          <a:pPr rtl="1"/>
          <a:endParaRPr lang="ar-SA"/>
        </a:p>
      </dgm:t>
    </dgm:pt>
    <dgm:pt modelId="{B558997C-DF66-48D1-8E4B-60AC574A9A94}" type="sibTrans" cxnId="{4256C8A6-FC2D-4E7B-B225-1152369F94A7}">
      <dgm:prSet/>
      <dgm:spPr/>
      <dgm:t>
        <a:bodyPr/>
        <a:lstStyle/>
        <a:p>
          <a:pPr rtl="1"/>
          <a:endParaRPr lang="ar-SA"/>
        </a:p>
      </dgm:t>
    </dgm:pt>
    <dgm:pt modelId="{EE21DEF9-27C5-49FB-8636-F24F864A86F3}">
      <dgm:prSet custT="1"/>
      <dgm:spPr/>
      <dgm:t>
        <a:bodyPr/>
        <a:lstStyle/>
        <a:p>
          <a:pPr algn="l" rtl="0"/>
          <a:r>
            <a:rPr lang="en-US" sz="1600" dirty="0" smtClean="0"/>
            <a:t>Resume event</a:t>
          </a:r>
          <a:endParaRPr lang="en-US" sz="1600" dirty="0"/>
        </a:p>
      </dgm:t>
    </dgm:pt>
    <dgm:pt modelId="{48573C21-6795-4D2F-9F3D-E2159392A0A6}" type="parTrans" cxnId="{721E25AE-4772-4BE7-A635-52C03BD1D496}">
      <dgm:prSet/>
      <dgm:spPr/>
      <dgm:t>
        <a:bodyPr/>
        <a:lstStyle/>
        <a:p>
          <a:pPr rtl="1"/>
          <a:endParaRPr lang="ar-SA"/>
        </a:p>
      </dgm:t>
    </dgm:pt>
    <dgm:pt modelId="{4290C38D-76E6-44C7-BE95-A4CFD8C42F3E}" type="sibTrans" cxnId="{721E25AE-4772-4BE7-A635-52C03BD1D496}">
      <dgm:prSet/>
      <dgm:spPr/>
      <dgm:t>
        <a:bodyPr/>
        <a:lstStyle/>
        <a:p>
          <a:pPr rtl="1"/>
          <a:endParaRPr lang="ar-SA"/>
        </a:p>
      </dgm:t>
    </dgm:pt>
    <dgm:pt modelId="{EEF35179-73B1-49FA-8B47-8B12825C17B2}">
      <dgm:prSet custT="1"/>
      <dgm:spPr/>
      <dgm:t>
        <a:bodyPr/>
        <a:lstStyle/>
        <a:p>
          <a:pPr algn="l" rtl="0"/>
          <a:r>
            <a:rPr lang="en-US" sz="1600" dirty="0" smtClean="0"/>
            <a:t>Getter for the </a:t>
          </a:r>
          <a:r>
            <a:rPr lang="en-US" sz="1600" dirty="0" err="1" smtClean="0"/>
            <a:t>Enemis</a:t>
          </a:r>
          <a:r>
            <a:rPr lang="en-US" sz="1600" dirty="0" smtClean="0"/>
            <a:t> objects.</a:t>
          </a:r>
          <a:endParaRPr lang="en-US" sz="1600" dirty="0"/>
        </a:p>
      </dgm:t>
    </dgm:pt>
    <dgm:pt modelId="{E5FEE62F-AFB3-4FC5-965B-4D2560DFA168}" type="parTrans" cxnId="{D6468AEE-4E6A-4D8F-B8A8-2E0A318DDE12}">
      <dgm:prSet/>
      <dgm:spPr/>
      <dgm:t>
        <a:bodyPr/>
        <a:lstStyle/>
        <a:p>
          <a:pPr rtl="1"/>
          <a:endParaRPr lang="ar-SA"/>
        </a:p>
      </dgm:t>
    </dgm:pt>
    <dgm:pt modelId="{781F65B2-543C-4428-8A8A-85DD467ED720}" type="sibTrans" cxnId="{D6468AEE-4E6A-4D8F-B8A8-2E0A318DDE12}">
      <dgm:prSet/>
      <dgm:spPr/>
      <dgm:t>
        <a:bodyPr/>
        <a:lstStyle/>
        <a:p>
          <a:pPr rtl="1"/>
          <a:endParaRPr lang="ar-SA"/>
        </a:p>
      </dgm:t>
    </dgm:pt>
    <dgm:pt modelId="{29552744-4BCC-413A-A960-0586B84658A7}">
      <dgm:prSet custT="1"/>
      <dgm:spPr/>
      <dgm:t>
        <a:bodyPr/>
        <a:lstStyle/>
        <a:p>
          <a:pPr algn="l" rtl="0"/>
          <a:r>
            <a:rPr lang="en-US" sz="1600" dirty="0" smtClean="0"/>
            <a:t>End the contact</a:t>
          </a:r>
          <a:endParaRPr lang="en-US" sz="1600" dirty="0"/>
        </a:p>
      </dgm:t>
    </dgm:pt>
    <dgm:pt modelId="{7F5E7E91-C5D1-4F35-B0AC-BCAF65ACB3D0}" type="parTrans" cxnId="{97EA9B69-3F05-4F83-A18F-E6077715031F}">
      <dgm:prSet/>
      <dgm:spPr/>
      <dgm:t>
        <a:bodyPr/>
        <a:lstStyle/>
        <a:p>
          <a:pPr rtl="1"/>
          <a:endParaRPr lang="ar-SA"/>
        </a:p>
      </dgm:t>
    </dgm:pt>
    <dgm:pt modelId="{4B110100-1E96-473E-A5B6-E595EBB2FB9F}" type="sibTrans" cxnId="{97EA9B69-3F05-4F83-A18F-E6077715031F}">
      <dgm:prSet/>
      <dgm:spPr/>
      <dgm:t>
        <a:bodyPr/>
        <a:lstStyle/>
        <a:p>
          <a:pPr rtl="1"/>
          <a:endParaRPr lang="ar-SA"/>
        </a:p>
      </dgm:t>
    </dgm:pt>
    <dgm:pt modelId="{614D33F8-B308-41E9-863B-1FA4449CDF06}" type="pres">
      <dgm:prSet presAssocID="{BF52F8AB-17A3-4E1D-9C23-A94EFDCC9006}" presName="Name0" presStyleCnt="0">
        <dgm:presLayoutVars>
          <dgm:dir/>
          <dgm:animLvl val="lvl"/>
          <dgm:resizeHandles val="exact"/>
        </dgm:presLayoutVars>
      </dgm:prSet>
      <dgm:spPr/>
    </dgm:pt>
    <dgm:pt modelId="{5F7264AA-560A-43AD-B7A2-0D86A4C9FFD4}" type="pres">
      <dgm:prSet presAssocID="{BF52F8AB-17A3-4E1D-9C23-A94EFDCC9006}" presName="tSp" presStyleCnt="0"/>
      <dgm:spPr/>
    </dgm:pt>
    <dgm:pt modelId="{14D42B53-64ED-48BB-9865-13E895A3A07B}" type="pres">
      <dgm:prSet presAssocID="{BF52F8AB-17A3-4E1D-9C23-A94EFDCC9006}" presName="bSp" presStyleCnt="0"/>
      <dgm:spPr/>
    </dgm:pt>
    <dgm:pt modelId="{BAD8E037-6C09-4D57-8003-11944B14A87C}" type="pres">
      <dgm:prSet presAssocID="{BF52F8AB-17A3-4E1D-9C23-A94EFDCC9006}" presName="process" presStyleCnt="0"/>
      <dgm:spPr/>
    </dgm:pt>
    <dgm:pt modelId="{7AE9A47F-EFAD-4895-810C-C273C8B32761}" type="pres">
      <dgm:prSet presAssocID="{4B36349A-347E-4544-A8F9-B0092E44A312}" presName="composite1" presStyleCnt="0"/>
      <dgm:spPr/>
    </dgm:pt>
    <dgm:pt modelId="{D7718E7B-3465-40E6-B801-ECC926AF88BE}" type="pres">
      <dgm:prSet presAssocID="{4B36349A-347E-4544-A8F9-B0092E44A312}" presName="dummyNode1" presStyleLbl="node1" presStyleIdx="0" presStyleCnt="3"/>
      <dgm:spPr/>
    </dgm:pt>
    <dgm:pt modelId="{E484BE36-0BAB-4880-9C30-2632837A6E9A}" type="pres">
      <dgm:prSet presAssocID="{4B36349A-347E-4544-A8F9-B0092E44A312}" presName="childNode1" presStyleLbl="bgAcc1" presStyleIdx="0" presStyleCnt="3" custScaleX="167201" custScaleY="155963">
        <dgm:presLayoutVars>
          <dgm:bulletEnabled val="1"/>
        </dgm:presLayoutVars>
      </dgm:prSet>
      <dgm:spPr/>
      <dgm:t>
        <a:bodyPr/>
        <a:lstStyle/>
        <a:p>
          <a:pPr rtl="1"/>
          <a:endParaRPr lang="ar-SA"/>
        </a:p>
      </dgm:t>
    </dgm:pt>
    <dgm:pt modelId="{AB62DA66-A9E7-45B5-A901-0C32D32B463A}" type="pres">
      <dgm:prSet presAssocID="{4B36349A-347E-4544-A8F9-B0092E44A312}" presName="childNode1tx" presStyleLbl="bgAcc1" presStyleIdx="0" presStyleCnt="3">
        <dgm:presLayoutVars>
          <dgm:bulletEnabled val="1"/>
        </dgm:presLayoutVars>
      </dgm:prSet>
      <dgm:spPr/>
      <dgm:t>
        <a:bodyPr/>
        <a:lstStyle/>
        <a:p>
          <a:pPr rtl="1"/>
          <a:endParaRPr lang="ar-SA"/>
        </a:p>
      </dgm:t>
    </dgm:pt>
    <dgm:pt modelId="{87DCBD3C-B84F-4AE1-BF90-EEEF256DE285}" type="pres">
      <dgm:prSet presAssocID="{4B36349A-347E-4544-A8F9-B0092E44A312}" presName="parentNode1" presStyleLbl="node1" presStyleIdx="0" presStyleCnt="3" custScaleY="146789" custLinFactNeighborY="62954">
        <dgm:presLayoutVars>
          <dgm:chMax val="1"/>
          <dgm:bulletEnabled val="1"/>
        </dgm:presLayoutVars>
      </dgm:prSet>
      <dgm:spPr/>
      <dgm:t>
        <a:bodyPr/>
        <a:lstStyle/>
        <a:p>
          <a:pPr rtl="1"/>
          <a:endParaRPr lang="ar-SA"/>
        </a:p>
      </dgm:t>
    </dgm:pt>
    <dgm:pt modelId="{DE7C9851-64CC-443A-9FF5-F540B2D9528B}" type="pres">
      <dgm:prSet presAssocID="{4B36349A-347E-4544-A8F9-B0092E44A312}" presName="connSite1" presStyleCnt="0"/>
      <dgm:spPr/>
    </dgm:pt>
    <dgm:pt modelId="{BA12ABD3-C075-4536-99BD-149493849E3F}" type="pres">
      <dgm:prSet presAssocID="{E6A17ABC-F432-48AF-B60E-94DD16572952}" presName="Name9" presStyleLbl="sibTrans2D1" presStyleIdx="0" presStyleCnt="2"/>
      <dgm:spPr/>
      <dgm:t>
        <a:bodyPr/>
        <a:lstStyle/>
        <a:p>
          <a:endParaRPr lang="en-US"/>
        </a:p>
      </dgm:t>
    </dgm:pt>
    <dgm:pt modelId="{FD516D99-4219-4D36-8CA4-C2A6E471227C}" type="pres">
      <dgm:prSet presAssocID="{217DAC93-0D4D-48D7-936A-F63B5737F282}" presName="composite2" presStyleCnt="0"/>
      <dgm:spPr/>
    </dgm:pt>
    <dgm:pt modelId="{5DEDBD57-5D21-4237-911D-A4685CA4507E}" type="pres">
      <dgm:prSet presAssocID="{217DAC93-0D4D-48D7-936A-F63B5737F282}" presName="dummyNode2" presStyleLbl="node1" presStyleIdx="0" presStyleCnt="3"/>
      <dgm:spPr/>
    </dgm:pt>
    <dgm:pt modelId="{27BCAE25-A6D4-4F91-93E7-4908FC25D6BD}" type="pres">
      <dgm:prSet presAssocID="{217DAC93-0D4D-48D7-936A-F63B5737F282}" presName="childNode2" presStyleLbl="bgAcc1" presStyleIdx="1" presStyleCnt="3" custScaleX="167201" custScaleY="155963">
        <dgm:presLayoutVars>
          <dgm:bulletEnabled val="1"/>
        </dgm:presLayoutVars>
      </dgm:prSet>
      <dgm:spPr/>
      <dgm:t>
        <a:bodyPr/>
        <a:lstStyle/>
        <a:p>
          <a:pPr rtl="1"/>
          <a:endParaRPr lang="ar-SA"/>
        </a:p>
      </dgm:t>
    </dgm:pt>
    <dgm:pt modelId="{998EE3FC-A3A0-4C4F-9C64-AF6E27F0EE37}" type="pres">
      <dgm:prSet presAssocID="{217DAC93-0D4D-48D7-936A-F63B5737F282}" presName="childNode2tx" presStyleLbl="bgAcc1" presStyleIdx="1" presStyleCnt="3">
        <dgm:presLayoutVars>
          <dgm:bulletEnabled val="1"/>
        </dgm:presLayoutVars>
      </dgm:prSet>
      <dgm:spPr/>
      <dgm:t>
        <a:bodyPr/>
        <a:lstStyle/>
        <a:p>
          <a:pPr rtl="1"/>
          <a:endParaRPr lang="ar-SA"/>
        </a:p>
      </dgm:t>
    </dgm:pt>
    <dgm:pt modelId="{47F9E61D-02B0-4233-B5D7-7DF9B730B4C0}" type="pres">
      <dgm:prSet presAssocID="{217DAC93-0D4D-48D7-936A-F63B5737F282}" presName="parentNode2" presStyleLbl="node1" presStyleIdx="1" presStyleCnt="3" custScaleY="146789" custLinFactNeighborY="-52086">
        <dgm:presLayoutVars>
          <dgm:chMax val="0"/>
          <dgm:bulletEnabled val="1"/>
        </dgm:presLayoutVars>
      </dgm:prSet>
      <dgm:spPr/>
      <dgm:t>
        <a:bodyPr/>
        <a:lstStyle/>
        <a:p>
          <a:pPr rtl="1"/>
          <a:endParaRPr lang="ar-SA"/>
        </a:p>
      </dgm:t>
    </dgm:pt>
    <dgm:pt modelId="{732C4E5A-4B90-4550-89D6-B81F9F85F82F}" type="pres">
      <dgm:prSet presAssocID="{217DAC93-0D4D-48D7-936A-F63B5737F282}" presName="connSite2" presStyleCnt="0"/>
      <dgm:spPr/>
    </dgm:pt>
    <dgm:pt modelId="{F6BDAFAF-8D7D-4B31-A2EF-9A2DE453E644}" type="pres">
      <dgm:prSet presAssocID="{BAB13AD3-D308-4451-8B0A-347C6FC87833}" presName="Name18" presStyleLbl="sibTrans2D1" presStyleIdx="1" presStyleCnt="2"/>
      <dgm:spPr/>
      <dgm:t>
        <a:bodyPr/>
        <a:lstStyle/>
        <a:p>
          <a:endParaRPr lang="en-US"/>
        </a:p>
      </dgm:t>
    </dgm:pt>
    <dgm:pt modelId="{AAF4921B-DBA8-42C7-84D9-E34687D1C2C5}" type="pres">
      <dgm:prSet presAssocID="{C4AE4160-77D0-465D-A7C0-C1A3B48B10DF}" presName="composite1" presStyleCnt="0"/>
      <dgm:spPr/>
    </dgm:pt>
    <dgm:pt modelId="{50368BFE-7AEC-4B15-BABF-364017C93F73}" type="pres">
      <dgm:prSet presAssocID="{C4AE4160-77D0-465D-A7C0-C1A3B48B10DF}" presName="dummyNode1" presStyleLbl="node1" presStyleIdx="1" presStyleCnt="3"/>
      <dgm:spPr/>
    </dgm:pt>
    <dgm:pt modelId="{CD844AEB-36B8-44F8-8688-5015E0F63299}" type="pres">
      <dgm:prSet presAssocID="{C4AE4160-77D0-465D-A7C0-C1A3B48B10DF}" presName="childNode1" presStyleLbl="bgAcc1" presStyleIdx="2" presStyleCnt="3" custScaleX="167201" custScaleY="155963">
        <dgm:presLayoutVars>
          <dgm:bulletEnabled val="1"/>
        </dgm:presLayoutVars>
      </dgm:prSet>
      <dgm:spPr/>
      <dgm:t>
        <a:bodyPr/>
        <a:lstStyle/>
        <a:p>
          <a:pPr rtl="1"/>
          <a:endParaRPr lang="ar-SA"/>
        </a:p>
      </dgm:t>
    </dgm:pt>
    <dgm:pt modelId="{3778BE1B-A8F5-44AB-B24D-28CBFEF5DF4C}" type="pres">
      <dgm:prSet presAssocID="{C4AE4160-77D0-465D-A7C0-C1A3B48B10DF}" presName="childNode1tx" presStyleLbl="bgAcc1" presStyleIdx="2" presStyleCnt="3">
        <dgm:presLayoutVars>
          <dgm:bulletEnabled val="1"/>
        </dgm:presLayoutVars>
      </dgm:prSet>
      <dgm:spPr/>
      <dgm:t>
        <a:bodyPr/>
        <a:lstStyle/>
        <a:p>
          <a:pPr rtl="1"/>
          <a:endParaRPr lang="ar-SA"/>
        </a:p>
      </dgm:t>
    </dgm:pt>
    <dgm:pt modelId="{D9FE832C-51C4-48C2-8F5C-FCA019894FA1}" type="pres">
      <dgm:prSet presAssocID="{C4AE4160-77D0-465D-A7C0-C1A3B48B10DF}" presName="parentNode1" presStyleLbl="node1" presStyleIdx="2" presStyleCnt="3" custScaleY="146789" custLinFactNeighborY="62954">
        <dgm:presLayoutVars>
          <dgm:chMax val="1"/>
          <dgm:bulletEnabled val="1"/>
        </dgm:presLayoutVars>
      </dgm:prSet>
      <dgm:spPr/>
      <dgm:t>
        <a:bodyPr/>
        <a:lstStyle/>
        <a:p>
          <a:pPr rtl="1"/>
          <a:endParaRPr lang="ar-SA"/>
        </a:p>
      </dgm:t>
    </dgm:pt>
    <dgm:pt modelId="{C2493EC0-CE24-443C-976A-65161C8C740F}" type="pres">
      <dgm:prSet presAssocID="{C4AE4160-77D0-465D-A7C0-C1A3B48B10DF}" presName="connSite1" presStyleCnt="0"/>
      <dgm:spPr/>
    </dgm:pt>
  </dgm:ptLst>
  <dgm:cxnLst>
    <dgm:cxn modelId="{CEBB5F0F-F457-46A5-B400-06FBE4F5D3D0}" srcId="{217DAC93-0D4D-48D7-936A-F63B5737F282}" destId="{48DA4404-5A89-452D-B8C4-44D594106487}" srcOrd="1" destOrd="0" parTransId="{D8DAA5DC-D58F-4AA0-9212-497FA52E6783}" sibTransId="{E3B13425-30DA-4C83-A89C-18FE9400C496}"/>
    <dgm:cxn modelId="{C7556B5F-6711-4FD7-BF26-A0A543479E73}" srcId="{4B36349A-347E-4544-A8F9-B0092E44A312}" destId="{BBC87DDD-C666-4CFE-A5F7-D998E23035E9}" srcOrd="3" destOrd="0" parTransId="{8B4EC421-741C-4B14-A32F-C6431866EDAC}" sibTransId="{62667DC7-0D1B-4A14-A5EE-4C593A7941AF}"/>
    <dgm:cxn modelId="{1BE5797A-6A34-48DB-BC2C-3601552EE485}" type="presOf" srcId="{24BE3BD1-61D0-44F5-AB0C-5CC311B2DA32}" destId="{CD844AEB-36B8-44F8-8688-5015E0F63299}" srcOrd="0" destOrd="0" presId="urn:microsoft.com/office/officeart/2005/8/layout/hProcess4"/>
    <dgm:cxn modelId="{7C8C6B6F-2550-42A6-9A75-CED7A07FEB33}" type="presOf" srcId="{19A7778D-FCAA-4FD2-952C-5634CBC2661A}" destId="{E484BE36-0BAB-4880-9C30-2632837A6E9A}" srcOrd="0" destOrd="0" presId="urn:microsoft.com/office/officeart/2005/8/layout/hProcess4"/>
    <dgm:cxn modelId="{E93144C1-1AD4-4BC6-8F83-9A1347263814}" type="presOf" srcId="{EEF35179-73B1-49FA-8B47-8B12825C17B2}" destId="{3778BE1B-A8F5-44AB-B24D-28CBFEF5DF4C}" srcOrd="1" destOrd="1" presId="urn:microsoft.com/office/officeart/2005/8/layout/hProcess4"/>
    <dgm:cxn modelId="{B2F30635-DFCB-4377-9615-686BCAB14B2D}" type="presOf" srcId="{BF52F8AB-17A3-4E1D-9C23-A94EFDCC9006}" destId="{614D33F8-B308-41E9-863B-1FA4449CDF06}" srcOrd="0" destOrd="0" presId="urn:microsoft.com/office/officeart/2005/8/layout/hProcess4"/>
    <dgm:cxn modelId="{0A894884-E7B8-4223-A621-675D3FC3FC06}" type="presOf" srcId="{19A7778D-FCAA-4FD2-952C-5634CBC2661A}" destId="{AB62DA66-A9E7-45B5-A901-0C32D32B463A}" srcOrd="1" destOrd="0" presId="urn:microsoft.com/office/officeart/2005/8/layout/hProcess4"/>
    <dgm:cxn modelId="{3F4CEDFA-3C3E-41A5-AB38-966A49E97A50}" type="presOf" srcId="{BBC87DDD-C666-4CFE-A5F7-D998E23035E9}" destId="{AB62DA66-A9E7-45B5-A901-0C32D32B463A}" srcOrd="1" destOrd="3" presId="urn:microsoft.com/office/officeart/2005/8/layout/hProcess4"/>
    <dgm:cxn modelId="{7044786E-ABE4-4FB3-96E5-A5B2D3A176EB}" type="presOf" srcId="{C8ABF2CA-0FD9-4A59-991D-36DEC3696B20}" destId="{E484BE36-0BAB-4880-9C30-2632837A6E9A}" srcOrd="0" destOrd="1" presId="urn:microsoft.com/office/officeart/2005/8/layout/hProcess4"/>
    <dgm:cxn modelId="{D576A178-BFF9-4B92-B5B0-C67C81EA49A5}" type="presOf" srcId="{24BE3BD1-61D0-44F5-AB0C-5CC311B2DA32}" destId="{3778BE1B-A8F5-44AB-B24D-28CBFEF5DF4C}" srcOrd="1" destOrd="0" presId="urn:microsoft.com/office/officeart/2005/8/layout/hProcess4"/>
    <dgm:cxn modelId="{E63054FE-56DA-46F0-A2CA-859A0FEEDF87}" type="presOf" srcId="{48DA4404-5A89-452D-B8C4-44D594106487}" destId="{27BCAE25-A6D4-4F91-93E7-4908FC25D6BD}" srcOrd="0" destOrd="1" presId="urn:microsoft.com/office/officeart/2005/8/layout/hProcess4"/>
    <dgm:cxn modelId="{30DDCC05-197F-4E03-A268-5B261C1A5695}" srcId="{4B36349A-347E-4544-A8F9-B0092E44A312}" destId="{19A7778D-FCAA-4FD2-952C-5634CBC2661A}" srcOrd="0" destOrd="0" parTransId="{2814F913-CCF4-4610-B01A-A19942383985}" sibTransId="{98C40F68-D8B9-4D71-A41A-4C283FF60033}"/>
    <dgm:cxn modelId="{702D72AC-3556-4598-A870-1C88BF1DFE8C}" type="presOf" srcId="{29B6406A-4742-4EE2-9DFE-371BF2427393}" destId="{AB62DA66-A9E7-45B5-A901-0C32D32B463A}" srcOrd="1" destOrd="2" presId="urn:microsoft.com/office/officeart/2005/8/layout/hProcess4"/>
    <dgm:cxn modelId="{A52FD569-87EB-4860-8775-46C48B452B09}" srcId="{217DAC93-0D4D-48D7-936A-F63B5737F282}" destId="{3AF316F5-7BFD-4DBF-AC1F-24A5B0D37C16}" srcOrd="0" destOrd="0" parTransId="{A7B5F32D-4144-4139-B955-0B544385065C}" sibTransId="{8AA335AD-F842-466F-A467-A118277B241C}"/>
    <dgm:cxn modelId="{F61B8C06-85C5-4888-AFBA-C3E1A2F12D50}" type="presOf" srcId="{4B36349A-347E-4544-A8F9-B0092E44A312}" destId="{87DCBD3C-B84F-4AE1-BF90-EEEF256DE285}" srcOrd="0" destOrd="0" presId="urn:microsoft.com/office/officeart/2005/8/layout/hProcess4"/>
    <dgm:cxn modelId="{44F278B1-00D3-40A9-8346-25ECD16E50DD}" srcId="{BF52F8AB-17A3-4E1D-9C23-A94EFDCC9006}" destId="{4B36349A-347E-4544-A8F9-B0092E44A312}" srcOrd="0" destOrd="0" parTransId="{50D14DEB-C268-4995-BA9A-06A01D447960}" sibTransId="{E6A17ABC-F432-48AF-B60E-94DD16572952}"/>
    <dgm:cxn modelId="{F4DFD7F0-A7B9-4329-A05B-7CDB35D1899C}" srcId="{C4AE4160-77D0-465D-A7C0-C1A3B48B10DF}" destId="{59482D3E-1646-4001-A54C-2DB236B586CB}" srcOrd="3" destOrd="0" parTransId="{53CF77A3-0103-46AE-8458-6FCE9135397D}" sibTransId="{2FC6BD26-3027-4594-A1BF-9584348213AE}"/>
    <dgm:cxn modelId="{D6468AEE-4E6A-4D8F-B8A8-2E0A318DDE12}" srcId="{C4AE4160-77D0-465D-A7C0-C1A3B48B10DF}" destId="{EEF35179-73B1-49FA-8B47-8B12825C17B2}" srcOrd="1" destOrd="0" parTransId="{E5FEE62F-AFB3-4FC5-965B-4D2560DFA168}" sibTransId="{781F65B2-543C-4428-8A8A-85DD467ED720}"/>
    <dgm:cxn modelId="{52A0AD04-CE8F-48F2-A534-CCBF96BF8B1E}" type="presOf" srcId="{BAB13AD3-D308-4451-8B0A-347C6FC87833}" destId="{F6BDAFAF-8D7D-4B31-A2EF-9A2DE453E644}" srcOrd="0" destOrd="0" presId="urn:microsoft.com/office/officeart/2005/8/layout/hProcess4"/>
    <dgm:cxn modelId="{53065F09-35FB-41EF-9430-668D4F6FAC96}" srcId="{4B36349A-347E-4544-A8F9-B0092E44A312}" destId="{29B6406A-4742-4EE2-9DFE-371BF2427393}" srcOrd="2" destOrd="0" parTransId="{9EEEC189-1104-48B5-86EE-EE06E0DE1EA2}" sibTransId="{7F3F894E-69BF-4936-A6F4-7CDCE225251A}"/>
    <dgm:cxn modelId="{D55FA567-C30A-4C04-ABCB-D66C44534CA8}" type="presOf" srcId="{EE21DEF9-27C5-49FB-8636-F24F864A86F3}" destId="{998EE3FC-A3A0-4C4F-9C64-AF6E27F0EE37}" srcOrd="1" destOrd="3" presId="urn:microsoft.com/office/officeart/2005/8/layout/hProcess4"/>
    <dgm:cxn modelId="{BB0908E8-4516-445F-B380-4130773CCDA2}" type="presOf" srcId="{59482D3E-1646-4001-A54C-2DB236B586CB}" destId="{3778BE1B-A8F5-44AB-B24D-28CBFEF5DF4C}" srcOrd="1" destOrd="3" presId="urn:microsoft.com/office/officeart/2005/8/layout/hProcess4"/>
    <dgm:cxn modelId="{FA4FA1EA-0215-4569-BC29-722221E325A9}" type="presOf" srcId="{EEF35179-73B1-49FA-8B47-8B12825C17B2}" destId="{CD844AEB-36B8-44F8-8688-5015E0F63299}" srcOrd="0" destOrd="1" presId="urn:microsoft.com/office/officeart/2005/8/layout/hProcess4"/>
    <dgm:cxn modelId="{CCA9DD59-C9B8-441E-9A81-A4C810662942}" type="presOf" srcId="{C4AE4160-77D0-465D-A7C0-C1A3B48B10DF}" destId="{D9FE832C-51C4-48C2-8F5C-FCA019894FA1}" srcOrd="0" destOrd="0" presId="urn:microsoft.com/office/officeart/2005/8/layout/hProcess4"/>
    <dgm:cxn modelId="{721E25AE-4772-4BE7-A635-52C03BD1D496}" srcId="{217DAC93-0D4D-48D7-936A-F63B5737F282}" destId="{EE21DEF9-27C5-49FB-8636-F24F864A86F3}" srcOrd="3" destOrd="0" parTransId="{48573C21-6795-4D2F-9F3D-E2159392A0A6}" sibTransId="{4290C38D-76E6-44C7-BE95-A4CFD8C42F3E}"/>
    <dgm:cxn modelId="{25577BC6-C276-49D9-983A-AE28B4FEAFC1}" type="presOf" srcId="{59482D3E-1646-4001-A54C-2DB236B586CB}" destId="{CD844AEB-36B8-44F8-8688-5015E0F63299}" srcOrd="0" destOrd="3" presId="urn:microsoft.com/office/officeart/2005/8/layout/hProcess4"/>
    <dgm:cxn modelId="{97EA9B69-3F05-4F83-A18F-E6077715031F}" srcId="{C4AE4160-77D0-465D-A7C0-C1A3B48B10DF}" destId="{29552744-4BCC-413A-A960-0586B84658A7}" srcOrd="2" destOrd="0" parTransId="{7F5E7E91-C5D1-4F35-B0AC-BCAF65ACB3D0}" sibTransId="{4B110100-1E96-473E-A5B6-E595EBB2FB9F}"/>
    <dgm:cxn modelId="{87A66986-2542-4F4D-BF04-B670A909A2C6}" type="presOf" srcId="{61F35EA5-335E-4132-B9BE-6204D98110EF}" destId="{998EE3FC-A3A0-4C4F-9C64-AF6E27F0EE37}" srcOrd="1" destOrd="2" presId="urn:microsoft.com/office/officeart/2005/8/layout/hProcess4"/>
    <dgm:cxn modelId="{18B2DE7E-3AF6-46B7-A777-777EF0D6DA2F}" type="presOf" srcId="{3AF316F5-7BFD-4DBF-AC1F-24A5B0D37C16}" destId="{27BCAE25-A6D4-4F91-93E7-4908FC25D6BD}" srcOrd="0" destOrd="0" presId="urn:microsoft.com/office/officeart/2005/8/layout/hProcess4"/>
    <dgm:cxn modelId="{5310896F-1AB0-4D43-9B10-9E2199A5FDA3}" type="presOf" srcId="{29B6406A-4742-4EE2-9DFE-371BF2427393}" destId="{E484BE36-0BAB-4880-9C30-2632837A6E9A}" srcOrd="0" destOrd="2" presId="urn:microsoft.com/office/officeart/2005/8/layout/hProcess4"/>
    <dgm:cxn modelId="{2CB98966-73A6-4507-9566-3352B4059EF5}" type="presOf" srcId="{217DAC93-0D4D-48D7-936A-F63B5737F282}" destId="{47F9E61D-02B0-4233-B5D7-7DF9B730B4C0}" srcOrd="0" destOrd="0" presId="urn:microsoft.com/office/officeart/2005/8/layout/hProcess4"/>
    <dgm:cxn modelId="{5C9506E4-4C84-40AB-A742-9CA6510529FD}" type="presOf" srcId="{61F35EA5-335E-4132-B9BE-6204D98110EF}" destId="{27BCAE25-A6D4-4F91-93E7-4908FC25D6BD}" srcOrd="0" destOrd="2" presId="urn:microsoft.com/office/officeart/2005/8/layout/hProcess4"/>
    <dgm:cxn modelId="{451B9914-882C-4AD6-96BC-B0A86DDFDC27}" type="presOf" srcId="{29552744-4BCC-413A-A960-0586B84658A7}" destId="{3778BE1B-A8F5-44AB-B24D-28CBFEF5DF4C}" srcOrd="1" destOrd="2" presId="urn:microsoft.com/office/officeart/2005/8/layout/hProcess4"/>
    <dgm:cxn modelId="{ED12053E-C20A-4AA4-B28F-65335CEF3241}" type="presOf" srcId="{BBC87DDD-C666-4CFE-A5F7-D998E23035E9}" destId="{E484BE36-0BAB-4880-9C30-2632837A6E9A}" srcOrd="0" destOrd="3" presId="urn:microsoft.com/office/officeart/2005/8/layout/hProcess4"/>
    <dgm:cxn modelId="{FC87F87F-A2AB-4333-A757-E7C50D7C12C0}" type="presOf" srcId="{EE21DEF9-27C5-49FB-8636-F24F864A86F3}" destId="{27BCAE25-A6D4-4F91-93E7-4908FC25D6BD}" srcOrd="0" destOrd="3" presId="urn:microsoft.com/office/officeart/2005/8/layout/hProcess4"/>
    <dgm:cxn modelId="{07E266D9-A97E-4C9D-9088-7C6EE50AA7D9}" srcId="{BF52F8AB-17A3-4E1D-9C23-A94EFDCC9006}" destId="{217DAC93-0D4D-48D7-936A-F63B5737F282}" srcOrd="1" destOrd="0" parTransId="{12D451EA-C7B7-48A4-802D-E3D302616B66}" sibTransId="{BAB13AD3-D308-4451-8B0A-347C6FC87833}"/>
    <dgm:cxn modelId="{F8C4CC33-D484-46B4-867B-8EFBDA4395FA}" type="presOf" srcId="{29552744-4BCC-413A-A960-0586B84658A7}" destId="{CD844AEB-36B8-44F8-8688-5015E0F63299}" srcOrd="0" destOrd="2" presId="urn:microsoft.com/office/officeart/2005/8/layout/hProcess4"/>
    <dgm:cxn modelId="{8B430BBE-459B-49D3-8C26-9695BEFD91C1}" type="presOf" srcId="{48DA4404-5A89-452D-B8C4-44D594106487}" destId="{998EE3FC-A3A0-4C4F-9C64-AF6E27F0EE37}" srcOrd="1" destOrd="1" presId="urn:microsoft.com/office/officeart/2005/8/layout/hProcess4"/>
    <dgm:cxn modelId="{7BFB53B3-435D-4AE3-9094-109E8A30C5A3}" type="presOf" srcId="{3AF316F5-7BFD-4DBF-AC1F-24A5B0D37C16}" destId="{998EE3FC-A3A0-4C4F-9C64-AF6E27F0EE37}" srcOrd="1" destOrd="0" presId="urn:microsoft.com/office/officeart/2005/8/layout/hProcess4"/>
    <dgm:cxn modelId="{4DA8BF3A-458A-4B6F-B24F-E7A47F5A74E1}" srcId="{4B36349A-347E-4544-A8F9-B0092E44A312}" destId="{C8ABF2CA-0FD9-4A59-991D-36DEC3696B20}" srcOrd="1" destOrd="0" parTransId="{356A5B2C-52F1-4DF7-82ED-691B084783C5}" sibTransId="{F7CFB432-C2C8-48C2-9C4D-1918E59EADCC}"/>
    <dgm:cxn modelId="{F41246F3-F0EE-48B3-8015-C36197042790}" type="presOf" srcId="{C8ABF2CA-0FD9-4A59-991D-36DEC3696B20}" destId="{AB62DA66-A9E7-45B5-A901-0C32D32B463A}" srcOrd="1" destOrd="1" presId="urn:microsoft.com/office/officeart/2005/8/layout/hProcess4"/>
    <dgm:cxn modelId="{85D8B9AD-F37D-4CC6-8029-2640E2BBB9A6}" srcId="{C4AE4160-77D0-465D-A7C0-C1A3B48B10DF}" destId="{24BE3BD1-61D0-44F5-AB0C-5CC311B2DA32}" srcOrd="0" destOrd="0" parTransId="{6F402518-C7E0-44AA-8EFC-080082155338}" sibTransId="{FA720FB5-BF51-4A36-AB99-F5B015C4BC78}"/>
    <dgm:cxn modelId="{EBD535D4-58B7-475D-860D-A5A8D41C7B76}" srcId="{BF52F8AB-17A3-4E1D-9C23-A94EFDCC9006}" destId="{C4AE4160-77D0-465D-A7C0-C1A3B48B10DF}" srcOrd="2" destOrd="0" parTransId="{A91053F9-AAB9-4416-8415-1DE46947B1CA}" sibTransId="{0CA267D9-51A0-40C4-9B09-FD0F25CF0A16}"/>
    <dgm:cxn modelId="{4706371D-DE09-48B5-A8CD-7D43B265137D}" type="presOf" srcId="{E6A17ABC-F432-48AF-B60E-94DD16572952}" destId="{BA12ABD3-C075-4536-99BD-149493849E3F}" srcOrd="0" destOrd="0" presId="urn:microsoft.com/office/officeart/2005/8/layout/hProcess4"/>
    <dgm:cxn modelId="{4256C8A6-FC2D-4E7B-B225-1152369F94A7}" srcId="{217DAC93-0D4D-48D7-936A-F63B5737F282}" destId="{61F35EA5-335E-4132-B9BE-6204D98110EF}" srcOrd="2" destOrd="0" parTransId="{C9B33880-2EDA-4EF8-8E63-570FDA0AE171}" sibTransId="{B558997C-DF66-48D1-8E4B-60AC574A9A94}"/>
    <dgm:cxn modelId="{B375CD76-E197-433C-BDAD-1E492000F619}" type="presParOf" srcId="{614D33F8-B308-41E9-863B-1FA4449CDF06}" destId="{5F7264AA-560A-43AD-B7A2-0D86A4C9FFD4}" srcOrd="0" destOrd="0" presId="urn:microsoft.com/office/officeart/2005/8/layout/hProcess4"/>
    <dgm:cxn modelId="{5A5B1866-F359-4D20-9F95-40266D9876A8}" type="presParOf" srcId="{614D33F8-B308-41E9-863B-1FA4449CDF06}" destId="{14D42B53-64ED-48BB-9865-13E895A3A07B}" srcOrd="1" destOrd="0" presId="urn:microsoft.com/office/officeart/2005/8/layout/hProcess4"/>
    <dgm:cxn modelId="{A0E52629-3D46-4202-95F0-9694A64B869E}" type="presParOf" srcId="{614D33F8-B308-41E9-863B-1FA4449CDF06}" destId="{BAD8E037-6C09-4D57-8003-11944B14A87C}" srcOrd="2" destOrd="0" presId="urn:microsoft.com/office/officeart/2005/8/layout/hProcess4"/>
    <dgm:cxn modelId="{5929663A-F8FB-4884-AA59-9A65B05F8607}" type="presParOf" srcId="{BAD8E037-6C09-4D57-8003-11944B14A87C}" destId="{7AE9A47F-EFAD-4895-810C-C273C8B32761}" srcOrd="0" destOrd="0" presId="urn:microsoft.com/office/officeart/2005/8/layout/hProcess4"/>
    <dgm:cxn modelId="{681B54D7-79A5-4BF0-9E4D-FAE0D8772E8B}" type="presParOf" srcId="{7AE9A47F-EFAD-4895-810C-C273C8B32761}" destId="{D7718E7B-3465-40E6-B801-ECC926AF88BE}" srcOrd="0" destOrd="0" presId="urn:microsoft.com/office/officeart/2005/8/layout/hProcess4"/>
    <dgm:cxn modelId="{F953985D-9828-41C9-A05A-9E1B4CE7C228}" type="presParOf" srcId="{7AE9A47F-EFAD-4895-810C-C273C8B32761}" destId="{E484BE36-0BAB-4880-9C30-2632837A6E9A}" srcOrd="1" destOrd="0" presId="urn:microsoft.com/office/officeart/2005/8/layout/hProcess4"/>
    <dgm:cxn modelId="{5CF40DA9-EA54-4E72-8B00-B491225E25FA}" type="presParOf" srcId="{7AE9A47F-EFAD-4895-810C-C273C8B32761}" destId="{AB62DA66-A9E7-45B5-A901-0C32D32B463A}" srcOrd="2" destOrd="0" presId="urn:microsoft.com/office/officeart/2005/8/layout/hProcess4"/>
    <dgm:cxn modelId="{DBEA8E70-BB1C-4743-B42C-0744C8709420}" type="presParOf" srcId="{7AE9A47F-EFAD-4895-810C-C273C8B32761}" destId="{87DCBD3C-B84F-4AE1-BF90-EEEF256DE285}" srcOrd="3" destOrd="0" presId="urn:microsoft.com/office/officeart/2005/8/layout/hProcess4"/>
    <dgm:cxn modelId="{8AC7087A-EFCD-49D3-8F2C-A168F75B635C}" type="presParOf" srcId="{7AE9A47F-EFAD-4895-810C-C273C8B32761}" destId="{DE7C9851-64CC-443A-9FF5-F540B2D9528B}" srcOrd="4" destOrd="0" presId="urn:microsoft.com/office/officeart/2005/8/layout/hProcess4"/>
    <dgm:cxn modelId="{1F5EBF6A-20AE-4C57-A99F-ED026DBF67A9}" type="presParOf" srcId="{BAD8E037-6C09-4D57-8003-11944B14A87C}" destId="{BA12ABD3-C075-4536-99BD-149493849E3F}" srcOrd="1" destOrd="0" presId="urn:microsoft.com/office/officeart/2005/8/layout/hProcess4"/>
    <dgm:cxn modelId="{7C7247D8-D214-48F4-85DA-4A3AF9996C25}" type="presParOf" srcId="{BAD8E037-6C09-4D57-8003-11944B14A87C}" destId="{FD516D99-4219-4D36-8CA4-C2A6E471227C}" srcOrd="2" destOrd="0" presId="urn:microsoft.com/office/officeart/2005/8/layout/hProcess4"/>
    <dgm:cxn modelId="{914069D6-32CA-4AD3-895B-734659B1ECE2}" type="presParOf" srcId="{FD516D99-4219-4D36-8CA4-C2A6E471227C}" destId="{5DEDBD57-5D21-4237-911D-A4685CA4507E}" srcOrd="0" destOrd="0" presId="urn:microsoft.com/office/officeart/2005/8/layout/hProcess4"/>
    <dgm:cxn modelId="{6980121D-428B-40C3-8FDF-41074BA685CE}" type="presParOf" srcId="{FD516D99-4219-4D36-8CA4-C2A6E471227C}" destId="{27BCAE25-A6D4-4F91-93E7-4908FC25D6BD}" srcOrd="1" destOrd="0" presId="urn:microsoft.com/office/officeart/2005/8/layout/hProcess4"/>
    <dgm:cxn modelId="{BFAB1EE8-C6DF-4CC3-BDB4-FA79BF4EBA3B}" type="presParOf" srcId="{FD516D99-4219-4D36-8CA4-C2A6E471227C}" destId="{998EE3FC-A3A0-4C4F-9C64-AF6E27F0EE37}" srcOrd="2" destOrd="0" presId="urn:microsoft.com/office/officeart/2005/8/layout/hProcess4"/>
    <dgm:cxn modelId="{0998E31F-4608-470D-A490-4F75DA0DBED8}" type="presParOf" srcId="{FD516D99-4219-4D36-8CA4-C2A6E471227C}" destId="{47F9E61D-02B0-4233-B5D7-7DF9B730B4C0}" srcOrd="3" destOrd="0" presId="urn:microsoft.com/office/officeart/2005/8/layout/hProcess4"/>
    <dgm:cxn modelId="{32FD9F1A-9858-4AA1-B242-619685D1749D}" type="presParOf" srcId="{FD516D99-4219-4D36-8CA4-C2A6E471227C}" destId="{732C4E5A-4B90-4550-89D6-B81F9F85F82F}" srcOrd="4" destOrd="0" presId="urn:microsoft.com/office/officeart/2005/8/layout/hProcess4"/>
    <dgm:cxn modelId="{9BCD1200-C910-4C41-83C9-FAB2487202C1}" type="presParOf" srcId="{BAD8E037-6C09-4D57-8003-11944B14A87C}" destId="{F6BDAFAF-8D7D-4B31-A2EF-9A2DE453E644}" srcOrd="3" destOrd="0" presId="urn:microsoft.com/office/officeart/2005/8/layout/hProcess4"/>
    <dgm:cxn modelId="{ED6EC8EC-9955-410F-B2AE-C421C949F598}" type="presParOf" srcId="{BAD8E037-6C09-4D57-8003-11944B14A87C}" destId="{AAF4921B-DBA8-42C7-84D9-E34687D1C2C5}" srcOrd="4" destOrd="0" presId="urn:microsoft.com/office/officeart/2005/8/layout/hProcess4"/>
    <dgm:cxn modelId="{EF53743D-ED46-45DD-95F7-A5FCEF283A0A}" type="presParOf" srcId="{AAF4921B-DBA8-42C7-84D9-E34687D1C2C5}" destId="{50368BFE-7AEC-4B15-BABF-364017C93F73}" srcOrd="0" destOrd="0" presId="urn:microsoft.com/office/officeart/2005/8/layout/hProcess4"/>
    <dgm:cxn modelId="{08A9C69F-0FDC-4BA0-8141-0D9BCC4FF05D}" type="presParOf" srcId="{AAF4921B-DBA8-42C7-84D9-E34687D1C2C5}" destId="{CD844AEB-36B8-44F8-8688-5015E0F63299}" srcOrd="1" destOrd="0" presId="urn:microsoft.com/office/officeart/2005/8/layout/hProcess4"/>
    <dgm:cxn modelId="{ACEBA58F-9F6C-41A1-8CFE-C2E2EEB50D9E}" type="presParOf" srcId="{AAF4921B-DBA8-42C7-84D9-E34687D1C2C5}" destId="{3778BE1B-A8F5-44AB-B24D-28CBFEF5DF4C}" srcOrd="2" destOrd="0" presId="urn:microsoft.com/office/officeart/2005/8/layout/hProcess4"/>
    <dgm:cxn modelId="{2FE222B3-BCDE-49C5-A366-C17002508DD0}" type="presParOf" srcId="{AAF4921B-DBA8-42C7-84D9-E34687D1C2C5}" destId="{D9FE832C-51C4-48C2-8F5C-FCA019894FA1}" srcOrd="3" destOrd="0" presId="urn:microsoft.com/office/officeart/2005/8/layout/hProcess4"/>
    <dgm:cxn modelId="{3D4DCC7E-0200-434D-AB9C-4455693286F5}" type="presParOf" srcId="{AAF4921B-DBA8-42C7-84D9-E34687D1C2C5}" destId="{C2493EC0-CE24-443C-976A-65161C8C740F}" srcOrd="4" destOrd="0" presId="urn:microsoft.com/office/officeart/2005/8/layout/hProcess4"/>
  </dgm:cxnLst>
  <dgm:bg>
    <a:effectLst>
      <a:outerShdw blurRad="50800" dist="50800" dir="3480000" algn="ctr" rotWithShape="0">
        <a:srgbClr val="000000">
          <a:alpha val="43137"/>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CAECA-8431-4C85-8A49-F14080E393A1}">
      <dsp:nvSpPr>
        <dsp:cNvPr id="0" name=""/>
        <dsp:cNvSpPr/>
      </dsp:nvSpPr>
      <dsp:spPr>
        <a:xfrm>
          <a:off x="683137" y="0"/>
          <a:ext cx="7742228" cy="2464048"/>
        </a:xfrm>
        <a:prstGeom prst="rightArrow">
          <a:avLst/>
        </a:prstGeom>
        <a:solidFill>
          <a:schemeClr val="accent1">
            <a:tint val="55000"/>
            <a:hueOff val="0"/>
            <a:satOff val="0"/>
            <a:lumOff val="0"/>
            <a:alphaOff val="0"/>
          </a:schemeClr>
        </a:solidFill>
        <a:ln>
          <a:noFill/>
        </a:ln>
        <a:effectLst>
          <a:outerShdw blurRad="40000" dist="50800" dir="5400000" rotWithShape="0">
            <a:srgbClr val="000000">
              <a:alpha val="38000"/>
            </a:srgbClr>
          </a:outerShdw>
        </a:effectLst>
      </dsp:spPr>
      <dsp:style>
        <a:lnRef idx="0">
          <a:scrgbClr r="0" g="0" b="0"/>
        </a:lnRef>
        <a:fillRef idx="1">
          <a:scrgbClr r="0" g="0" b="0"/>
        </a:fillRef>
        <a:effectRef idx="0">
          <a:scrgbClr r="0" g="0" b="0"/>
        </a:effectRef>
        <a:fontRef idx="minor"/>
      </dsp:style>
    </dsp:sp>
    <dsp:sp modelId="{31FC66B0-338C-48DF-AC76-5DEE2BD526ED}">
      <dsp:nvSpPr>
        <dsp:cNvPr id="0" name=""/>
        <dsp:cNvSpPr/>
      </dsp:nvSpPr>
      <dsp:spPr>
        <a:xfrm>
          <a:off x="111" y="739214"/>
          <a:ext cx="1332919" cy="985619"/>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508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ts val="600"/>
            </a:spcAft>
          </a:pPr>
          <a:r>
            <a:rPr lang="en-US" sz="1400" b="1" kern="1200" dirty="0" err="1" smtClean="0"/>
            <a:t>Squareworld</a:t>
          </a:r>
          <a:r>
            <a:rPr lang="en-US" sz="1400" b="1" kern="1200" dirty="0" smtClean="0"/>
            <a:t> package </a:t>
          </a:r>
          <a:endParaRPr lang="ar-SA" sz="1400" kern="1200" dirty="0"/>
        </a:p>
      </dsp:txBody>
      <dsp:txXfrm>
        <a:off x="48225" y="787328"/>
        <a:ext cx="1236691" cy="889391"/>
      </dsp:txXfrm>
    </dsp:sp>
    <dsp:sp modelId="{741995F3-CB5A-4EDB-81BE-1D478148E7FF}">
      <dsp:nvSpPr>
        <dsp:cNvPr id="0" name=""/>
        <dsp:cNvSpPr/>
      </dsp:nvSpPr>
      <dsp:spPr>
        <a:xfrm>
          <a:off x="1555183" y="739214"/>
          <a:ext cx="1332919" cy="985619"/>
        </a:xfrm>
        <a:prstGeom prst="roundRect">
          <a:avLst/>
        </a:prstGeom>
        <a:solidFill>
          <a:schemeClr val="accent1">
            <a:shade val="50000"/>
            <a:hueOff val="136936"/>
            <a:satOff val="2326"/>
            <a:lumOff val="13729"/>
            <a:alphaOff val="0"/>
          </a:schemeClr>
        </a:solidFill>
        <a:ln w="38100" cap="flat" cmpd="sng" algn="ctr">
          <a:solidFill>
            <a:schemeClr val="lt1">
              <a:hueOff val="0"/>
              <a:satOff val="0"/>
              <a:lumOff val="0"/>
              <a:alphaOff val="0"/>
            </a:schemeClr>
          </a:solidFill>
          <a:prstDash val="solid"/>
        </a:ln>
        <a:effectLst>
          <a:outerShdw blurRad="40000" dist="508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ts val="600"/>
            </a:spcAft>
          </a:pPr>
          <a:r>
            <a:rPr lang="en-US" sz="1400" b="1" kern="1200" dirty="0" err="1" smtClean="0"/>
            <a:t>Sprintes</a:t>
          </a:r>
          <a:r>
            <a:rPr lang="en-US" sz="1400" b="1" kern="1200" dirty="0" smtClean="0"/>
            <a:t> Package</a:t>
          </a:r>
          <a:endParaRPr lang="ar-SA" sz="1400" kern="1200" dirty="0"/>
        </a:p>
      </dsp:txBody>
      <dsp:txXfrm>
        <a:off x="1603297" y="787328"/>
        <a:ext cx="1236691" cy="889391"/>
      </dsp:txXfrm>
    </dsp:sp>
    <dsp:sp modelId="{CF57A867-3C8C-4BA8-848D-59594DCEC192}">
      <dsp:nvSpPr>
        <dsp:cNvPr id="0" name=""/>
        <dsp:cNvSpPr/>
      </dsp:nvSpPr>
      <dsp:spPr>
        <a:xfrm>
          <a:off x="3110256" y="739214"/>
          <a:ext cx="1332919" cy="985619"/>
        </a:xfrm>
        <a:prstGeom prst="roundRect">
          <a:avLst/>
        </a:prstGeom>
        <a:solidFill>
          <a:schemeClr val="accent1">
            <a:shade val="50000"/>
            <a:hueOff val="273873"/>
            <a:satOff val="4652"/>
            <a:lumOff val="27459"/>
            <a:alphaOff val="0"/>
          </a:schemeClr>
        </a:solidFill>
        <a:ln w="38100" cap="flat" cmpd="sng" algn="ctr">
          <a:solidFill>
            <a:schemeClr val="lt1">
              <a:hueOff val="0"/>
              <a:satOff val="0"/>
              <a:lumOff val="0"/>
              <a:alphaOff val="0"/>
            </a:schemeClr>
          </a:solidFill>
          <a:prstDash val="solid"/>
        </a:ln>
        <a:effectLst>
          <a:outerShdw blurRad="40000" dist="508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ts val="600"/>
            </a:spcAft>
          </a:pPr>
          <a:r>
            <a:rPr lang="en-US" sz="1400" b="1" kern="1200" dirty="0" smtClean="0"/>
            <a:t>Enemies  Package </a:t>
          </a:r>
          <a:endParaRPr lang="ar-SA" sz="1400" kern="1200" dirty="0"/>
        </a:p>
      </dsp:txBody>
      <dsp:txXfrm>
        <a:off x="3158370" y="787328"/>
        <a:ext cx="1236691" cy="889391"/>
      </dsp:txXfrm>
    </dsp:sp>
    <dsp:sp modelId="{5A2E0330-E2B6-4305-9B0D-5D32C030BC26}">
      <dsp:nvSpPr>
        <dsp:cNvPr id="0" name=""/>
        <dsp:cNvSpPr/>
      </dsp:nvSpPr>
      <dsp:spPr>
        <a:xfrm>
          <a:off x="4665328" y="739214"/>
          <a:ext cx="1332919" cy="985619"/>
        </a:xfrm>
        <a:prstGeom prst="roundRect">
          <a:avLst/>
        </a:prstGeom>
        <a:solidFill>
          <a:schemeClr val="accent1">
            <a:shade val="50000"/>
            <a:hueOff val="410809"/>
            <a:satOff val="6978"/>
            <a:lumOff val="41188"/>
            <a:alphaOff val="0"/>
          </a:schemeClr>
        </a:solidFill>
        <a:ln w="38100" cap="flat" cmpd="sng" algn="ctr">
          <a:solidFill>
            <a:schemeClr val="lt1">
              <a:hueOff val="0"/>
              <a:satOff val="0"/>
              <a:lumOff val="0"/>
              <a:alphaOff val="0"/>
            </a:schemeClr>
          </a:solidFill>
          <a:prstDash val="solid"/>
        </a:ln>
        <a:effectLst>
          <a:outerShdw blurRad="40000" dist="508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ts val="600"/>
            </a:spcAft>
          </a:pPr>
          <a:r>
            <a:rPr lang="ar-SA" sz="1400" b="1" kern="1200" dirty="0" smtClean="0"/>
            <a:t> </a:t>
          </a:r>
          <a:r>
            <a:rPr lang="en-US" sz="1400" b="1" kern="1200" dirty="0" smtClean="0"/>
            <a:t>Item Package</a:t>
          </a:r>
          <a:endParaRPr lang="ar-SA" sz="1400" kern="1200" dirty="0"/>
        </a:p>
      </dsp:txBody>
      <dsp:txXfrm>
        <a:off x="4713442" y="787328"/>
        <a:ext cx="1236691" cy="889391"/>
      </dsp:txXfrm>
    </dsp:sp>
    <dsp:sp modelId="{8E08C030-EC28-4771-9B38-D84E0079103B}">
      <dsp:nvSpPr>
        <dsp:cNvPr id="0" name=""/>
        <dsp:cNvSpPr/>
      </dsp:nvSpPr>
      <dsp:spPr>
        <a:xfrm>
          <a:off x="6220401" y="739214"/>
          <a:ext cx="1332919" cy="985619"/>
        </a:xfrm>
        <a:prstGeom prst="roundRect">
          <a:avLst/>
        </a:prstGeom>
        <a:solidFill>
          <a:schemeClr val="accent1">
            <a:shade val="50000"/>
            <a:hueOff val="273873"/>
            <a:satOff val="4652"/>
            <a:lumOff val="27459"/>
            <a:alphaOff val="0"/>
          </a:schemeClr>
        </a:solidFill>
        <a:ln w="38100" cap="flat" cmpd="sng" algn="ctr">
          <a:solidFill>
            <a:schemeClr val="lt1">
              <a:hueOff val="0"/>
              <a:satOff val="0"/>
              <a:lumOff val="0"/>
              <a:alphaOff val="0"/>
            </a:schemeClr>
          </a:solidFill>
          <a:prstDash val="solid"/>
        </a:ln>
        <a:effectLst>
          <a:outerShdw blurRad="40000" dist="508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ts val="600"/>
            </a:spcAft>
          </a:pPr>
          <a:r>
            <a:rPr lang="en-US" sz="1400" b="1" kern="1200" dirty="0" smtClean="0"/>
            <a:t>Screen Package</a:t>
          </a:r>
          <a:endParaRPr lang="ar-SA" sz="1400" kern="1200" dirty="0"/>
        </a:p>
      </dsp:txBody>
      <dsp:txXfrm>
        <a:off x="6268515" y="787328"/>
        <a:ext cx="1236691" cy="889391"/>
      </dsp:txXfrm>
    </dsp:sp>
    <dsp:sp modelId="{19B0A271-9069-49A5-86DD-4A628E63B610}">
      <dsp:nvSpPr>
        <dsp:cNvPr id="0" name=""/>
        <dsp:cNvSpPr/>
      </dsp:nvSpPr>
      <dsp:spPr>
        <a:xfrm>
          <a:off x="7775473" y="739214"/>
          <a:ext cx="1332919" cy="985619"/>
        </a:xfrm>
        <a:prstGeom prst="roundRect">
          <a:avLst/>
        </a:prstGeom>
        <a:solidFill>
          <a:schemeClr val="accent1">
            <a:shade val="50000"/>
            <a:hueOff val="136936"/>
            <a:satOff val="2326"/>
            <a:lumOff val="13729"/>
            <a:alphaOff val="0"/>
          </a:schemeClr>
        </a:solidFill>
        <a:ln w="38100" cap="flat" cmpd="sng" algn="ctr">
          <a:solidFill>
            <a:schemeClr val="lt1">
              <a:hueOff val="0"/>
              <a:satOff val="0"/>
              <a:lumOff val="0"/>
              <a:alphaOff val="0"/>
            </a:schemeClr>
          </a:solidFill>
          <a:prstDash val="solid"/>
        </a:ln>
        <a:effectLst>
          <a:outerShdw blurRad="40000" dist="508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150000"/>
            </a:lnSpc>
            <a:spcBef>
              <a:spcPct val="0"/>
            </a:spcBef>
            <a:spcAft>
              <a:spcPts val="600"/>
            </a:spcAft>
          </a:pPr>
          <a:r>
            <a:rPr lang="en-US" sz="1400" b="1" kern="1200" dirty="0" smtClean="0"/>
            <a:t>Tools Package</a:t>
          </a:r>
          <a:endParaRPr lang="ar-SA" sz="1400" kern="1200" dirty="0"/>
        </a:p>
      </dsp:txBody>
      <dsp:txXfrm>
        <a:off x="7823587" y="787328"/>
        <a:ext cx="1236691" cy="889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4BE36-0BAB-4880-9C30-2632837A6E9A}">
      <dsp:nvSpPr>
        <dsp:cNvPr id="0" name=""/>
        <dsp:cNvSpPr/>
      </dsp:nvSpPr>
      <dsp:spPr>
        <a:xfrm>
          <a:off x="269" y="334756"/>
          <a:ext cx="2739487" cy="210763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Create the world.</a:t>
          </a:r>
          <a:endParaRPr lang="ar-SA" sz="1600" kern="1200" dirty="0"/>
        </a:p>
        <a:p>
          <a:pPr marL="171450" lvl="1" indent="-171450" algn="l" defTabSz="711200" rtl="0">
            <a:lnSpc>
              <a:spcPct val="90000"/>
            </a:lnSpc>
            <a:spcBef>
              <a:spcPct val="0"/>
            </a:spcBef>
            <a:spcAft>
              <a:spcPct val="15000"/>
            </a:spcAft>
            <a:buChar char="••"/>
          </a:pPr>
          <a:r>
            <a:rPr lang="en-US" sz="1600" kern="1200" dirty="0" smtClean="0"/>
            <a:t>The object get patched  / managed.</a:t>
          </a:r>
          <a:endParaRPr lang="ar-SA" sz="1600" kern="1200" dirty="0" smtClean="0"/>
        </a:p>
        <a:p>
          <a:pPr marL="171450" lvl="1" indent="-171450" algn="l" defTabSz="711200" rtl="0">
            <a:lnSpc>
              <a:spcPct val="90000"/>
            </a:lnSpc>
            <a:spcBef>
              <a:spcPct val="0"/>
            </a:spcBef>
            <a:spcAft>
              <a:spcPct val="15000"/>
            </a:spcAft>
            <a:buChar char="••"/>
          </a:pPr>
          <a:r>
            <a:rPr lang="en-US" sz="1600" kern="1200" dirty="0" smtClean="0"/>
            <a:t>Real time rendering.</a:t>
          </a:r>
          <a:endParaRPr lang="ar-SA" sz="1600" kern="1200" dirty="0" smtClean="0"/>
        </a:p>
        <a:p>
          <a:pPr marL="171450" lvl="1" indent="-171450" algn="l" defTabSz="711200" rtl="0">
            <a:lnSpc>
              <a:spcPct val="90000"/>
            </a:lnSpc>
            <a:spcBef>
              <a:spcPct val="0"/>
            </a:spcBef>
            <a:spcAft>
              <a:spcPct val="15000"/>
            </a:spcAft>
            <a:buChar char="••"/>
          </a:pPr>
          <a:r>
            <a:rPr lang="en-US" sz="1600" kern="1200" dirty="0" smtClean="0"/>
            <a:t>Get the body.</a:t>
          </a:r>
          <a:endParaRPr lang="ar-SA" sz="1600" kern="1200" dirty="0" smtClean="0"/>
        </a:p>
        <a:p>
          <a:pPr marL="171450" lvl="1" indent="-171450" algn="l" defTabSz="711200" rtl="0">
            <a:lnSpc>
              <a:spcPct val="90000"/>
            </a:lnSpc>
            <a:spcBef>
              <a:spcPct val="0"/>
            </a:spcBef>
            <a:spcAft>
              <a:spcPct val="15000"/>
            </a:spcAft>
            <a:buChar char="••"/>
          </a:pPr>
          <a:r>
            <a:rPr lang="en-US" sz="1600" kern="1200" dirty="0" smtClean="0"/>
            <a:t>Get the emines.</a:t>
          </a:r>
          <a:endParaRPr lang="ar-SA" sz="1600" kern="1200" dirty="0" smtClean="0"/>
        </a:p>
        <a:p>
          <a:pPr marL="171450" lvl="1" indent="-171450" algn="l" defTabSz="711200" rtl="0">
            <a:lnSpc>
              <a:spcPct val="90000"/>
            </a:lnSpc>
            <a:spcBef>
              <a:spcPct val="0"/>
            </a:spcBef>
            <a:spcAft>
              <a:spcPct val="15000"/>
            </a:spcAft>
            <a:buChar char="••"/>
          </a:pPr>
          <a:endParaRPr lang="ar-SA" sz="1600" kern="1200" dirty="0" smtClean="0"/>
        </a:p>
        <a:p>
          <a:pPr marL="171450" lvl="1" indent="-171450" algn="l" defTabSz="711200" rtl="0">
            <a:lnSpc>
              <a:spcPct val="90000"/>
            </a:lnSpc>
            <a:spcBef>
              <a:spcPct val="0"/>
            </a:spcBef>
            <a:spcAft>
              <a:spcPct val="15000"/>
            </a:spcAft>
            <a:buChar char="••"/>
          </a:pPr>
          <a:endParaRPr lang="ar-SA" sz="1600" kern="1200" dirty="0" smtClean="0"/>
        </a:p>
      </dsp:txBody>
      <dsp:txXfrm>
        <a:off x="48772" y="383259"/>
        <a:ext cx="2642481" cy="1558994"/>
      </dsp:txXfrm>
    </dsp:sp>
    <dsp:sp modelId="{BA12ABD3-C075-4536-99BD-149493849E3F}">
      <dsp:nvSpPr>
        <dsp:cNvPr id="0" name=""/>
        <dsp:cNvSpPr/>
      </dsp:nvSpPr>
      <dsp:spPr>
        <a:xfrm>
          <a:off x="1212015" y="298828"/>
          <a:ext cx="3180985" cy="3180985"/>
        </a:xfrm>
        <a:prstGeom prst="leftCircularArrow">
          <a:avLst>
            <a:gd name="adj1" fmla="val 2936"/>
            <a:gd name="adj2" fmla="val 359477"/>
            <a:gd name="adj3" fmla="val 1577878"/>
            <a:gd name="adj4" fmla="val 8467380"/>
            <a:gd name="adj5" fmla="val 3425"/>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7DCBD3C-B84F-4AE1-BF90-EEEF256DE285}">
      <dsp:nvSpPr>
        <dsp:cNvPr id="0" name=""/>
        <dsp:cNvSpPr/>
      </dsp:nvSpPr>
      <dsp:spPr>
        <a:xfrm>
          <a:off x="914890" y="1973946"/>
          <a:ext cx="1456391" cy="850141"/>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150000"/>
            </a:lnSpc>
            <a:spcBef>
              <a:spcPct val="0"/>
            </a:spcBef>
            <a:spcAft>
              <a:spcPts val="600"/>
            </a:spcAft>
          </a:pPr>
          <a:r>
            <a:rPr lang="en-US" sz="1400" b="1" kern="1200" dirty="0" smtClean="0"/>
            <a:t>Squareworld package </a:t>
          </a:r>
          <a:endParaRPr lang="ar-SA" sz="1400" kern="1200" dirty="0"/>
        </a:p>
      </dsp:txBody>
      <dsp:txXfrm>
        <a:off x="939790" y="1998846"/>
        <a:ext cx="1406591" cy="800341"/>
      </dsp:txXfrm>
    </dsp:sp>
    <dsp:sp modelId="{27BCAE25-A6D4-4F91-93E7-4908FC25D6BD}">
      <dsp:nvSpPr>
        <dsp:cNvPr id="0" name=""/>
        <dsp:cNvSpPr/>
      </dsp:nvSpPr>
      <dsp:spPr>
        <a:xfrm>
          <a:off x="3184508" y="381693"/>
          <a:ext cx="2739487" cy="210763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273873"/>
              <a:satOff val="4652"/>
              <a:lumOff val="274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Carries object current and last state</a:t>
          </a:r>
          <a:endParaRPr lang="ar-SA" sz="1600" kern="1200" dirty="0"/>
        </a:p>
        <a:p>
          <a:pPr marL="171450" lvl="1" indent="-171450" algn="l" defTabSz="711200" rtl="0">
            <a:lnSpc>
              <a:spcPct val="90000"/>
            </a:lnSpc>
            <a:spcBef>
              <a:spcPct val="0"/>
            </a:spcBef>
            <a:spcAft>
              <a:spcPct val="15000"/>
            </a:spcAft>
            <a:buChar char="••"/>
          </a:pPr>
          <a:r>
            <a:rPr lang="en-US" sz="1600" kern="1200" dirty="0" smtClean="0"/>
            <a:t>carry the body and shape</a:t>
          </a:r>
          <a:endParaRPr lang="ar-SA" sz="1600" kern="1200" dirty="0"/>
        </a:p>
        <a:p>
          <a:pPr marL="171450" lvl="1" indent="-171450" algn="l" defTabSz="711200" rtl="0">
            <a:lnSpc>
              <a:spcPct val="90000"/>
            </a:lnSpc>
            <a:spcBef>
              <a:spcPct val="0"/>
            </a:spcBef>
            <a:spcAft>
              <a:spcPct val="15000"/>
            </a:spcAft>
            <a:buChar char="••"/>
          </a:pPr>
          <a:r>
            <a:rPr lang="en-US" sz="1600" kern="1200" dirty="0" smtClean="0"/>
            <a:t>anime responsibilities</a:t>
          </a:r>
          <a:endParaRPr lang="ar-SA" sz="1600" kern="1200" dirty="0"/>
        </a:p>
        <a:p>
          <a:pPr marL="171450" lvl="1" indent="-171450" algn="l" defTabSz="711200" rtl="0">
            <a:lnSpc>
              <a:spcPct val="90000"/>
            </a:lnSpc>
            <a:spcBef>
              <a:spcPct val="0"/>
            </a:spcBef>
            <a:spcAft>
              <a:spcPct val="15000"/>
            </a:spcAft>
            <a:buChar char="••"/>
          </a:pPr>
          <a:r>
            <a:rPr lang="en-US" sz="1600" kern="1200" dirty="0" smtClean="0"/>
            <a:t>Moving responsibilities</a:t>
          </a:r>
          <a:endParaRPr lang="ar-SA" sz="1600" kern="1200" dirty="0"/>
        </a:p>
      </dsp:txBody>
      <dsp:txXfrm>
        <a:off x="3233011" y="881833"/>
        <a:ext cx="2642481" cy="1558994"/>
      </dsp:txXfrm>
    </dsp:sp>
    <dsp:sp modelId="{F6BDAFAF-8D7D-4B31-A2EF-9A2DE453E644}">
      <dsp:nvSpPr>
        <dsp:cNvPr id="0" name=""/>
        <dsp:cNvSpPr/>
      </dsp:nvSpPr>
      <dsp:spPr>
        <a:xfrm>
          <a:off x="4396040" y="-688121"/>
          <a:ext cx="3382257" cy="3382257"/>
        </a:xfrm>
        <a:prstGeom prst="circularArrow">
          <a:avLst>
            <a:gd name="adj1" fmla="val 2761"/>
            <a:gd name="adj2" fmla="val 336705"/>
            <a:gd name="adj3" fmla="val 19967761"/>
            <a:gd name="adj4" fmla="val 13055488"/>
            <a:gd name="adj5" fmla="val 3222"/>
          </a:avLst>
        </a:prstGeom>
        <a:gradFill rotWithShape="0">
          <a:gsLst>
            <a:gs pos="0">
              <a:schemeClr val="accent1">
                <a:shade val="90000"/>
                <a:hueOff val="430497"/>
                <a:satOff val="-2976"/>
                <a:lumOff val="29952"/>
                <a:alphaOff val="0"/>
                <a:shade val="51000"/>
                <a:satMod val="130000"/>
              </a:schemeClr>
            </a:gs>
            <a:gs pos="80000">
              <a:schemeClr val="accent1">
                <a:shade val="90000"/>
                <a:hueOff val="430497"/>
                <a:satOff val="-2976"/>
                <a:lumOff val="29952"/>
                <a:alphaOff val="0"/>
                <a:shade val="93000"/>
                <a:satMod val="130000"/>
              </a:schemeClr>
            </a:gs>
            <a:gs pos="100000">
              <a:schemeClr val="accent1">
                <a:shade val="90000"/>
                <a:hueOff val="430497"/>
                <a:satOff val="-2976"/>
                <a:lumOff val="299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F9E61D-02B0-4233-B5D7-7DF9B730B4C0}">
      <dsp:nvSpPr>
        <dsp:cNvPr id="0" name=""/>
        <dsp:cNvSpPr/>
      </dsp:nvSpPr>
      <dsp:spPr>
        <a:xfrm>
          <a:off x="4099129" y="33096"/>
          <a:ext cx="1456391" cy="850141"/>
        </a:xfrm>
        <a:prstGeom prst="roundRect">
          <a:avLst>
            <a:gd name="adj" fmla="val 10000"/>
          </a:avLst>
        </a:prstGeom>
        <a:gradFill rotWithShape="0">
          <a:gsLst>
            <a:gs pos="0">
              <a:schemeClr val="accent1">
                <a:shade val="50000"/>
                <a:hueOff val="273873"/>
                <a:satOff val="4652"/>
                <a:lumOff val="27459"/>
                <a:alphaOff val="0"/>
                <a:shade val="51000"/>
                <a:satMod val="130000"/>
              </a:schemeClr>
            </a:gs>
            <a:gs pos="80000">
              <a:schemeClr val="accent1">
                <a:shade val="50000"/>
                <a:hueOff val="273873"/>
                <a:satOff val="4652"/>
                <a:lumOff val="27459"/>
                <a:alphaOff val="0"/>
                <a:shade val="93000"/>
                <a:satMod val="130000"/>
              </a:schemeClr>
            </a:gs>
            <a:gs pos="100000">
              <a:schemeClr val="accent1">
                <a:shade val="50000"/>
                <a:hueOff val="273873"/>
                <a:satOff val="4652"/>
                <a:lumOff val="274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150000"/>
            </a:lnSpc>
            <a:spcBef>
              <a:spcPct val="0"/>
            </a:spcBef>
            <a:spcAft>
              <a:spcPts val="600"/>
            </a:spcAft>
          </a:pPr>
          <a:r>
            <a:rPr lang="en-US" sz="1400" b="1" kern="1200" dirty="0" smtClean="0"/>
            <a:t>Sprintes Package</a:t>
          </a:r>
          <a:endParaRPr lang="ar-SA" sz="1400" kern="1200" dirty="0"/>
        </a:p>
      </dsp:txBody>
      <dsp:txXfrm>
        <a:off x="4124029" y="57996"/>
        <a:ext cx="1406591" cy="800341"/>
      </dsp:txXfrm>
    </dsp:sp>
    <dsp:sp modelId="{CD844AEB-36B8-44F8-8688-5015E0F63299}">
      <dsp:nvSpPr>
        <dsp:cNvPr id="0" name=""/>
        <dsp:cNvSpPr/>
      </dsp:nvSpPr>
      <dsp:spPr>
        <a:xfrm>
          <a:off x="6368747" y="334756"/>
          <a:ext cx="2739487" cy="210763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273873"/>
              <a:satOff val="4652"/>
              <a:lumOff val="274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rtl="0">
            <a:lnSpc>
              <a:spcPct val="90000"/>
            </a:lnSpc>
            <a:spcBef>
              <a:spcPct val="0"/>
            </a:spcBef>
            <a:spcAft>
              <a:spcPct val="15000"/>
            </a:spcAft>
            <a:buChar char="••"/>
          </a:pPr>
          <a:r>
            <a:rPr lang="en-US" sz="1600" kern="1200" dirty="0" smtClean="0"/>
            <a:t>Create  an object to behave by the set of methods where the enemy moving object can be ruled:</a:t>
          </a:r>
          <a:endParaRPr lang="ar-SA" sz="1600" kern="1200" dirty="0"/>
        </a:p>
        <a:p>
          <a:pPr marL="171450" lvl="1" indent="-171450" algn="just" defTabSz="711200" rtl="1">
            <a:lnSpc>
              <a:spcPct val="90000"/>
            </a:lnSpc>
            <a:spcBef>
              <a:spcPct val="0"/>
            </a:spcBef>
            <a:spcAft>
              <a:spcPct val="15000"/>
            </a:spcAft>
            <a:buChar char="••"/>
          </a:pPr>
          <a:endParaRPr lang="ar-SA" sz="1600" kern="1200" dirty="0"/>
        </a:p>
      </dsp:txBody>
      <dsp:txXfrm>
        <a:off x="6417250" y="383259"/>
        <a:ext cx="2642481" cy="1558994"/>
      </dsp:txXfrm>
    </dsp:sp>
    <dsp:sp modelId="{D9FE832C-51C4-48C2-8F5C-FCA019894FA1}">
      <dsp:nvSpPr>
        <dsp:cNvPr id="0" name=""/>
        <dsp:cNvSpPr/>
      </dsp:nvSpPr>
      <dsp:spPr>
        <a:xfrm>
          <a:off x="7283368" y="1973946"/>
          <a:ext cx="1456391" cy="850141"/>
        </a:xfrm>
        <a:prstGeom prst="roundRect">
          <a:avLst>
            <a:gd name="adj" fmla="val 10000"/>
          </a:avLst>
        </a:prstGeom>
        <a:gradFill rotWithShape="0">
          <a:gsLst>
            <a:gs pos="0">
              <a:schemeClr val="accent1">
                <a:shade val="50000"/>
                <a:hueOff val="273873"/>
                <a:satOff val="4652"/>
                <a:lumOff val="27459"/>
                <a:alphaOff val="0"/>
                <a:shade val="51000"/>
                <a:satMod val="130000"/>
              </a:schemeClr>
            </a:gs>
            <a:gs pos="80000">
              <a:schemeClr val="accent1">
                <a:shade val="50000"/>
                <a:hueOff val="273873"/>
                <a:satOff val="4652"/>
                <a:lumOff val="27459"/>
                <a:alphaOff val="0"/>
                <a:shade val="93000"/>
                <a:satMod val="130000"/>
              </a:schemeClr>
            </a:gs>
            <a:gs pos="100000">
              <a:schemeClr val="accent1">
                <a:shade val="50000"/>
                <a:hueOff val="273873"/>
                <a:satOff val="4652"/>
                <a:lumOff val="274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150000"/>
            </a:lnSpc>
            <a:spcBef>
              <a:spcPct val="0"/>
            </a:spcBef>
            <a:spcAft>
              <a:spcPts val="600"/>
            </a:spcAft>
          </a:pPr>
          <a:r>
            <a:rPr lang="en-US" sz="1400" b="1" kern="1200" dirty="0" smtClean="0"/>
            <a:t>Enemies  Package </a:t>
          </a:r>
          <a:endParaRPr lang="ar-SA" sz="1400" kern="1200" dirty="0"/>
        </a:p>
      </dsp:txBody>
      <dsp:txXfrm>
        <a:off x="7308268" y="1998846"/>
        <a:ext cx="1406591" cy="800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4BE36-0BAB-4880-9C30-2632837A6E9A}">
      <dsp:nvSpPr>
        <dsp:cNvPr id="0" name=""/>
        <dsp:cNvSpPr/>
      </dsp:nvSpPr>
      <dsp:spPr>
        <a:xfrm>
          <a:off x="269" y="334756"/>
          <a:ext cx="2739487" cy="210763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Provide the physical sound of hitting  the heads</a:t>
          </a:r>
          <a:endParaRPr lang="ar-SA" sz="1600" kern="1200" dirty="0"/>
        </a:p>
        <a:p>
          <a:pPr marL="171450" lvl="1" indent="-171450" algn="l" defTabSz="711200" rtl="0">
            <a:lnSpc>
              <a:spcPct val="90000"/>
            </a:lnSpc>
            <a:spcBef>
              <a:spcPct val="0"/>
            </a:spcBef>
            <a:spcAft>
              <a:spcPct val="15000"/>
            </a:spcAft>
            <a:buChar char="••"/>
          </a:pPr>
          <a:r>
            <a:rPr lang="en-US" sz="1600" kern="1200" dirty="0" smtClean="0"/>
            <a:t>Provide the sounds and fire the event of count the new points</a:t>
          </a:r>
          <a:endParaRPr lang="ar-SA" sz="1600" kern="1200" dirty="0"/>
        </a:p>
        <a:p>
          <a:pPr marL="171450" lvl="1" indent="-171450" algn="l" defTabSz="711200" rtl="0">
            <a:lnSpc>
              <a:spcPct val="90000"/>
            </a:lnSpc>
            <a:spcBef>
              <a:spcPct val="0"/>
            </a:spcBef>
            <a:spcAft>
              <a:spcPct val="15000"/>
            </a:spcAft>
            <a:buChar char="••"/>
          </a:pPr>
          <a:endParaRPr lang="ar-SA" sz="1600" kern="1200" dirty="0" smtClean="0"/>
        </a:p>
        <a:p>
          <a:pPr marL="171450" lvl="1" indent="-171450" algn="l" defTabSz="711200" rtl="0">
            <a:lnSpc>
              <a:spcPct val="90000"/>
            </a:lnSpc>
            <a:spcBef>
              <a:spcPct val="0"/>
            </a:spcBef>
            <a:spcAft>
              <a:spcPct val="15000"/>
            </a:spcAft>
            <a:buChar char="••"/>
          </a:pPr>
          <a:endParaRPr lang="ar-SA" sz="1600" kern="1200" dirty="0" smtClean="0"/>
        </a:p>
      </dsp:txBody>
      <dsp:txXfrm>
        <a:off x="48772" y="383259"/>
        <a:ext cx="2642481" cy="1558994"/>
      </dsp:txXfrm>
    </dsp:sp>
    <dsp:sp modelId="{BA12ABD3-C075-4536-99BD-149493849E3F}">
      <dsp:nvSpPr>
        <dsp:cNvPr id="0" name=""/>
        <dsp:cNvSpPr/>
      </dsp:nvSpPr>
      <dsp:spPr>
        <a:xfrm>
          <a:off x="1212015" y="298828"/>
          <a:ext cx="3180985" cy="3180985"/>
        </a:xfrm>
        <a:prstGeom prst="leftCircularArrow">
          <a:avLst>
            <a:gd name="adj1" fmla="val 2936"/>
            <a:gd name="adj2" fmla="val 359477"/>
            <a:gd name="adj3" fmla="val 1577878"/>
            <a:gd name="adj4" fmla="val 8467380"/>
            <a:gd name="adj5" fmla="val 3425"/>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7DCBD3C-B84F-4AE1-BF90-EEEF256DE285}">
      <dsp:nvSpPr>
        <dsp:cNvPr id="0" name=""/>
        <dsp:cNvSpPr/>
      </dsp:nvSpPr>
      <dsp:spPr>
        <a:xfrm>
          <a:off x="914890" y="1973946"/>
          <a:ext cx="1456391" cy="850141"/>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150000"/>
            </a:lnSpc>
            <a:spcBef>
              <a:spcPct val="0"/>
            </a:spcBef>
            <a:spcAft>
              <a:spcPts val="600"/>
            </a:spcAft>
          </a:pPr>
          <a:r>
            <a:rPr lang="en-US" sz="1400" b="1" kern="1200" dirty="0" smtClean="0"/>
            <a:t>Item</a:t>
          </a:r>
        </a:p>
        <a:p>
          <a:pPr lvl="0" algn="ctr" defTabSz="622300" rtl="1">
            <a:lnSpc>
              <a:spcPct val="150000"/>
            </a:lnSpc>
            <a:spcBef>
              <a:spcPct val="0"/>
            </a:spcBef>
            <a:spcAft>
              <a:spcPts val="600"/>
            </a:spcAft>
          </a:pPr>
          <a:r>
            <a:rPr lang="en-US" sz="1400" b="1" kern="1200" dirty="0" smtClean="0"/>
            <a:t>Package</a:t>
          </a:r>
          <a:endParaRPr lang="ar-SA" sz="1400" kern="1200" dirty="0"/>
        </a:p>
      </dsp:txBody>
      <dsp:txXfrm>
        <a:off x="939790" y="1998846"/>
        <a:ext cx="1406591" cy="800341"/>
      </dsp:txXfrm>
    </dsp:sp>
    <dsp:sp modelId="{27BCAE25-A6D4-4F91-93E7-4908FC25D6BD}">
      <dsp:nvSpPr>
        <dsp:cNvPr id="0" name=""/>
        <dsp:cNvSpPr/>
      </dsp:nvSpPr>
      <dsp:spPr>
        <a:xfrm>
          <a:off x="3184508" y="381693"/>
          <a:ext cx="2739487" cy="210763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273873"/>
              <a:satOff val="4652"/>
              <a:lumOff val="274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Show the screen on the o/p screen.</a:t>
          </a:r>
          <a:endParaRPr lang="ar-SA" sz="1600" kern="1200" dirty="0"/>
        </a:p>
        <a:p>
          <a:pPr marL="171450" lvl="1" indent="-171450" algn="l" defTabSz="711200" rtl="0">
            <a:lnSpc>
              <a:spcPct val="90000"/>
            </a:lnSpc>
            <a:spcBef>
              <a:spcPct val="0"/>
            </a:spcBef>
            <a:spcAft>
              <a:spcPct val="15000"/>
            </a:spcAft>
            <a:buChar char="••"/>
          </a:pPr>
          <a:r>
            <a:rPr lang="en-US" sz="1600" kern="1200" dirty="0" smtClean="0"/>
            <a:t>Render the screen as real time.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Pause the screen </a:t>
          </a:r>
          <a:endParaRPr lang="en-US" sz="1600" kern="1200" dirty="0"/>
        </a:p>
        <a:p>
          <a:pPr marL="171450" lvl="1" indent="-171450" algn="l" defTabSz="711200" rtl="0">
            <a:lnSpc>
              <a:spcPct val="90000"/>
            </a:lnSpc>
            <a:spcBef>
              <a:spcPct val="0"/>
            </a:spcBef>
            <a:spcAft>
              <a:spcPct val="15000"/>
            </a:spcAft>
            <a:buChar char="••"/>
          </a:pPr>
          <a:r>
            <a:rPr lang="en-US" sz="1600" kern="1200" dirty="0" smtClean="0"/>
            <a:t>Resume event</a:t>
          </a:r>
          <a:endParaRPr lang="en-US" sz="1600" kern="1200" dirty="0"/>
        </a:p>
      </dsp:txBody>
      <dsp:txXfrm>
        <a:off x="3233011" y="881833"/>
        <a:ext cx="2642481" cy="1558994"/>
      </dsp:txXfrm>
    </dsp:sp>
    <dsp:sp modelId="{F6BDAFAF-8D7D-4B31-A2EF-9A2DE453E644}">
      <dsp:nvSpPr>
        <dsp:cNvPr id="0" name=""/>
        <dsp:cNvSpPr/>
      </dsp:nvSpPr>
      <dsp:spPr>
        <a:xfrm>
          <a:off x="4396040" y="-688121"/>
          <a:ext cx="3382257" cy="3382257"/>
        </a:xfrm>
        <a:prstGeom prst="circularArrow">
          <a:avLst>
            <a:gd name="adj1" fmla="val 2761"/>
            <a:gd name="adj2" fmla="val 336705"/>
            <a:gd name="adj3" fmla="val 19967761"/>
            <a:gd name="adj4" fmla="val 13055488"/>
            <a:gd name="adj5" fmla="val 3222"/>
          </a:avLst>
        </a:prstGeom>
        <a:gradFill rotWithShape="0">
          <a:gsLst>
            <a:gs pos="0">
              <a:schemeClr val="accent1">
                <a:shade val="90000"/>
                <a:hueOff val="430497"/>
                <a:satOff val="-2976"/>
                <a:lumOff val="29952"/>
                <a:alphaOff val="0"/>
                <a:shade val="51000"/>
                <a:satMod val="130000"/>
              </a:schemeClr>
            </a:gs>
            <a:gs pos="80000">
              <a:schemeClr val="accent1">
                <a:shade val="90000"/>
                <a:hueOff val="430497"/>
                <a:satOff val="-2976"/>
                <a:lumOff val="29952"/>
                <a:alphaOff val="0"/>
                <a:shade val="93000"/>
                <a:satMod val="130000"/>
              </a:schemeClr>
            </a:gs>
            <a:gs pos="100000">
              <a:schemeClr val="accent1">
                <a:shade val="90000"/>
                <a:hueOff val="430497"/>
                <a:satOff val="-2976"/>
                <a:lumOff val="299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F9E61D-02B0-4233-B5D7-7DF9B730B4C0}">
      <dsp:nvSpPr>
        <dsp:cNvPr id="0" name=""/>
        <dsp:cNvSpPr/>
      </dsp:nvSpPr>
      <dsp:spPr>
        <a:xfrm>
          <a:off x="4099129" y="33096"/>
          <a:ext cx="1456391" cy="850141"/>
        </a:xfrm>
        <a:prstGeom prst="roundRect">
          <a:avLst>
            <a:gd name="adj" fmla="val 10000"/>
          </a:avLst>
        </a:prstGeom>
        <a:gradFill rotWithShape="0">
          <a:gsLst>
            <a:gs pos="0">
              <a:schemeClr val="accent1">
                <a:shade val="50000"/>
                <a:hueOff val="273873"/>
                <a:satOff val="4652"/>
                <a:lumOff val="27459"/>
                <a:alphaOff val="0"/>
                <a:shade val="51000"/>
                <a:satMod val="130000"/>
              </a:schemeClr>
            </a:gs>
            <a:gs pos="80000">
              <a:schemeClr val="accent1">
                <a:shade val="50000"/>
                <a:hueOff val="273873"/>
                <a:satOff val="4652"/>
                <a:lumOff val="27459"/>
                <a:alphaOff val="0"/>
                <a:shade val="93000"/>
                <a:satMod val="130000"/>
              </a:schemeClr>
            </a:gs>
            <a:gs pos="100000">
              <a:schemeClr val="accent1">
                <a:shade val="50000"/>
                <a:hueOff val="273873"/>
                <a:satOff val="4652"/>
                <a:lumOff val="274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150000"/>
            </a:lnSpc>
            <a:spcBef>
              <a:spcPct val="0"/>
            </a:spcBef>
            <a:spcAft>
              <a:spcPts val="600"/>
            </a:spcAft>
          </a:pPr>
          <a:r>
            <a:rPr lang="en-US" sz="1400" b="1" kern="1200" dirty="0" smtClean="0"/>
            <a:t>Screen</a:t>
          </a:r>
        </a:p>
        <a:p>
          <a:pPr lvl="0" algn="ctr" defTabSz="622300" rtl="1">
            <a:lnSpc>
              <a:spcPct val="150000"/>
            </a:lnSpc>
            <a:spcBef>
              <a:spcPct val="0"/>
            </a:spcBef>
            <a:spcAft>
              <a:spcPts val="600"/>
            </a:spcAft>
          </a:pPr>
          <a:r>
            <a:rPr lang="en-US" sz="1400" b="1" kern="1200" dirty="0" smtClean="0"/>
            <a:t>Package</a:t>
          </a:r>
          <a:endParaRPr lang="ar-SA" sz="1400" kern="1200" dirty="0"/>
        </a:p>
      </dsp:txBody>
      <dsp:txXfrm>
        <a:off x="4124029" y="57996"/>
        <a:ext cx="1406591" cy="800341"/>
      </dsp:txXfrm>
    </dsp:sp>
    <dsp:sp modelId="{CD844AEB-36B8-44F8-8688-5015E0F63299}">
      <dsp:nvSpPr>
        <dsp:cNvPr id="0" name=""/>
        <dsp:cNvSpPr/>
      </dsp:nvSpPr>
      <dsp:spPr>
        <a:xfrm>
          <a:off x="6368747" y="334756"/>
          <a:ext cx="2739487" cy="210763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50000"/>
              <a:hueOff val="273873"/>
              <a:satOff val="4652"/>
              <a:lumOff val="274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Getter for the square body.</a:t>
          </a:r>
          <a:endParaRPr lang="ar-SA" sz="1600" kern="1200" dirty="0"/>
        </a:p>
        <a:p>
          <a:pPr marL="171450" lvl="1" indent="-171450" algn="l" defTabSz="711200" rtl="0">
            <a:lnSpc>
              <a:spcPct val="90000"/>
            </a:lnSpc>
            <a:spcBef>
              <a:spcPct val="0"/>
            </a:spcBef>
            <a:spcAft>
              <a:spcPct val="15000"/>
            </a:spcAft>
            <a:buChar char="••"/>
          </a:pPr>
          <a:r>
            <a:rPr lang="en-US" sz="1600" kern="1200" dirty="0" smtClean="0"/>
            <a:t>Getter for the </a:t>
          </a:r>
          <a:r>
            <a:rPr lang="en-US" sz="1600" kern="1200" dirty="0" err="1" smtClean="0"/>
            <a:t>Enemis</a:t>
          </a:r>
          <a:r>
            <a:rPr lang="en-US" sz="1600" kern="1200" dirty="0" smtClean="0"/>
            <a:t> objects.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End the contact</a:t>
          </a:r>
          <a:endParaRPr lang="en-US" sz="1600" kern="1200" dirty="0"/>
        </a:p>
        <a:p>
          <a:pPr marL="171450" lvl="1" indent="-171450" algn="l" defTabSz="711200" rtl="0">
            <a:lnSpc>
              <a:spcPct val="90000"/>
            </a:lnSpc>
            <a:spcBef>
              <a:spcPct val="0"/>
            </a:spcBef>
            <a:spcAft>
              <a:spcPct val="15000"/>
            </a:spcAft>
            <a:buChar char="••"/>
          </a:pPr>
          <a:endParaRPr lang="ar-SA" sz="1600" kern="1200" dirty="0"/>
        </a:p>
      </dsp:txBody>
      <dsp:txXfrm>
        <a:off x="6417250" y="383259"/>
        <a:ext cx="2642481" cy="1558994"/>
      </dsp:txXfrm>
    </dsp:sp>
    <dsp:sp modelId="{D9FE832C-51C4-48C2-8F5C-FCA019894FA1}">
      <dsp:nvSpPr>
        <dsp:cNvPr id="0" name=""/>
        <dsp:cNvSpPr/>
      </dsp:nvSpPr>
      <dsp:spPr>
        <a:xfrm>
          <a:off x="7283368" y="1973946"/>
          <a:ext cx="1456391" cy="850141"/>
        </a:xfrm>
        <a:prstGeom prst="roundRect">
          <a:avLst>
            <a:gd name="adj" fmla="val 10000"/>
          </a:avLst>
        </a:prstGeom>
        <a:gradFill rotWithShape="0">
          <a:gsLst>
            <a:gs pos="0">
              <a:schemeClr val="accent1">
                <a:shade val="50000"/>
                <a:hueOff val="273873"/>
                <a:satOff val="4652"/>
                <a:lumOff val="27459"/>
                <a:alphaOff val="0"/>
                <a:shade val="51000"/>
                <a:satMod val="130000"/>
              </a:schemeClr>
            </a:gs>
            <a:gs pos="80000">
              <a:schemeClr val="accent1">
                <a:shade val="50000"/>
                <a:hueOff val="273873"/>
                <a:satOff val="4652"/>
                <a:lumOff val="27459"/>
                <a:alphaOff val="0"/>
                <a:shade val="93000"/>
                <a:satMod val="130000"/>
              </a:schemeClr>
            </a:gs>
            <a:gs pos="100000">
              <a:schemeClr val="accent1">
                <a:shade val="50000"/>
                <a:hueOff val="273873"/>
                <a:satOff val="4652"/>
                <a:lumOff val="274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150000"/>
            </a:lnSpc>
            <a:spcBef>
              <a:spcPct val="0"/>
            </a:spcBef>
            <a:spcAft>
              <a:spcPts val="600"/>
            </a:spcAft>
          </a:pPr>
          <a:r>
            <a:rPr lang="en-US" sz="1400" b="1" kern="1200" dirty="0" smtClean="0"/>
            <a:t>Tools</a:t>
          </a:r>
        </a:p>
        <a:p>
          <a:pPr lvl="0" algn="ctr" defTabSz="622300" rtl="1">
            <a:lnSpc>
              <a:spcPct val="150000"/>
            </a:lnSpc>
            <a:spcBef>
              <a:spcPct val="0"/>
            </a:spcBef>
            <a:spcAft>
              <a:spcPts val="600"/>
            </a:spcAft>
          </a:pPr>
          <a:r>
            <a:rPr lang="en-US" sz="1400" b="1" kern="1200" dirty="0" smtClean="0"/>
            <a:t>Package</a:t>
          </a:r>
          <a:endParaRPr lang="ar-SA" sz="1400" kern="1200" dirty="0"/>
        </a:p>
      </dsp:txBody>
      <dsp:txXfrm>
        <a:off x="7308268" y="1998846"/>
        <a:ext cx="1406591" cy="800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9842F-276C-4E91-84B6-285EEA96723D}" type="datetimeFigureOut">
              <a:rPr lang="en-US" smtClean="0"/>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B1242-0298-4A5C-B9B5-3744C56015D0}" type="slidenum">
              <a:rPr lang="en-US" smtClean="0"/>
              <a:t>‹#›</a:t>
            </a:fld>
            <a:endParaRPr lang="en-US"/>
          </a:p>
        </p:txBody>
      </p:sp>
    </p:spTree>
    <p:extLst>
      <p:ext uri="{BB962C8B-B14F-4D97-AF65-F5344CB8AC3E}">
        <p14:creationId xmlns:p14="http://schemas.microsoft.com/office/powerpoint/2010/main" val="7423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B1242-0298-4A5C-B9B5-3744C56015D0}" type="slidenum">
              <a:rPr lang="en-US" smtClean="0"/>
              <a:t>1</a:t>
            </a:fld>
            <a:endParaRPr lang="en-US"/>
          </a:p>
        </p:txBody>
      </p:sp>
    </p:spTree>
    <p:extLst>
      <p:ext uri="{BB962C8B-B14F-4D97-AF65-F5344CB8AC3E}">
        <p14:creationId xmlns:p14="http://schemas.microsoft.com/office/powerpoint/2010/main" val="1057749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939902"/>
            <a:ext cx="9144000" cy="1203598"/>
          </a:xfrm>
          <a:prstGeom prst="rect">
            <a:avLst/>
          </a:prstGeom>
          <a:gradFill flip="none" rotWithShape="1">
            <a:gsLst>
              <a:gs pos="11000">
                <a:schemeClr val="bg1">
                  <a:alpha val="0"/>
                </a:schemeClr>
              </a:gs>
              <a:gs pos="50000">
                <a:schemeClr val="bg1">
                  <a:alpha val="88000"/>
                </a:schemeClr>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4155926"/>
            <a:ext cx="9144000" cy="504057"/>
          </a:xfrm>
          <a:prstGeom prst="rect">
            <a:avLst/>
          </a:prstGeom>
        </p:spPr>
        <p:txBody>
          <a:bodyPr anchor="ctr"/>
          <a:lstStyle>
            <a:lvl1pPr marL="0" indent="0" algn="ctr">
              <a:lnSpc>
                <a:spcPct val="80000"/>
              </a:lnSpc>
              <a:buNone/>
              <a:defRPr sz="3600" b="0" baseline="0">
                <a:solidFill>
                  <a:schemeClr val="tx1">
                    <a:lumMod val="75000"/>
                    <a:lumOff val="25000"/>
                  </a:schemeClr>
                </a:solidFill>
                <a:latin typeface="+mj-lt"/>
                <a:cs typeface="Arial" pitchFamily="34" charset="0"/>
              </a:defRPr>
            </a:lvl1pPr>
          </a:lstStyle>
          <a:p>
            <a:pPr>
              <a:lnSpc>
                <a:spcPct val="100000"/>
              </a:lnSpc>
            </a:pPr>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148" y="465998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a:spcBef>
                <a:spcPts val="0"/>
              </a:spcBef>
              <a:defRPr/>
            </a:pPr>
            <a:r>
              <a:rPr lang="en-US" altLang="ko-KR" b="1" dirty="0"/>
              <a:t>INSERT THE TITLE 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2322"/>
            <a:ext cx="7128792" cy="576064"/>
          </a:xfrm>
          <a:prstGeom prst="rect">
            <a:avLst/>
          </a:prstGeom>
        </p:spPr>
        <p:txBody>
          <a:bodyPr anchor="ctr"/>
          <a:lstStyle>
            <a:lvl1pPr marL="0" indent="0" algn="l">
              <a:buNone/>
              <a:defRPr sz="3600" b="0" baseline="0">
                <a:solidFill>
                  <a:schemeClr val="accent2"/>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79512" y="578386"/>
            <a:ext cx="7128792" cy="288032"/>
          </a:xfrm>
          <a:prstGeom prst="rect">
            <a:avLst/>
          </a:prstGeom>
        </p:spPr>
        <p:txBody>
          <a:bodyPr anchor="ctr"/>
          <a:lstStyle>
            <a:lvl1pPr marL="0" indent="0" algn="l">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463352" y="1491630"/>
            <a:ext cx="2546536"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297920" y="1491630"/>
            <a:ext cx="2546536"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132488" y="1491630"/>
            <a:ext cx="2546536"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3194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pic>
        <p:nvPicPr>
          <p:cNvPr id="3"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600" y="987574"/>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33772" y="4262137"/>
            <a:ext cx="8676456" cy="541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6" name="Picture Placeholder 2"/>
          <p:cNvSpPr>
            <a:spLocks noGrp="1"/>
          </p:cNvSpPr>
          <p:nvPr>
            <p:ph type="pic" idx="1" hasCustomPrompt="1"/>
          </p:nvPr>
        </p:nvSpPr>
        <p:spPr>
          <a:xfrm>
            <a:off x="910339" y="1404993"/>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85000"/>
                    <a:lumOff val="1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Text Placeholder 9"/>
          <p:cNvSpPr>
            <a:spLocks noGrp="1"/>
          </p:cNvSpPr>
          <p:nvPr>
            <p:ph type="body" sz="quarter" idx="11" hasCustomPrompt="1"/>
          </p:nvPr>
        </p:nvSpPr>
        <p:spPr>
          <a:xfrm>
            <a:off x="0" y="181632"/>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IMAGES &amp; CONTENTS</a:t>
            </a:r>
          </a:p>
        </p:txBody>
      </p:sp>
      <p:sp>
        <p:nvSpPr>
          <p:cNvPr id="8" name="Text Placeholder 9"/>
          <p:cNvSpPr>
            <a:spLocks noGrp="1"/>
          </p:cNvSpPr>
          <p:nvPr>
            <p:ph type="body" sz="quarter" idx="12" hasCustomPrompt="1"/>
          </p:nvPr>
        </p:nvSpPr>
        <p:spPr>
          <a:xfrm>
            <a:off x="0" y="757696"/>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9655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a:extLst>
              <a:ext uri="{FF2B5EF4-FFF2-40B4-BE49-F238E27FC236}">
                <a16:creationId xmlns:a16="http://schemas.microsoft.com/office/drawing/2014/main" id="{81DDBA6E-7B38-4B62-B835-4B886BAD4446}"/>
              </a:ext>
            </a:extLst>
          </p:cNvPr>
          <p:cNvSpPr/>
          <p:nvPr userDrawn="1"/>
        </p:nvSpPr>
        <p:spPr>
          <a:xfrm flipH="1">
            <a:off x="0" y="2283717"/>
            <a:ext cx="9144000" cy="12649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2" descr="D:\Fullppt\PNG이미지\핸드폰2.png">
            <a:extLst>
              <a:ext uri="{FF2B5EF4-FFF2-40B4-BE49-F238E27FC236}">
                <a16:creationId xmlns:a16="http://schemas.microsoft.com/office/drawing/2014/main" id="{40E17F4A-BF79-43E6-BAA8-31A909BF2F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70880" y="134761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a:extLst>
              <a:ext uri="{FF2B5EF4-FFF2-40B4-BE49-F238E27FC236}">
                <a16:creationId xmlns:a16="http://schemas.microsoft.com/office/drawing/2014/main" id="{5D7503B6-0FBE-4B65-A51F-9EAD18B8D87D}"/>
              </a:ext>
            </a:extLst>
          </p:cNvPr>
          <p:cNvSpPr>
            <a:spLocks noGrp="1"/>
          </p:cNvSpPr>
          <p:nvPr>
            <p:ph type="pic" idx="1" hasCustomPrompt="1"/>
          </p:nvPr>
        </p:nvSpPr>
        <p:spPr>
          <a:xfrm>
            <a:off x="3755527" y="148576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9159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6588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716016" y="2196470"/>
            <a:ext cx="4427984" cy="530344"/>
          </a:xfrm>
          <a:prstGeom prst="rect">
            <a:avLst/>
          </a:prstGeom>
        </p:spPr>
        <p:txBody>
          <a:bodyPr anchor="ctr"/>
          <a:lstStyle>
            <a:lvl1pPr marL="0" indent="0" algn="l">
              <a:buNone/>
              <a:defRPr sz="3600" b="0" baseline="0">
                <a:solidFill>
                  <a:schemeClr val="accent2"/>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716016" y="2726814"/>
            <a:ext cx="4427984" cy="288032"/>
          </a:xfrm>
          <a:prstGeom prst="rect">
            <a:avLst/>
          </a:prstGeom>
        </p:spPr>
        <p:txBody>
          <a:bodyPr anchor="ctr"/>
          <a:lstStyle>
            <a:lvl1pPr marL="0" indent="0" algn="l">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55413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Rectangle 1"/>
          <p:cNvSpPr/>
          <p:nvPr userDrawn="1"/>
        </p:nvSpPr>
        <p:spPr>
          <a:xfrm>
            <a:off x="540000" y="2570956"/>
            <a:ext cx="8064000" cy="720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idx="1" hasCustomPrompt="1"/>
          </p:nvPr>
        </p:nvSpPr>
        <p:spPr>
          <a:xfrm>
            <a:off x="540000" y="1167542"/>
            <a:ext cx="4032000" cy="1404208"/>
          </a:xfrm>
          <a:prstGeom prst="rect">
            <a:avLst/>
          </a:pr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0" hasCustomPrompt="1"/>
          </p:nvPr>
        </p:nvSpPr>
        <p:spPr>
          <a:xfrm>
            <a:off x="4572000" y="3291830"/>
            <a:ext cx="4032000" cy="1404208"/>
          </a:xfrm>
          <a:prstGeom prst="rect">
            <a:avLst/>
          </a:prstGeom>
          <a:solidFill>
            <a:schemeClr val="bg1">
              <a:lumMod val="95000"/>
            </a:schemeClr>
          </a:solidFill>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Text Placeholder 9"/>
          <p:cNvSpPr>
            <a:spLocks noGrp="1"/>
          </p:cNvSpPr>
          <p:nvPr>
            <p:ph type="body" sz="quarter" idx="11"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6" name="Text Placeholder 9"/>
          <p:cNvSpPr>
            <a:spLocks noGrp="1"/>
          </p:cNvSpPr>
          <p:nvPr>
            <p:ph type="body" sz="quarter" idx="12"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36043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716016" y="2196470"/>
            <a:ext cx="4427984" cy="530344"/>
          </a:xfrm>
          <a:prstGeom prst="rect">
            <a:avLst/>
          </a:prstGeom>
        </p:spPr>
        <p:txBody>
          <a:bodyPr anchor="ctr"/>
          <a:lstStyle>
            <a:lvl1pPr marL="0" indent="0" algn="l">
              <a:buNone/>
              <a:defRPr sz="3600" b="0" baseline="0">
                <a:solidFill>
                  <a:schemeClr val="accent2"/>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716016" y="2726814"/>
            <a:ext cx="4427984" cy="288032"/>
          </a:xfrm>
          <a:prstGeom prst="rect">
            <a:avLst/>
          </a:prstGeom>
        </p:spPr>
        <p:txBody>
          <a:bodyPr anchor="ctr"/>
          <a:lstStyle>
            <a:lvl1pPr marL="0" indent="0" algn="l">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011910"/>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565114"/>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3"/>
          <p:cNvSpPr>
            <a:spLocks noGrp="1"/>
          </p:cNvSpPr>
          <p:nvPr>
            <p:ph type="pic" sz="quarter" idx="12"/>
          </p:nvPr>
        </p:nvSpPr>
        <p:spPr>
          <a:xfrm>
            <a:off x="0" y="402"/>
            <a:ext cx="9144000" cy="4011508"/>
          </a:xfrm>
          <a:prstGeom prst="flowChartMerge">
            <a:avLst/>
          </a:prstGeom>
        </p:spPr>
        <p:txBody>
          <a:bodyPr anchor="ctr"/>
          <a:lstStyle>
            <a:lvl1pPr marL="0" marR="0" indent="0" algn="ctr" defTabSz="914400" rtl="0" eaLnBrk="1" fontAlgn="auto" latinLnBrk="1" hangingPunct="1">
              <a:lnSpc>
                <a:spcPct val="100000"/>
              </a:lnSpc>
              <a:spcBef>
                <a:spcPct val="20000"/>
              </a:spcBef>
              <a:spcAft>
                <a:spcPts val="0"/>
              </a:spcAft>
              <a:buClrTx/>
              <a:buSzTx/>
              <a:buFontTx/>
              <a:buNone/>
              <a:tabLst/>
              <a:defRPr sz="1200">
                <a:solidFill>
                  <a:schemeClr val="tx1">
                    <a:lumMod val="75000"/>
                    <a:lumOff val="25000"/>
                  </a:schemeClr>
                </a:solidFill>
              </a:defRPr>
            </a:lvl1pPr>
          </a:lstStyle>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endParaRPr lang="en-US" altLang="ko-KR" dirty="0"/>
          </a:p>
          <a:p>
            <a:pPr marL="342900" marR="0" lvl="0" indent="-342900" algn="l" defTabSz="914400" rtl="0" eaLnBrk="1" fontAlgn="auto" latinLnBrk="1" hangingPunct="1">
              <a:lnSpc>
                <a:spcPct val="100000"/>
              </a:lnSpc>
              <a:spcBef>
                <a:spcPct val="20000"/>
              </a:spcBef>
              <a:spcAft>
                <a:spcPts val="0"/>
              </a:spcAft>
              <a:buClrTx/>
              <a:buSzTx/>
              <a:buFont typeface="Arial" pitchFamily="34" charset="0"/>
              <a:buChar char="•"/>
              <a:tabLst/>
              <a:defRPr/>
            </a:pPr>
            <a:r>
              <a:rPr lang="en-US" altLang="ko-KR" dirty="0"/>
              <a:t>Your Picture Here</a:t>
            </a:r>
            <a:endParaRPr lang="ko-KR" altLang="en-US" dirty="0"/>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1091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016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843558"/>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131840" y="1419622"/>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971600" y="1827287"/>
            <a:ext cx="7272808" cy="2304256"/>
          </a:xfrm>
          <a:prstGeom prst="rect">
            <a:avLst/>
          </a:prstGeom>
          <a:no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Oval 4"/>
          <p:cNvSpPr/>
          <p:nvPr userDrawn="1"/>
        </p:nvSpPr>
        <p:spPr>
          <a:xfrm>
            <a:off x="1403648" y="1044724"/>
            <a:ext cx="1584176" cy="1584176"/>
          </a:xfrm>
          <a:prstGeom prst="ellips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2279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483768" y="123478"/>
            <a:ext cx="6660232"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483768" y="699542"/>
            <a:ext cx="6660232"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5404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9512" y="2322"/>
            <a:ext cx="7128792" cy="576064"/>
          </a:xfrm>
          <a:prstGeom prst="rect">
            <a:avLst/>
          </a:prstGeom>
        </p:spPr>
        <p:txBody>
          <a:bodyPr anchor="ctr"/>
          <a:lstStyle>
            <a:lvl1pPr marL="0" indent="0" algn="l">
              <a:buNone/>
              <a:defRPr sz="3600" b="0" baseline="0">
                <a:solidFill>
                  <a:schemeClr val="accent2"/>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79512" y="578386"/>
            <a:ext cx="7128792" cy="288032"/>
          </a:xfrm>
          <a:prstGeom prst="rect">
            <a:avLst/>
          </a:prstGeom>
        </p:spPr>
        <p:txBody>
          <a:bodyPr anchor="ctr"/>
          <a:lstStyle>
            <a:lvl1pPr marL="0" indent="0" algn="l">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3498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73" r:id="rId3"/>
    <p:sldLayoutId id="2147483662" r:id="rId4"/>
    <p:sldLayoutId id="2147483663" r:id="rId5"/>
    <p:sldLayoutId id="2147483661" r:id="rId6"/>
    <p:sldLayoutId id="2147483660" r:id="rId7"/>
    <p:sldLayoutId id="2147483665" r:id="rId8"/>
    <p:sldLayoutId id="2147483672" r:id="rId9"/>
    <p:sldLayoutId id="2147483675" r:id="rId10"/>
    <p:sldLayoutId id="2147483674" r:id="rId11"/>
    <p:sldLayoutId id="2147483656" r:id="rId12"/>
    <p:sldLayoutId id="2147483676" r:id="rId13"/>
    <p:sldLayoutId id="2147483677" r:id="rId1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ltLang="ko-KR" sz="2000" dirty="0" smtClean="0"/>
              <a:t>Square World Game for Treating Amblyopia</a:t>
            </a:r>
            <a:endParaRPr lang="ko-KR" altLang="en-US" sz="2000" dirty="0"/>
          </a:p>
        </p:txBody>
      </p:sp>
      <p:sp>
        <p:nvSpPr>
          <p:cNvPr id="2" name="عنصر نائب للنص 1"/>
          <p:cNvSpPr>
            <a:spLocks noGrp="1"/>
          </p:cNvSpPr>
          <p:nvPr>
            <p:ph type="body" sz="quarter" idx="11"/>
          </p:nvPr>
        </p:nvSpPr>
        <p:spPr/>
        <p:txBody>
          <a:bodyPr/>
          <a:lstStyle/>
          <a:p>
            <a:r>
              <a:rPr lang="en-US" b="1" dirty="0" smtClean="0"/>
              <a:t>Sarah </a:t>
            </a:r>
            <a:r>
              <a:rPr lang="en-US" b="1" dirty="0" err="1" smtClean="0"/>
              <a:t>Alghamdi</a:t>
            </a:r>
            <a:endParaRPr lang="ar-SA" b="1" dirty="0"/>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Solution</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03337423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Solution</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pPr lvl="0"/>
            <a:r>
              <a:rPr lang="en-US" altLang="ko-KR" dirty="0" smtClean="0">
                <a:solidFill>
                  <a:schemeClr val="accent1"/>
                </a:solidFill>
              </a:rPr>
              <a:t>.</a:t>
            </a:r>
            <a:endParaRPr lang="en-US" altLang="ko-KR" dirty="0">
              <a:solidFill>
                <a:schemeClr val="accent1"/>
              </a:solidFill>
            </a:endParaRPr>
          </a:p>
        </p:txBody>
      </p:sp>
      <p:grpSp>
        <p:nvGrpSpPr>
          <p:cNvPr id="17" name="مجموعة 16"/>
          <p:cNvGrpSpPr/>
          <p:nvPr/>
        </p:nvGrpSpPr>
        <p:grpSpPr>
          <a:xfrm>
            <a:off x="2606382" y="1429831"/>
            <a:ext cx="5494010" cy="1323439"/>
            <a:chOff x="2606382" y="1429831"/>
            <a:chExt cx="5494010" cy="1323439"/>
          </a:xfrm>
        </p:grpSpPr>
        <p:grpSp>
          <p:nvGrpSpPr>
            <p:cNvPr id="4" name="Group 3"/>
            <p:cNvGrpSpPr/>
            <p:nvPr/>
          </p:nvGrpSpPr>
          <p:grpSpPr>
            <a:xfrm>
              <a:off x="2606382" y="1429831"/>
              <a:ext cx="1182045" cy="1323439"/>
              <a:chOff x="1619672" y="1166760"/>
              <a:chExt cx="1182045" cy="1323439"/>
            </a:xfrm>
          </p:grpSpPr>
          <p:sp>
            <p:nvSpPr>
              <p:cNvPr id="5" name="Rectangle 4"/>
              <p:cNvSpPr/>
              <p:nvPr/>
            </p:nvSpPr>
            <p:spPr>
              <a:xfrm>
                <a:off x="1619672" y="1491630"/>
                <a:ext cx="936104"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2082091" y="1166760"/>
                <a:ext cx="719626" cy="1323439"/>
              </a:xfrm>
              <a:prstGeom prst="rect">
                <a:avLst/>
              </a:prstGeom>
              <a:noFill/>
            </p:spPr>
            <p:txBody>
              <a:bodyPr wrap="square" rtlCol="0" anchor="ctr">
                <a:spAutoFit/>
              </a:bodyPr>
              <a:lstStyle/>
              <a:p>
                <a:pPr algn="ctr"/>
                <a:r>
                  <a:rPr lang="en-US" altLang="ko-KR" sz="8000" b="1" dirty="0" smtClean="0">
                    <a:solidFill>
                      <a:schemeClr val="bg1"/>
                    </a:solidFill>
                    <a:cs typeface="Arial" pitchFamily="34" charset="0"/>
                  </a:rPr>
                  <a:t>1</a:t>
                </a:r>
                <a:endParaRPr lang="ko-KR" altLang="en-US" sz="8000" b="1" dirty="0">
                  <a:solidFill>
                    <a:schemeClr val="bg1"/>
                  </a:solidFill>
                  <a:cs typeface="Arial" pitchFamily="34" charset="0"/>
                </a:endParaRPr>
              </a:p>
            </p:txBody>
          </p:sp>
        </p:grpSp>
        <p:grpSp>
          <p:nvGrpSpPr>
            <p:cNvPr id="20" name="Group 19"/>
            <p:cNvGrpSpPr/>
            <p:nvPr/>
          </p:nvGrpSpPr>
          <p:grpSpPr>
            <a:xfrm>
              <a:off x="3992728" y="1584790"/>
              <a:ext cx="4107664" cy="955691"/>
              <a:chOff x="803640" y="3362835"/>
              <a:chExt cx="2059657" cy="955691"/>
            </a:xfrm>
          </p:grpSpPr>
          <p:sp>
            <p:nvSpPr>
              <p:cNvPr id="21" name="TextBox 20"/>
              <p:cNvSpPr txBox="1"/>
              <p:nvPr/>
            </p:nvSpPr>
            <p:spPr>
              <a:xfrm>
                <a:off x="803640" y="3579862"/>
                <a:ext cx="2059657" cy="738664"/>
              </a:xfrm>
              <a:prstGeom prst="rect">
                <a:avLst/>
              </a:prstGeom>
              <a:noFill/>
            </p:spPr>
            <p:txBody>
              <a:bodyPr wrap="square" rtlCol="0">
                <a:spAutoFit/>
              </a:bodyPr>
              <a:lstStyle/>
              <a:p>
                <a:pPr algn="just"/>
                <a:r>
                  <a:rPr lang="en-US" altLang="ko-KR" sz="1400" dirty="0">
                    <a:solidFill>
                      <a:schemeClr val="tx1">
                        <a:lumMod val="75000"/>
                        <a:lumOff val="25000"/>
                      </a:schemeClr>
                    </a:solidFill>
                    <a:cs typeface="Arial" pitchFamily="34" charset="0"/>
                  </a:rPr>
                  <a:t>professionals assist their patients to overcome their obstacle through intensive office-based vision therapy .     </a:t>
                </a:r>
                <a:endParaRPr lang="ko-KR" altLang="en-US" sz="1400" dirty="0">
                  <a:solidFill>
                    <a:schemeClr val="tx1">
                      <a:lumMod val="75000"/>
                      <a:lumOff val="25000"/>
                    </a:schemeClr>
                  </a:solidFill>
                  <a:cs typeface="Arial" pitchFamily="34" charset="0"/>
                </a:endParaRPr>
              </a:p>
            </p:txBody>
          </p:sp>
          <p:sp>
            <p:nvSpPr>
              <p:cNvPr id="22" name="TextBox 21"/>
              <p:cNvSpPr txBox="1"/>
              <p:nvPr/>
            </p:nvSpPr>
            <p:spPr>
              <a:xfrm>
                <a:off x="803640" y="3362835"/>
                <a:ext cx="2059657"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Wow Vision Therapy</a:t>
                </a:r>
                <a:endParaRPr lang="ko-KR" altLang="en-US" sz="1400" b="1" dirty="0">
                  <a:solidFill>
                    <a:schemeClr val="tx1">
                      <a:lumMod val="75000"/>
                      <a:lumOff val="25000"/>
                    </a:schemeClr>
                  </a:solidFill>
                  <a:cs typeface="Arial" pitchFamily="34" charset="0"/>
                </a:endParaRPr>
              </a:p>
            </p:txBody>
          </p:sp>
        </p:grpSp>
        <p:sp>
          <p:nvSpPr>
            <p:cNvPr id="32" name="Rounded Rectangle 25"/>
            <p:cNvSpPr/>
            <p:nvPr/>
          </p:nvSpPr>
          <p:spPr>
            <a:xfrm>
              <a:off x="2721815" y="1988440"/>
              <a:ext cx="326074" cy="27481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مجموعة 15"/>
          <p:cNvGrpSpPr/>
          <p:nvPr/>
        </p:nvGrpSpPr>
        <p:grpSpPr>
          <a:xfrm>
            <a:off x="2665033" y="3370147"/>
            <a:ext cx="5435359" cy="1323439"/>
            <a:chOff x="2665033" y="3370147"/>
            <a:chExt cx="5435359" cy="1323439"/>
          </a:xfrm>
        </p:grpSpPr>
        <p:grpSp>
          <p:nvGrpSpPr>
            <p:cNvPr id="13" name="Group 12"/>
            <p:cNvGrpSpPr/>
            <p:nvPr/>
          </p:nvGrpSpPr>
          <p:grpSpPr>
            <a:xfrm>
              <a:off x="2665033" y="3370147"/>
              <a:ext cx="1151674" cy="1323439"/>
              <a:chOff x="6876256" y="2079570"/>
              <a:chExt cx="1151674" cy="1323439"/>
            </a:xfrm>
          </p:grpSpPr>
          <p:sp>
            <p:nvSpPr>
              <p:cNvPr id="14" name="Rectangle 13"/>
              <p:cNvSpPr/>
              <p:nvPr/>
            </p:nvSpPr>
            <p:spPr>
              <a:xfrm>
                <a:off x="6876256" y="2394360"/>
                <a:ext cx="936000"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TextBox 14"/>
              <p:cNvSpPr txBox="1"/>
              <p:nvPr/>
            </p:nvSpPr>
            <p:spPr>
              <a:xfrm>
                <a:off x="7308304" y="2079570"/>
                <a:ext cx="719626" cy="1323439"/>
              </a:xfrm>
              <a:prstGeom prst="rect">
                <a:avLst/>
              </a:prstGeom>
              <a:noFill/>
            </p:spPr>
            <p:txBody>
              <a:bodyPr wrap="square" rtlCol="0" anchor="ctr">
                <a:spAutoFit/>
              </a:bodyPr>
              <a:lstStyle/>
              <a:p>
                <a:pPr algn="ctr"/>
                <a:r>
                  <a:rPr lang="en-US" altLang="ko-KR" sz="8000" b="1" dirty="0" smtClean="0">
                    <a:solidFill>
                      <a:schemeClr val="bg1"/>
                    </a:solidFill>
                    <a:cs typeface="Arial" pitchFamily="34" charset="0"/>
                  </a:rPr>
                  <a:t>2</a:t>
                </a:r>
                <a:endParaRPr lang="ko-KR" altLang="en-US" sz="8000" b="1" dirty="0">
                  <a:solidFill>
                    <a:schemeClr val="bg1"/>
                  </a:solidFill>
                  <a:cs typeface="Arial" pitchFamily="34" charset="0"/>
                </a:endParaRPr>
              </a:p>
            </p:txBody>
          </p:sp>
        </p:grpSp>
        <p:grpSp>
          <p:nvGrpSpPr>
            <p:cNvPr id="29" name="Group 28"/>
            <p:cNvGrpSpPr/>
            <p:nvPr/>
          </p:nvGrpSpPr>
          <p:grpSpPr>
            <a:xfrm>
              <a:off x="3992728" y="3507854"/>
              <a:ext cx="4107664" cy="955691"/>
              <a:chOff x="803640" y="3362835"/>
              <a:chExt cx="2059657" cy="955691"/>
            </a:xfrm>
          </p:grpSpPr>
          <p:sp>
            <p:nvSpPr>
              <p:cNvPr id="30" name="TextBox 29"/>
              <p:cNvSpPr txBox="1"/>
              <p:nvPr/>
            </p:nvSpPr>
            <p:spPr>
              <a:xfrm>
                <a:off x="803640" y="3579862"/>
                <a:ext cx="2059657" cy="738664"/>
              </a:xfrm>
              <a:prstGeom prst="rect">
                <a:avLst/>
              </a:prstGeom>
              <a:noFill/>
            </p:spPr>
            <p:txBody>
              <a:bodyPr wrap="square" rtlCol="0">
                <a:spAutoFit/>
              </a:bodyPr>
              <a:lstStyle/>
              <a:p>
                <a:pPr algn="just"/>
                <a:r>
                  <a:rPr lang="en-US" altLang="ko-KR" sz="1400" dirty="0">
                    <a:solidFill>
                      <a:schemeClr val="tx1">
                        <a:lumMod val="75000"/>
                        <a:lumOff val="25000"/>
                      </a:schemeClr>
                    </a:solidFill>
                    <a:cs typeface="Arial" pitchFamily="34" charset="0"/>
                  </a:rPr>
                  <a:t>develop games, designed to assist lazy eye patients, and these games have been approved by professional doctors </a:t>
                </a:r>
                <a:endParaRPr lang="ko-KR" altLang="en-US" sz="1400" dirty="0">
                  <a:solidFill>
                    <a:schemeClr val="tx1">
                      <a:lumMod val="75000"/>
                      <a:lumOff val="25000"/>
                    </a:schemeClr>
                  </a:solidFill>
                  <a:cs typeface="Arial" pitchFamily="34" charset="0"/>
                </a:endParaRPr>
              </a:p>
            </p:txBody>
          </p:sp>
          <p:sp>
            <p:nvSpPr>
              <p:cNvPr id="31" name="TextBox 30"/>
              <p:cNvSpPr txBox="1"/>
              <p:nvPr/>
            </p:nvSpPr>
            <p:spPr>
              <a:xfrm>
                <a:off x="803640" y="3362835"/>
                <a:ext cx="2059657"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By </a:t>
                </a:r>
                <a:r>
                  <a:rPr lang="en-US" altLang="ko-KR" sz="1400" b="1" dirty="0" err="1">
                    <a:solidFill>
                      <a:schemeClr val="tx1">
                        <a:lumMod val="75000"/>
                        <a:lumOff val="25000"/>
                      </a:schemeClr>
                    </a:solidFill>
                    <a:cs typeface="Arial" pitchFamily="34" charset="0"/>
                  </a:rPr>
                  <a:t>Amblyotech</a:t>
                </a:r>
                <a:r>
                  <a:rPr lang="en-US" altLang="ko-KR" sz="1400" b="1" dirty="0">
                    <a:solidFill>
                      <a:schemeClr val="tx1">
                        <a:lumMod val="75000"/>
                        <a:lumOff val="25000"/>
                      </a:schemeClr>
                    </a:solidFill>
                    <a:cs typeface="Arial" pitchFamily="34" charset="0"/>
                  </a:rPr>
                  <a:t> Company</a:t>
                </a:r>
                <a:endParaRPr lang="ko-KR" altLang="en-US" sz="1400" b="1" dirty="0">
                  <a:solidFill>
                    <a:schemeClr val="tx1">
                      <a:lumMod val="75000"/>
                      <a:lumOff val="25000"/>
                    </a:schemeClr>
                  </a:solidFill>
                  <a:cs typeface="Arial" pitchFamily="34" charset="0"/>
                </a:endParaRPr>
              </a:p>
            </p:txBody>
          </p:sp>
        </p:grpSp>
        <p:sp>
          <p:nvSpPr>
            <p:cNvPr id="35" name="Donut 22"/>
            <p:cNvSpPr>
              <a:spLocks noChangeAspect="1"/>
            </p:cNvSpPr>
            <p:nvPr/>
          </p:nvSpPr>
          <p:spPr>
            <a:xfrm>
              <a:off x="2756323" y="3970847"/>
              <a:ext cx="368181" cy="18858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3092384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Project Vision and Mission</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234166362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a:xfrm>
            <a:off x="1421" y="159430"/>
            <a:ext cx="9144000" cy="576064"/>
          </a:xfrm>
        </p:spPr>
        <p:txBody>
          <a:bodyPr/>
          <a:lstStyle/>
          <a:p>
            <a:r>
              <a:rPr lang="en-US" altLang="ko-KR" dirty="0" smtClean="0">
                <a:solidFill>
                  <a:schemeClr val="accent1"/>
                </a:solidFill>
              </a:rPr>
              <a:t>Project Vision and Mission</a:t>
            </a:r>
            <a:endParaRPr lang="en-US" altLang="ko-KR" dirty="0">
              <a:solidFill>
                <a:schemeClr val="accent1"/>
              </a:solidFill>
            </a:endParaRPr>
          </a:p>
        </p:txBody>
      </p:sp>
      <p:sp>
        <p:nvSpPr>
          <p:cNvPr id="6" name="Text Placeholder 13"/>
          <p:cNvSpPr txBox="1">
            <a:spLocks/>
          </p:cNvSpPr>
          <p:nvPr/>
        </p:nvSpPr>
        <p:spPr>
          <a:xfrm>
            <a:off x="683568"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smtClean="0">
                <a:solidFill>
                  <a:schemeClr val="bg1"/>
                </a:solidFill>
                <a:cs typeface="Arial" pitchFamily="34" charset="0"/>
              </a:rPr>
              <a:t>Project Vision</a:t>
            </a:r>
            <a:endParaRPr lang="en-US" altLang="ko-KR" sz="1800" b="1" dirty="0">
              <a:solidFill>
                <a:schemeClr val="bg1"/>
              </a:solidFill>
              <a:cs typeface="Arial" pitchFamily="34" charset="0"/>
            </a:endParaRPr>
          </a:p>
        </p:txBody>
      </p:sp>
      <p:sp>
        <p:nvSpPr>
          <p:cNvPr id="7" name="Text Placeholder 13"/>
          <p:cNvSpPr txBox="1">
            <a:spLocks/>
          </p:cNvSpPr>
          <p:nvPr/>
        </p:nvSpPr>
        <p:spPr>
          <a:xfrm>
            <a:off x="4714874" y="2761525"/>
            <a:ext cx="3744416" cy="38629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sz="1800" b="1" dirty="0" smtClean="0">
                <a:solidFill>
                  <a:schemeClr val="bg1"/>
                </a:solidFill>
                <a:cs typeface="Arial" pitchFamily="34" charset="0"/>
              </a:rPr>
              <a:t>Project Mission</a:t>
            </a:r>
            <a:endParaRPr lang="en-US" altLang="ko-KR" sz="1800" b="1" dirty="0">
              <a:solidFill>
                <a:schemeClr val="bg1"/>
              </a:solidFill>
              <a:cs typeface="Arial" pitchFamily="34" charset="0"/>
            </a:endParaRPr>
          </a:p>
        </p:txBody>
      </p:sp>
      <p:sp>
        <p:nvSpPr>
          <p:cNvPr id="11" name="TextBox 10"/>
          <p:cNvSpPr txBox="1"/>
          <p:nvPr/>
        </p:nvSpPr>
        <p:spPr>
          <a:xfrm>
            <a:off x="4932041" y="1350617"/>
            <a:ext cx="3600399" cy="1077218"/>
          </a:xfrm>
          <a:prstGeom prst="rect">
            <a:avLst/>
          </a:prstGeom>
          <a:noFill/>
        </p:spPr>
        <p:txBody>
          <a:bodyPr wrap="square" rtlCol="0">
            <a:spAutoFit/>
          </a:bodyPr>
          <a:lstStyle>
            <a:defPPr>
              <a:defRPr lang="ko-KR"/>
            </a:defPPr>
            <a:lvl1pPr algn="just">
              <a:defRPr sz="1600">
                <a:solidFill>
                  <a:schemeClr val="tx1">
                    <a:lumMod val="75000"/>
                    <a:lumOff val="25000"/>
                  </a:schemeClr>
                </a:solidFill>
                <a:cs typeface="Arial" pitchFamily="34" charset="0"/>
              </a:defRPr>
            </a:lvl1pPr>
          </a:lstStyle>
          <a:p>
            <a:r>
              <a:rPr lang="en-US" altLang="ko-KR" dirty="0"/>
              <a:t>Our mission is to help children with amblyopia to overcome amblyopia, feel and see like other normal kids in their age</a:t>
            </a:r>
            <a:endParaRPr lang="ko-KR" altLang="en-US" dirty="0"/>
          </a:p>
        </p:txBody>
      </p:sp>
      <p:sp>
        <p:nvSpPr>
          <p:cNvPr id="14" name="TextBox 13"/>
          <p:cNvSpPr txBox="1"/>
          <p:nvPr/>
        </p:nvSpPr>
        <p:spPr>
          <a:xfrm>
            <a:off x="611561" y="3523140"/>
            <a:ext cx="3672407" cy="830997"/>
          </a:xfrm>
          <a:prstGeom prst="rect">
            <a:avLst/>
          </a:prstGeom>
          <a:noFill/>
        </p:spPr>
        <p:txBody>
          <a:bodyPr wrap="square" rtlCol="0">
            <a:spAutoFit/>
          </a:bodyPr>
          <a:lstStyle/>
          <a:p>
            <a:pPr algn="just"/>
            <a:r>
              <a:rPr lang="en-US" altLang="ko-KR" sz="1600" dirty="0">
                <a:solidFill>
                  <a:schemeClr val="tx1">
                    <a:lumMod val="75000"/>
                    <a:lumOff val="25000"/>
                  </a:schemeClr>
                </a:solidFill>
                <a:cs typeface="Arial" pitchFamily="34" charset="0"/>
              </a:rPr>
              <a:t>Design and develop an Android game that can help and treat Children with amblyopia or “lazy eye</a:t>
            </a:r>
            <a:endParaRPr lang="ko-KR" altLang="en-US" sz="1600" dirty="0">
              <a:solidFill>
                <a:schemeClr val="tx1">
                  <a:lumMod val="75000"/>
                  <a:lumOff val="25000"/>
                </a:schemeClr>
              </a:solidFill>
              <a:cs typeface="Arial" pitchFamily="34" charset="0"/>
            </a:endParaRPr>
          </a:p>
        </p:txBody>
      </p:sp>
      <p:pic>
        <p:nvPicPr>
          <p:cNvPr id="10" name="Picture 9"/>
          <p:cNvPicPr>
            <a:picLocks noChangeAspect="1"/>
          </p:cNvPicPr>
          <p:nvPr/>
        </p:nvPicPr>
        <p:blipFill rotWithShape="1">
          <a:blip r:embed="rId2"/>
          <a:srcRect t="9262" r="3151" b="38888"/>
          <a:stretch/>
        </p:blipFill>
        <p:spPr>
          <a:xfrm>
            <a:off x="5113744" y="3291830"/>
            <a:ext cx="3311226" cy="1800200"/>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5201" b="37400"/>
          <a:stretch/>
        </p:blipFill>
        <p:spPr>
          <a:xfrm>
            <a:off x="715796" y="995057"/>
            <a:ext cx="3857625" cy="1578806"/>
          </a:xfrm>
          <a:prstGeom prst="rect">
            <a:avLst/>
          </a:prstGeom>
        </p:spPr>
      </p:pic>
    </p:spTree>
    <p:extLst>
      <p:ext uri="{BB962C8B-B14F-4D97-AF65-F5344CB8AC3E}">
        <p14:creationId xmlns:p14="http://schemas.microsoft.com/office/powerpoint/2010/main" val="287913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chemeClr val="accent1"/>
                </a:solidFill>
              </a:rPr>
              <a:t>Our Team</a:t>
            </a:r>
            <a:endParaRPr lang="en-US" dirty="0"/>
          </a:p>
        </p:txBody>
      </p:sp>
      <p:sp>
        <p:nvSpPr>
          <p:cNvPr id="3" name="Text Placeholder 2"/>
          <p:cNvSpPr>
            <a:spLocks noGrp="1"/>
          </p:cNvSpPr>
          <p:nvPr>
            <p:ph type="body" sz="quarter" idx="11"/>
          </p:nvPr>
        </p:nvSpPr>
        <p:spPr>
          <a:xfrm>
            <a:off x="179512" y="639702"/>
            <a:ext cx="7128792" cy="288032"/>
          </a:xfrm>
        </p:spPr>
        <p:txBody>
          <a:bodyPr/>
          <a:lstStyle/>
          <a:p>
            <a:pPr lvl="0"/>
            <a:r>
              <a:rPr lang="en-US" altLang="ko-KR" dirty="0">
                <a:solidFill>
                  <a:schemeClr val="accent1"/>
                </a:solidFill>
              </a:rPr>
              <a:t>Square World Game</a:t>
            </a:r>
          </a:p>
          <a:p>
            <a:endParaRPr lang="en-US" dirty="0"/>
          </a:p>
        </p:txBody>
      </p:sp>
      <p:pic>
        <p:nvPicPr>
          <p:cNvPr id="5" name="Picture 4"/>
          <p:cNvPicPr>
            <a:picLocks noChangeAspect="1"/>
          </p:cNvPicPr>
          <p:nvPr/>
        </p:nvPicPr>
        <p:blipFill>
          <a:blip r:embed="rId2"/>
          <a:stretch>
            <a:fillRect/>
          </a:stretch>
        </p:blipFill>
        <p:spPr>
          <a:xfrm>
            <a:off x="539552" y="1188572"/>
            <a:ext cx="2548349" cy="3097036"/>
          </a:xfrm>
          <a:prstGeom prst="rect">
            <a:avLst/>
          </a:prstGeom>
        </p:spPr>
      </p:pic>
      <p:pic>
        <p:nvPicPr>
          <p:cNvPr id="8" name="Picture 7"/>
          <p:cNvPicPr>
            <a:picLocks noChangeAspect="1"/>
          </p:cNvPicPr>
          <p:nvPr/>
        </p:nvPicPr>
        <p:blipFill>
          <a:blip r:embed="rId3"/>
          <a:stretch>
            <a:fillRect/>
          </a:stretch>
        </p:blipFill>
        <p:spPr>
          <a:xfrm>
            <a:off x="624903" y="1248790"/>
            <a:ext cx="2377646" cy="2950720"/>
          </a:xfrm>
          <a:prstGeom prst="rect">
            <a:avLst/>
          </a:prstGeom>
        </p:spPr>
      </p:pic>
      <p:pic>
        <p:nvPicPr>
          <p:cNvPr id="9" name="Picture 8"/>
          <p:cNvPicPr>
            <a:picLocks noChangeAspect="1"/>
          </p:cNvPicPr>
          <p:nvPr/>
        </p:nvPicPr>
        <p:blipFill>
          <a:blip r:embed="rId4"/>
          <a:stretch>
            <a:fillRect/>
          </a:stretch>
        </p:blipFill>
        <p:spPr>
          <a:xfrm>
            <a:off x="759026" y="3394781"/>
            <a:ext cx="2109399" cy="652329"/>
          </a:xfrm>
          <a:prstGeom prst="rect">
            <a:avLst/>
          </a:prstGeom>
        </p:spPr>
      </p:pic>
      <p:pic>
        <p:nvPicPr>
          <p:cNvPr id="10" name="Picture 9"/>
          <p:cNvPicPr>
            <a:picLocks noChangeAspect="1"/>
          </p:cNvPicPr>
          <p:nvPr/>
        </p:nvPicPr>
        <p:blipFill>
          <a:blip r:embed="rId5"/>
          <a:stretch>
            <a:fillRect/>
          </a:stretch>
        </p:blipFill>
        <p:spPr>
          <a:xfrm>
            <a:off x="877908" y="3523182"/>
            <a:ext cx="1871634" cy="377985"/>
          </a:xfrm>
          <a:prstGeom prst="rect">
            <a:avLst/>
          </a:prstGeom>
        </p:spPr>
      </p:pic>
      <p:pic>
        <p:nvPicPr>
          <p:cNvPr id="11" name="Picture 10"/>
          <p:cNvPicPr>
            <a:picLocks noChangeAspect="1"/>
          </p:cNvPicPr>
          <p:nvPr/>
        </p:nvPicPr>
        <p:blipFill>
          <a:blip r:embed="rId6"/>
          <a:stretch>
            <a:fillRect/>
          </a:stretch>
        </p:blipFill>
        <p:spPr>
          <a:xfrm>
            <a:off x="6372200" y="1248725"/>
            <a:ext cx="2580213" cy="3505504"/>
          </a:xfrm>
          <a:prstGeom prst="rect">
            <a:avLst/>
          </a:prstGeom>
        </p:spPr>
      </p:pic>
      <p:pic>
        <p:nvPicPr>
          <p:cNvPr id="12" name="Picture 11"/>
          <p:cNvPicPr>
            <a:picLocks noChangeAspect="1"/>
          </p:cNvPicPr>
          <p:nvPr/>
        </p:nvPicPr>
        <p:blipFill>
          <a:blip r:embed="rId7"/>
          <a:stretch>
            <a:fillRect/>
          </a:stretch>
        </p:blipFill>
        <p:spPr>
          <a:xfrm>
            <a:off x="3385597" y="1147576"/>
            <a:ext cx="2511770" cy="3023878"/>
          </a:xfrm>
          <a:prstGeom prst="rect">
            <a:avLst/>
          </a:prstGeom>
        </p:spPr>
      </p:pic>
      <p:pic>
        <p:nvPicPr>
          <p:cNvPr id="13" name="Picture 12"/>
          <p:cNvPicPr>
            <a:picLocks noChangeAspect="1"/>
          </p:cNvPicPr>
          <p:nvPr/>
        </p:nvPicPr>
        <p:blipFill>
          <a:blip r:embed="rId3"/>
          <a:stretch>
            <a:fillRect/>
          </a:stretch>
        </p:blipFill>
        <p:spPr>
          <a:xfrm>
            <a:off x="3477382" y="1220734"/>
            <a:ext cx="2377646" cy="2950720"/>
          </a:xfrm>
          <a:prstGeom prst="rect">
            <a:avLst/>
          </a:prstGeom>
        </p:spPr>
      </p:pic>
      <p:pic>
        <p:nvPicPr>
          <p:cNvPr id="14" name="Picture 13"/>
          <p:cNvPicPr>
            <a:picLocks noChangeAspect="1"/>
          </p:cNvPicPr>
          <p:nvPr/>
        </p:nvPicPr>
        <p:blipFill>
          <a:blip r:embed="rId4"/>
          <a:stretch>
            <a:fillRect/>
          </a:stretch>
        </p:blipFill>
        <p:spPr>
          <a:xfrm>
            <a:off x="3586782" y="3386009"/>
            <a:ext cx="2109399" cy="652329"/>
          </a:xfrm>
          <a:prstGeom prst="rect">
            <a:avLst/>
          </a:prstGeom>
        </p:spPr>
      </p:pic>
      <p:pic>
        <p:nvPicPr>
          <p:cNvPr id="15" name="Picture 14"/>
          <p:cNvPicPr>
            <a:picLocks noChangeAspect="1"/>
          </p:cNvPicPr>
          <p:nvPr/>
        </p:nvPicPr>
        <p:blipFill>
          <a:blip r:embed="rId8"/>
          <a:stretch>
            <a:fillRect/>
          </a:stretch>
        </p:blipFill>
        <p:spPr>
          <a:xfrm>
            <a:off x="3702615" y="3523180"/>
            <a:ext cx="1877731" cy="377985"/>
          </a:xfrm>
          <a:prstGeom prst="rect">
            <a:avLst/>
          </a:prstGeom>
        </p:spPr>
      </p:pic>
      <p:pic>
        <p:nvPicPr>
          <p:cNvPr id="17" name="Picture 16"/>
          <p:cNvPicPr>
            <a:picLocks noChangeAspect="1"/>
          </p:cNvPicPr>
          <p:nvPr/>
        </p:nvPicPr>
        <p:blipFill>
          <a:blip r:embed="rId9"/>
          <a:stretch>
            <a:fillRect/>
          </a:stretch>
        </p:blipFill>
        <p:spPr>
          <a:xfrm>
            <a:off x="6462895" y="1270682"/>
            <a:ext cx="2371550" cy="2950720"/>
          </a:xfrm>
          <a:prstGeom prst="rect">
            <a:avLst/>
          </a:prstGeom>
        </p:spPr>
      </p:pic>
      <p:pic>
        <p:nvPicPr>
          <p:cNvPr id="18" name="Picture 17"/>
          <p:cNvPicPr>
            <a:picLocks noChangeAspect="1"/>
          </p:cNvPicPr>
          <p:nvPr/>
        </p:nvPicPr>
        <p:blipFill>
          <a:blip r:embed="rId4"/>
          <a:stretch>
            <a:fillRect/>
          </a:stretch>
        </p:blipFill>
        <p:spPr>
          <a:xfrm>
            <a:off x="6607606" y="3263121"/>
            <a:ext cx="2109399" cy="652329"/>
          </a:xfrm>
          <a:prstGeom prst="rect">
            <a:avLst/>
          </a:prstGeom>
        </p:spPr>
      </p:pic>
      <p:pic>
        <p:nvPicPr>
          <p:cNvPr id="19" name="Picture 18"/>
          <p:cNvPicPr>
            <a:picLocks noChangeAspect="1"/>
          </p:cNvPicPr>
          <p:nvPr/>
        </p:nvPicPr>
        <p:blipFill>
          <a:blip r:embed="rId10"/>
          <a:stretch>
            <a:fillRect/>
          </a:stretch>
        </p:blipFill>
        <p:spPr>
          <a:xfrm>
            <a:off x="6709803" y="3435846"/>
            <a:ext cx="1877731" cy="377985"/>
          </a:xfrm>
          <a:prstGeom prst="rect">
            <a:avLst/>
          </a:prstGeom>
        </p:spPr>
      </p:pic>
    </p:spTree>
    <p:extLst>
      <p:ext uri="{BB962C8B-B14F-4D97-AF65-F5344CB8AC3E}">
        <p14:creationId xmlns:p14="http://schemas.microsoft.com/office/powerpoint/2010/main" val="339955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Objectives</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58647804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Objectives</a:t>
            </a:r>
            <a:endParaRPr lang="ko-KR" altLang="en-US" dirty="0">
              <a:solidFill>
                <a:schemeClr val="accent1"/>
              </a:solidFill>
            </a:endParaRPr>
          </a:p>
        </p:txBody>
      </p:sp>
      <p:sp>
        <p:nvSpPr>
          <p:cNvPr id="3" name="Text Placeholder 2"/>
          <p:cNvSpPr>
            <a:spLocks noGrp="1"/>
          </p:cNvSpPr>
          <p:nvPr>
            <p:ph type="body" sz="quarter" idx="11"/>
          </p:nvPr>
        </p:nvSpPr>
        <p:spPr>
          <a:xfrm>
            <a:off x="179512" y="701410"/>
            <a:ext cx="7128792" cy="288032"/>
          </a:xfrm>
        </p:spPr>
        <p:txBody>
          <a:bodyPr/>
          <a:lstStyle/>
          <a:p>
            <a:r>
              <a:rPr lang="en-US" altLang="ko-KR" dirty="0">
                <a:solidFill>
                  <a:schemeClr val="accent1"/>
                </a:solidFill>
              </a:rPr>
              <a:t>Square World Game</a:t>
            </a:r>
          </a:p>
          <a:p>
            <a:pPr lvl="0"/>
            <a:endParaRPr lang="en-US" altLang="ko-KR" dirty="0">
              <a:solidFill>
                <a:schemeClr val="accent1"/>
              </a:solidFill>
            </a:endParaRPr>
          </a:p>
        </p:txBody>
      </p:sp>
      <p:grpSp>
        <p:nvGrpSpPr>
          <p:cNvPr id="48" name="مجموعة 47"/>
          <p:cNvGrpSpPr/>
          <p:nvPr/>
        </p:nvGrpSpPr>
        <p:grpSpPr>
          <a:xfrm>
            <a:off x="968002" y="1265297"/>
            <a:ext cx="5482597" cy="964512"/>
            <a:chOff x="968002" y="1265297"/>
            <a:chExt cx="5482597" cy="964512"/>
          </a:xfrm>
        </p:grpSpPr>
        <p:grpSp>
          <p:nvGrpSpPr>
            <p:cNvPr id="47" name="مجموعة 46"/>
            <p:cNvGrpSpPr/>
            <p:nvPr/>
          </p:nvGrpSpPr>
          <p:grpSpPr>
            <a:xfrm>
              <a:off x="968002" y="1265297"/>
              <a:ext cx="5482597" cy="964512"/>
              <a:chOff x="968002" y="1265297"/>
              <a:chExt cx="5482597" cy="964512"/>
            </a:xfrm>
          </p:grpSpPr>
          <p:grpSp>
            <p:nvGrpSpPr>
              <p:cNvPr id="4" name="Group 3"/>
              <p:cNvGrpSpPr/>
              <p:nvPr/>
            </p:nvGrpSpPr>
            <p:grpSpPr>
              <a:xfrm>
                <a:off x="968002" y="1265297"/>
                <a:ext cx="1118834" cy="964512"/>
                <a:chOff x="1187624" y="962976"/>
                <a:chExt cx="1044000" cy="900000"/>
              </a:xfrm>
            </p:grpSpPr>
            <p:sp>
              <p:nvSpPr>
                <p:cNvPr id="5" name="Hexagon 4"/>
                <p:cNvSpPr>
                  <a:spLocks noChangeAspect="1"/>
                </p:cNvSpPr>
                <p:nvPr/>
              </p:nvSpPr>
              <p:spPr>
                <a:xfrm>
                  <a:off x="1187624" y="962976"/>
                  <a:ext cx="1044000" cy="900000"/>
                </a:xfrm>
                <a:prstGeom prst="hexagon">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Hexagon 5"/>
                <p:cNvSpPr>
                  <a:spLocks noChangeAspect="1"/>
                </p:cNvSpPr>
                <p:nvPr/>
              </p:nvSpPr>
              <p:spPr>
                <a:xfrm>
                  <a:off x="1272450" y="1037292"/>
                  <a:ext cx="891600" cy="76862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0" name="TextBox 29"/>
              <p:cNvSpPr txBox="1"/>
              <p:nvPr/>
            </p:nvSpPr>
            <p:spPr>
              <a:xfrm>
                <a:off x="2198797" y="1265297"/>
                <a:ext cx="4251802"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Analyze </a:t>
                </a:r>
                <a:r>
                  <a:rPr lang="en-US" altLang="ko-KR" sz="1200" b="1" dirty="0">
                    <a:solidFill>
                      <a:schemeClr val="tx1">
                        <a:lumMod val="75000"/>
                        <a:lumOff val="25000"/>
                      </a:schemeClr>
                    </a:solidFill>
                    <a:cs typeface="Arial" pitchFamily="34" charset="0"/>
                  </a:rPr>
                  <a:t>the main causes and premises of amblyopia</a:t>
                </a:r>
                <a:endParaRPr lang="ko-KR" altLang="en-US" sz="1200" b="1" dirty="0">
                  <a:solidFill>
                    <a:schemeClr val="tx1">
                      <a:lumMod val="75000"/>
                      <a:lumOff val="25000"/>
                    </a:schemeClr>
                  </a:solidFill>
                  <a:cs typeface="Arial" pitchFamily="34" charset="0"/>
                </a:endParaRPr>
              </a:p>
            </p:txBody>
          </p:sp>
        </p:grpSp>
        <p:sp>
          <p:nvSpPr>
            <p:cNvPr id="40" name="Rectangle 30"/>
            <p:cNvSpPr>
              <a:spLocks noChangeAspect="1"/>
            </p:cNvSpPr>
            <p:nvPr/>
          </p:nvSpPr>
          <p:spPr>
            <a:xfrm>
              <a:off x="1396954" y="1607986"/>
              <a:ext cx="279951" cy="27913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1" name="مجموعة 50"/>
          <p:cNvGrpSpPr/>
          <p:nvPr/>
        </p:nvGrpSpPr>
        <p:grpSpPr>
          <a:xfrm>
            <a:off x="899592" y="2803625"/>
            <a:ext cx="4879629" cy="1149178"/>
            <a:chOff x="899592" y="2803625"/>
            <a:chExt cx="4879629" cy="1149178"/>
          </a:xfrm>
        </p:grpSpPr>
        <p:grpSp>
          <p:nvGrpSpPr>
            <p:cNvPr id="13" name="Group 12"/>
            <p:cNvGrpSpPr/>
            <p:nvPr/>
          </p:nvGrpSpPr>
          <p:grpSpPr>
            <a:xfrm>
              <a:off x="4660387" y="2803625"/>
              <a:ext cx="1118834" cy="964512"/>
              <a:chOff x="1187624" y="962976"/>
              <a:chExt cx="1044000" cy="900000"/>
            </a:xfrm>
          </p:grpSpPr>
          <p:sp>
            <p:nvSpPr>
              <p:cNvPr id="14" name="Hexagon 13"/>
              <p:cNvSpPr>
                <a:spLocks noChangeAspect="1"/>
              </p:cNvSpPr>
              <p:nvPr/>
            </p:nvSpPr>
            <p:spPr>
              <a:xfrm>
                <a:off x="1187624" y="962976"/>
                <a:ext cx="1044000" cy="900000"/>
              </a:xfrm>
              <a:prstGeom prst="hexagon">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Hexagon 14"/>
              <p:cNvSpPr>
                <a:spLocks noChangeAspect="1"/>
              </p:cNvSpPr>
              <p:nvPr/>
            </p:nvSpPr>
            <p:spPr>
              <a:xfrm>
                <a:off x="1272450" y="1037292"/>
                <a:ext cx="891600" cy="76862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7" name="TextBox 26"/>
            <p:cNvSpPr txBox="1"/>
            <p:nvPr/>
          </p:nvSpPr>
          <p:spPr>
            <a:xfrm>
              <a:off x="899592" y="3491138"/>
              <a:ext cx="3760795" cy="461665"/>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Provide advantages </a:t>
              </a:r>
              <a:r>
                <a:rPr lang="en-US" altLang="ko-KR" sz="1200" b="1" dirty="0">
                  <a:solidFill>
                    <a:schemeClr val="tx1">
                      <a:lumMod val="75000"/>
                      <a:lumOff val="25000"/>
                    </a:schemeClr>
                  </a:solidFill>
                  <a:cs typeface="Arial" pitchFamily="34" charset="0"/>
                </a:rPr>
                <a:t>of the computer game in the treatment of amblyopia </a:t>
              </a:r>
              <a:endParaRPr lang="ko-KR" altLang="en-US" sz="1200" b="1" dirty="0">
                <a:solidFill>
                  <a:schemeClr val="tx1">
                    <a:lumMod val="75000"/>
                    <a:lumOff val="25000"/>
                  </a:schemeClr>
                </a:solidFill>
                <a:cs typeface="Arial" pitchFamily="34" charset="0"/>
              </a:endParaRPr>
            </a:p>
          </p:txBody>
        </p:sp>
        <p:sp>
          <p:nvSpPr>
            <p:cNvPr id="41" name="Oval 7"/>
            <p:cNvSpPr>
              <a:spLocks noChangeAspect="1"/>
            </p:cNvSpPr>
            <p:nvPr/>
          </p:nvSpPr>
          <p:spPr>
            <a:xfrm>
              <a:off x="5059554" y="3125631"/>
              <a:ext cx="320500" cy="32049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5" name="مجموعة 54"/>
          <p:cNvGrpSpPr/>
          <p:nvPr/>
        </p:nvGrpSpPr>
        <p:grpSpPr>
          <a:xfrm>
            <a:off x="2198797" y="1778073"/>
            <a:ext cx="6837699" cy="964512"/>
            <a:chOff x="2198797" y="1778073"/>
            <a:chExt cx="6837699" cy="964512"/>
          </a:xfrm>
        </p:grpSpPr>
        <p:grpSp>
          <p:nvGrpSpPr>
            <p:cNvPr id="49" name="مجموعة 48"/>
            <p:cNvGrpSpPr/>
            <p:nvPr/>
          </p:nvGrpSpPr>
          <p:grpSpPr>
            <a:xfrm>
              <a:off x="2198797" y="1778073"/>
              <a:ext cx="6837699" cy="964512"/>
              <a:chOff x="2198797" y="1778073"/>
              <a:chExt cx="6837699" cy="964512"/>
            </a:xfrm>
          </p:grpSpPr>
          <p:grpSp>
            <p:nvGrpSpPr>
              <p:cNvPr id="7" name="Group 6"/>
              <p:cNvGrpSpPr/>
              <p:nvPr/>
            </p:nvGrpSpPr>
            <p:grpSpPr>
              <a:xfrm>
                <a:off x="2198797" y="1778073"/>
                <a:ext cx="1118834" cy="964512"/>
                <a:chOff x="1187624" y="962976"/>
                <a:chExt cx="1044000" cy="900000"/>
              </a:xfrm>
            </p:grpSpPr>
            <p:sp>
              <p:nvSpPr>
                <p:cNvPr id="8" name="Hexagon 7"/>
                <p:cNvSpPr>
                  <a:spLocks noChangeAspect="1"/>
                </p:cNvSpPr>
                <p:nvPr/>
              </p:nvSpPr>
              <p:spPr>
                <a:xfrm>
                  <a:off x="1187624" y="962976"/>
                  <a:ext cx="1044000" cy="900000"/>
                </a:xfrm>
                <a:prstGeom prst="hexagon">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Hexagon 8"/>
                <p:cNvSpPr>
                  <a:spLocks noChangeAspect="1"/>
                </p:cNvSpPr>
                <p:nvPr/>
              </p:nvSpPr>
              <p:spPr>
                <a:xfrm>
                  <a:off x="1272450" y="1037292"/>
                  <a:ext cx="891600" cy="76862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3" name="TextBox 32"/>
              <p:cNvSpPr txBox="1"/>
              <p:nvPr/>
            </p:nvSpPr>
            <p:spPr>
              <a:xfrm>
                <a:off x="3317631" y="1778073"/>
                <a:ext cx="5718865" cy="461665"/>
              </a:xfrm>
              <a:prstGeom prst="rect">
                <a:avLst/>
              </a:prstGeom>
              <a:noFill/>
            </p:spPr>
            <p:txBody>
              <a:bodyPr wrap="square" rtlCol="0">
                <a:spAutoFit/>
              </a:bodyPr>
              <a:lstStyle/>
              <a:p>
                <a:pPr algn="just"/>
                <a:r>
                  <a:rPr lang="en-US" altLang="ko-KR" sz="1200" b="1" dirty="0" smtClean="0">
                    <a:solidFill>
                      <a:schemeClr val="tx1">
                        <a:lumMod val="75000"/>
                        <a:lumOff val="25000"/>
                      </a:schemeClr>
                    </a:solidFill>
                    <a:cs typeface="Arial" pitchFamily="34" charset="0"/>
                  </a:rPr>
                  <a:t>Assess </a:t>
                </a:r>
                <a:r>
                  <a:rPr lang="en-US" altLang="ko-KR" sz="1200" b="1" dirty="0">
                    <a:solidFill>
                      <a:schemeClr val="tx1">
                        <a:lumMod val="75000"/>
                        <a:lumOff val="25000"/>
                      </a:schemeClr>
                    </a:solidFill>
                    <a:cs typeface="Arial" pitchFamily="34" charset="0"/>
                  </a:rPr>
                  <a:t>the methods and techniques that contribute to the effective treatment of amblyopia</a:t>
                </a:r>
                <a:endParaRPr lang="ko-KR" altLang="en-US" sz="1200" b="1" dirty="0">
                  <a:solidFill>
                    <a:schemeClr val="tx1">
                      <a:lumMod val="75000"/>
                      <a:lumOff val="25000"/>
                    </a:schemeClr>
                  </a:solidFill>
                  <a:cs typeface="Arial" pitchFamily="34" charset="0"/>
                </a:endParaRPr>
              </a:p>
            </p:txBody>
          </p:sp>
        </p:grpSp>
        <p:sp>
          <p:nvSpPr>
            <p:cNvPr id="43" name="Rounded Rectangle 27"/>
            <p:cNvSpPr>
              <a:spLocks noChangeAspect="1"/>
            </p:cNvSpPr>
            <p:nvPr/>
          </p:nvSpPr>
          <p:spPr>
            <a:xfrm>
              <a:off x="2609353" y="2127601"/>
              <a:ext cx="316210" cy="24289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7" name="مجموعة 56"/>
          <p:cNvGrpSpPr/>
          <p:nvPr/>
        </p:nvGrpSpPr>
        <p:grpSpPr>
          <a:xfrm>
            <a:off x="1639379" y="3829177"/>
            <a:ext cx="6601431" cy="964512"/>
            <a:chOff x="1639379" y="3829177"/>
            <a:chExt cx="6601431" cy="964512"/>
          </a:xfrm>
        </p:grpSpPr>
        <p:grpSp>
          <p:nvGrpSpPr>
            <p:cNvPr id="19" name="Group 18"/>
            <p:cNvGrpSpPr/>
            <p:nvPr/>
          </p:nvGrpSpPr>
          <p:grpSpPr>
            <a:xfrm>
              <a:off x="7121976" y="3829177"/>
              <a:ext cx="1118834" cy="964512"/>
              <a:chOff x="1187624" y="962976"/>
              <a:chExt cx="1044000" cy="900000"/>
            </a:xfrm>
          </p:grpSpPr>
          <p:sp>
            <p:nvSpPr>
              <p:cNvPr id="20" name="Hexagon 19"/>
              <p:cNvSpPr>
                <a:spLocks noChangeAspect="1"/>
              </p:cNvSpPr>
              <p:nvPr/>
            </p:nvSpPr>
            <p:spPr>
              <a:xfrm>
                <a:off x="1187624" y="962976"/>
                <a:ext cx="1044000" cy="900000"/>
              </a:xfrm>
              <a:prstGeom prst="hexagon">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Hexagon 20"/>
              <p:cNvSpPr>
                <a:spLocks noChangeAspect="1"/>
              </p:cNvSpPr>
              <p:nvPr/>
            </p:nvSpPr>
            <p:spPr>
              <a:xfrm>
                <a:off x="1272450" y="1037292"/>
                <a:ext cx="891600" cy="768621"/>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4" name="TextBox 23"/>
            <p:cNvSpPr txBox="1"/>
            <p:nvPr/>
          </p:nvSpPr>
          <p:spPr>
            <a:xfrm>
              <a:off x="1639379" y="4516690"/>
              <a:ext cx="5482597" cy="276999"/>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Analyze </a:t>
              </a:r>
              <a:r>
                <a:rPr lang="en-US" altLang="ko-KR" sz="1200" b="1" dirty="0">
                  <a:solidFill>
                    <a:schemeClr val="tx1">
                      <a:lumMod val="75000"/>
                      <a:lumOff val="25000"/>
                    </a:schemeClr>
                  </a:solidFill>
                  <a:cs typeface="Arial" pitchFamily="34" charset="0"/>
                </a:rPr>
                <a:t>users' records to provide an adequate assessment of the game</a:t>
              </a:r>
              <a:endParaRPr lang="ko-KR" altLang="en-US" sz="1200" b="1" dirty="0">
                <a:solidFill>
                  <a:schemeClr val="tx1">
                    <a:lumMod val="75000"/>
                    <a:lumOff val="25000"/>
                  </a:schemeClr>
                </a:solidFill>
                <a:cs typeface="Arial" pitchFamily="34" charset="0"/>
              </a:endParaRPr>
            </a:p>
          </p:txBody>
        </p:sp>
        <p:sp>
          <p:nvSpPr>
            <p:cNvPr id="44" name="Block Arc 14"/>
            <p:cNvSpPr/>
            <p:nvPr/>
          </p:nvSpPr>
          <p:spPr>
            <a:xfrm rot="16200000">
              <a:off x="7522341" y="4145439"/>
              <a:ext cx="338704" cy="33892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56" name="مجموعة 55"/>
          <p:cNvGrpSpPr/>
          <p:nvPr/>
        </p:nvGrpSpPr>
        <p:grpSpPr>
          <a:xfrm>
            <a:off x="2009749" y="3316401"/>
            <a:ext cx="5000267" cy="983283"/>
            <a:chOff x="2009749" y="3316401"/>
            <a:chExt cx="5000267" cy="983283"/>
          </a:xfrm>
        </p:grpSpPr>
        <p:grpSp>
          <p:nvGrpSpPr>
            <p:cNvPr id="16" name="Group 15"/>
            <p:cNvGrpSpPr/>
            <p:nvPr/>
          </p:nvGrpSpPr>
          <p:grpSpPr>
            <a:xfrm>
              <a:off x="5891182" y="3316401"/>
              <a:ext cx="1118834" cy="964512"/>
              <a:chOff x="1187624" y="962976"/>
              <a:chExt cx="1044000" cy="900000"/>
            </a:xfrm>
          </p:grpSpPr>
          <p:sp>
            <p:nvSpPr>
              <p:cNvPr id="17" name="Hexagon 16"/>
              <p:cNvSpPr>
                <a:spLocks noChangeAspect="1"/>
              </p:cNvSpPr>
              <p:nvPr/>
            </p:nvSpPr>
            <p:spPr>
              <a:xfrm>
                <a:off x="1187624" y="962976"/>
                <a:ext cx="1044000" cy="900000"/>
              </a:xfrm>
              <a:prstGeom prst="hexagon">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Hexagon 17"/>
              <p:cNvSpPr>
                <a:spLocks noChangeAspect="1"/>
              </p:cNvSpPr>
              <p:nvPr/>
            </p:nvSpPr>
            <p:spPr>
              <a:xfrm>
                <a:off x="1272450" y="1037292"/>
                <a:ext cx="891600" cy="76862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 name="TextBox 35"/>
            <p:cNvSpPr txBox="1"/>
            <p:nvPr/>
          </p:nvSpPr>
          <p:spPr>
            <a:xfrm>
              <a:off x="2009749" y="4022685"/>
              <a:ext cx="3925694" cy="276999"/>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Record users</a:t>
              </a:r>
              <a:r>
                <a:rPr lang="en-US" altLang="ko-KR" sz="1200" b="1" dirty="0">
                  <a:solidFill>
                    <a:schemeClr val="tx1">
                      <a:lumMod val="75000"/>
                      <a:lumOff val="25000"/>
                    </a:schemeClr>
                  </a:solidFill>
                  <a:cs typeface="Arial" pitchFamily="34" charset="0"/>
                </a:rPr>
                <a:t>' scores on the </a:t>
              </a:r>
              <a:r>
                <a:rPr lang="en-US" altLang="ko-KR" sz="1200" b="1" dirty="0" smtClean="0">
                  <a:solidFill>
                    <a:schemeClr val="tx1">
                      <a:lumMod val="75000"/>
                      <a:lumOff val="25000"/>
                    </a:schemeClr>
                  </a:solidFill>
                  <a:cs typeface="Arial" pitchFamily="34" charset="0"/>
                </a:rPr>
                <a:t>game</a:t>
              </a:r>
              <a:endParaRPr lang="ko-KR" altLang="en-US" sz="1200" b="1" dirty="0">
                <a:solidFill>
                  <a:schemeClr val="tx1">
                    <a:lumMod val="75000"/>
                    <a:lumOff val="25000"/>
                  </a:schemeClr>
                </a:solidFill>
                <a:cs typeface="Arial" pitchFamily="34" charset="0"/>
              </a:endParaRPr>
            </a:p>
          </p:txBody>
        </p:sp>
        <p:sp>
          <p:nvSpPr>
            <p:cNvPr id="45" name="Rounded Rectangle 7"/>
            <p:cNvSpPr>
              <a:spLocks noChangeAspect="1"/>
            </p:cNvSpPr>
            <p:nvPr/>
          </p:nvSpPr>
          <p:spPr>
            <a:xfrm>
              <a:off x="6293439" y="3655053"/>
              <a:ext cx="332807" cy="28720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50" name="مجموعة 49"/>
          <p:cNvGrpSpPr/>
          <p:nvPr/>
        </p:nvGrpSpPr>
        <p:grpSpPr>
          <a:xfrm>
            <a:off x="3429592" y="2290849"/>
            <a:ext cx="5654786" cy="964512"/>
            <a:chOff x="3429592" y="2290849"/>
            <a:chExt cx="5654786" cy="964512"/>
          </a:xfrm>
        </p:grpSpPr>
        <p:grpSp>
          <p:nvGrpSpPr>
            <p:cNvPr id="10" name="Group 9"/>
            <p:cNvGrpSpPr/>
            <p:nvPr/>
          </p:nvGrpSpPr>
          <p:grpSpPr>
            <a:xfrm>
              <a:off x="3429592" y="2290849"/>
              <a:ext cx="1118834" cy="964512"/>
              <a:chOff x="1187624" y="962976"/>
              <a:chExt cx="1044000" cy="900000"/>
            </a:xfrm>
          </p:grpSpPr>
          <p:sp>
            <p:nvSpPr>
              <p:cNvPr id="11" name="Hexagon 10"/>
              <p:cNvSpPr>
                <a:spLocks noChangeAspect="1"/>
              </p:cNvSpPr>
              <p:nvPr/>
            </p:nvSpPr>
            <p:spPr>
              <a:xfrm>
                <a:off x="1187624" y="962976"/>
                <a:ext cx="1044000" cy="900000"/>
              </a:xfrm>
              <a:prstGeom prst="hexagon">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Hexagon 11"/>
              <p:cNvSpPr>
                <a:spLocks noChangeAspect="1"/>
              </p:cNvSpPr>
              <p:nvPr/>
            </p:nvSpPr>
            <p:spPr>
              <a:xfrm>
                <a:off x="1272450" y="1037292"/>
                <a:ext cx="891600" cy="76862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42" name="Oval 21"/>
            <p:cNvSpPr>
              <a:spLocks noChangeAspect="1"/>
            </p:cNvSpPr>
            <p:nvPr/>
          </p:nvSpPr>
          <p:spPr>
            <a:xfrm>
              <a:off x="3853019" y="2609654"/>
              <a:ext cx="324195" cy="3269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TextBox 38"/>
            <p:cNvSpPr txBox="1"/>
            <p:nvPr/>
          </p:nvSpPr>
          <p:spPr>
            <a:xfrm>
              <a:off x="4660387" y="2290849"/>
              <a:ext cx="4423991" cy="461665"/>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Define </a:t>
              </a:r>
              <a:r>
                <a:rPr lang="en-US" altLang="ko-KR" sz="1200" b="1" dirty="0">
                  <a:solidFill>
                    <a:schemeClr val="tx1">
                      <a:lumMod val="75000"/>
                      <a:lumOff val="25000"/>
                    </a:schemeClr>
                  </a:solidFill>
                  <a:cs typeface="Arial" pitchFamily="34" charset="0"/>
                </a:rPr>
                <a:t>the main results of </a:t>
              </a:r>
              <a:r>
                <a:rPr lang="en-US" altLang="ko-KR" sz="1200" b="1" dirty="0" smtClean="0">
                  <a:solidFill>
                    <a:schemeClr val="tx1">
                      <a:lumMod val="75000"/>
                      <a:lumOff val="25000"/>
                    </a:schemeClr>
                  </a:solidFill>
                  <a:cs typeface="Arial" pitchFamily="34" charset="0"/>
                </a:rPr>
                <a:t>using the </a:t>
              </a:r>
              <a:r>
                <a:rPr lang="en-US" altLang="ko-KR" sz="1200" b="1" dirty="0">
                  <a:solidFill>
                    <a:schemeClr val="tx1">
                      <a:lumMod val="75000"/>
                      <a:lumOff val="25000"/>
                    </a:schemeClr>
                  </a:solidFill>
                  <a:cs typeface="Arial" pitchFamily="34" charset="0"/>
                </a:rPr>
                <a:t>computer game </a:t>
              </a:r>
              <a:r>
                <a:rPr lang="en-US" altLang="ko-KR" sz="1200" b="1" dirty="0" smtClean="0">
                  <a:solidFill>
                    <a:schemeClr val="tx1">
                      <a:lumMod val="75000"/>
                      <a:lumOff val="25000"/>
                    </a:schemeClr>
                  </a:solidFill>
                  <a:cs typeface="Arial" pitchFamily="34" charset="0"/>
                </a:rPr>
                <a:t>as a treatment </a:t>
              </a:r>
              <a:r>
                <a:rPr lang="en-US" altLang="ko-KR" sz="1200" b="1" dirty="0">
                  <a:solidFill>
                    <a:schemeClr val="tx1">
                      <a:lumMod val="75000"/>
                      <a:lumOff val="25000"/>
                    </a:schemeClr>
                  </a:solidFill>
                  <a:cs typeface="Arial" pitchFamily="34" charset="0"/>
                </a:rPr>
                <a:t>of amblyopia</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52598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0"/>
                                        <p:tgtEl>
                                          <p:spTgt spid="48"/>
                                        </p:tgtEl>
                                      </p:cBhvr>
                                    </p:animEffect>
                                    <p:anim calcmode="lin" valueType="num">
                                      <p:cBhvr>
                                        <p:cTn id="8" dur="2500" fill="hold"/>
                                        <p:tgtEl>
                                          <p:spTgt spid="48"/>
                                        </p:tgtEl>
                                        <p:attrNameLst>
                                          <p:attrName>ppt_x</p:attrName>
                                        </p:attrNameLst>
                                      </p:cBhvr>
                                      <p:tavLst>
                                        <p:tav tm="0">
                                          <p:val>
                                            <p:strVal val="#ppt_x"/>
                                          </p:val>
                                        </p:tav>
                                        <p:tav tm="100000">
                                          <p:val>
                                            <p:strVal val="#ppt_x"/>
                                          </p:val>
                                        </p:tav>
                                      </p:tavLst>
                                    </p:anim>
                                    <p:anim calcmode="lin" valueType="num">
                                      <p:cBhvr>
                                        <p:cTn id="9" dur="25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5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2250"/>
                                        <p:tgtEl>
                                          <p:spTgt spid="55"/>
                                        </p:tgtEl>
                                      </p:cBhvr>
                                    </p:animEffect>
                                    <p:anim calcmode="lin" valueType="num">
                                      <p:cBhvr>
                                        <p:cTn id="14" dur="2250" fill="hold"/>
                                        <p:tgtEl>
                                          <p:spTgt spid="55"/>
                                        </p:tgtEl>
                                        <p:attrNameLst>
                                          <p:attrName>ppt_x</p:attrName>
                                        </p:attrNameLst>
                                      </p:cBhvr>
                                      <p:tavLst>
                                        <p:tav tm="0">
                                          <p:val>
                                            <p:strVal val="#ppt_x"/>
                                          </p:val>
                                        </p:tav>
                                        <p:tav tm="100000">
                                          <p:val>
                                            <p:strVal val="#ppt_x"/>
                                          </p:val>
                                        </p:tav>
                                      </p:tavLst>
                                    </p:anim>
                                    <p:anim calcmode="lin" valueType="num">
                                      <p:cBhvr>
                                        <p:cTn id="15" dur="2250" fill="hold"/>
                                        <p:tgtEl>
                                          <p:spTgt spid="55"/>
                                        </p:tgtEl>
                                        <p:attrNameLst>
                                          <p:attrName>ppt_y</p:attrName>
                                        </p:attrNameLst>
                                      </p:cBhvr>
                                      <p:tavLst>
                                        <p:tav tm="0">
                                          <p:val>
                                            <p:strVal val="#ppt_y+.1"/>
                                          </p:val>
                                        </p:tav>
                                        <p:tav tm="100000">
                                          <p:val>
                                            <p:strVal val="#ppt_y"/>
                                          </p:val>
                                        </p:tav>
                                      </p:tavLst>
                                    </p:anim>
                                  </p:childTnLst>
                                </p:cTn>
                              </p:par>
                            </p:childTnLst>
                          </p:cTn>
                        </p:par>
                        <p:par>
                          <p:cTn id="16" fill="hold">
                            <p:stCondLst>
                              <p:cond delay="5750"/>
                            </p:stCondLst>
                            <p:childTnLst>
                              <p:par>
                                <p:cTn id="17" presetID="42" presetClass="entr" presetSubtype="0" fill="hold" nodeType="afterEffect">
                                  <p:stCondLst>
                                    <p:cond delay="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250"/>
                                        <p:tgtEl>
                                          <p:spTgt spid="50"/>
                                        </p:tgtEl>
                                      </p:cBhvr>
                                    </p:animEffect>
                                    <p:anim calcmode="lin" valueType="num">
                                      <p:cBhvr>
                                        <p:cTn id="20" dur="2250" fill="hold"/>
                                        <p:tgtEl>
                                          <p:spTgt spid="50"/>
                                        </p:tgtEl>
                                        <p:attrNameLst>
                                          <p:attrName>ppt_x</p:attrName>
                                        </p:attrNameLst>
                                      </p:cBhvr>
                                      <p:tavLst>
                                        <p:tav tm="0">
                                          <p:val>
                                            <p:strVal val="#ppt_x"/>
                                          </p:val>
                                        </p:tav>
                                        <p:tav tm="100000">
                                          <p:val>
                                            <p:strVal val="#ppt_x"/>
                                          </p:val>
                                        </p:tav>
                                      </p:tavLst>
                                    </p:anim>
                                    <p:anim calcmode="lin" valueType="num">
                                      <p:cBhvr>
                                        <p:cTn id="21" dur="225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8500"/>
                            </p:stCondLst>
                            <p:childTnLst>
                              <p:par>
                                <p:cTn id="23" presetID="42" presetClass="entr" presetSubtype="0" fill="hold" nodeType="afterEffect">
                                  <p:stCondLst>
                                    <p:cond delay="5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250"/>
                                        <p:tgtEl>
                                          <p:spTgt spid="51"/>
                                        </p:tgtEl>
                                      </p:cBhvr>
                                    </p:animEffect>
                                    <p:anim calcmode="lin" valueType="num">
                                      <p:cBhvr>
                                        <p:cTn id="26" dur="2250" fill="hold"/>
                                        <p:tgtEl>
                                          <p:spTgt spid="51"/>
                                        </p:tgtEl>
                                        <p:attrNameLst>
                                          <p:attrName>ppt_x</p:attrName>
                                        </p:attrNameLst>
                                      </p:cBhvr>
                                      <p:tavLst>
                                        <p:tav tm="0">
                                          <p:val>
                                            <p:strVal val="#ppt_x"/>
                                          </p:val>
                                        </p:tav>
                                        <p:tav tm="100000">
                                          <p:val>
                                            <p:strVal val="#ppt_x"/>
                                          </p:val>
                                        </p:tav>
                                      </p:tavLst>
                                    </p:anim>
                                    <p:anim calcmode="lin" valueType="num">
                                      <p:cBhvr>
                                        <p:cTn id="27" dur="225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11250"/>
                            </p:stCondLst>
                            <p:childTnLst>
                              <p:par>
                                <p:cTn id="29" presetID="42" presetClass="entr" presetSubtype="0" fill="hold" nodeType="afterEffect">
                                  <p:stCondLst>
                                    <p:cond delay="50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250"/>
                                        <p:tgtEl>
                                          <p:spTgt spid="56"/>
                                        </p:tgtEl>
                                      </p:cBhvr>
                                    </p:animEffect>
                                    <p:anim calcmode="lin" valueType="num">
                                      <p:cBhvr>
                                        <p:cTn id="32" dur="2250" fill="hold"/>
                                        <p:tgtEl>
                                          <p:spTgt spid="56"/>
                                        </p:tgtEl>
                                        <p:attrNameLst>
                                          <p:attrName>ppt_x</p:attrName>
                                        </p:attrNameLst>
                                      </p:cBhvr>
                                      <p:tavLst>
                                        <p:tav tm="0">
                                          <p:val>
                                            <p:strVal val="#ppt_x"/>
                                          </p:val>
                                        </p:tav>
                                        <p:tav tm="100000">
                                          <p:val>
                                            <p:strVal val="#ppt_x"/>
                                          </p:val>
                                        </p:tav>
                                      </p:tavLst>
                                    </p:anim>
                                    <p:anim calcmode="lin" valueType="num">
                                      <p:cBhvr>
                                        <p:cTn id="33" dur="2250" fill="hold"/>
                                        <p:tgtEl>
                                          <p:spTgt spid="56"/>
                                        </p:tgtEl>
                                        <p:attrNameLst>
                                          <p:attrName>ppt_y</p:attrName>
                                        </p:attrNameLst>
                                      </p:cBhvr>
                                      <p:tavLst>
                                        <p:tav tm="0">
                                          <p:val>
                                            <p:strVal val="#ppt_y+.1"/>
                                          </p:val>
                                        </p:tav>
                                        <p:tav tm="100000">
                                          <p:val>
                                            <p:strVal val="#ppt_y"/>
                                          </p:val>
                                        </p:tav>
                                      </p:tavLst>
                                    </p:anim>
                                  </p:childTnLst>
                                </p:cTn>
                              </p:par>
                            </p:childTnLst>
                          </p:cTn>
                        </p:par>
                        <p:par>
                          <p:cTn id="34" fill="hold">
                            <p:stCondLst>
                              <p:cond delay="14000"/>
                            </p:stCondLst>
                            <p:childTnLst>
                              <p:par>
                                <p:cTn id="35" presetID="42" presetClass="entr" presetSubtype="0" fill="hold" nodeType="afterEffect">
                                  <p:stCondLst>
                                    <p:cond delay="5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2250"/>
                                        <p:tgtEl>
                                          <p:spTgt spid="57"/>
                                        </p:tgtEl>
                                      </p:cBhvr>
                                    </p:animEffect>
                                    <p:anim calcmode="lin" valueType="num">
                                      <p:cBhvr>
                                        <p:cTn id="38" dur="2250" fill="hold"/>
                                        <p:tgtEl>
                                          <p:spTgt spid="57"/>
                                        </p:tgtEl>
                                        <p:attrNameLst>
                                          <p:attrName>ppt_x</p:attrName>
                                        </p:attrNameLst>
                                      </p:cBhvr>
                                      <p:tavLst>
                                        <p:tav tm="0">
                                          <p:val>
                                            <p:strVal val="#ppt_x"/>
                                          </p:val>
                                        </p:tav>
                                        <p:tav tm="100000">
                                          <p:val>
                                            <p:strVal val="#ppt_x"/>
                                          </p:val>
                                        </p:tav>
                                      </p:tavLst>
                                    </p:anim>
                                    <p:anim calcmode="lin" valueType="num">
                                      <p:cBhvr>
                                        <p:cTn id="39" dur="22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Scope and Limitation</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48975933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Scope and Limitation</a:t>
            </a:r>
            <a:endParaRPr lang="ko-KR" altLang="en-US" dirty="0">
              <a:solidFill>
                <a:schemeClr val="accent1"/>
              </a:solidFill>
            </a:endParaRPr>
          </a:p>
        </p:txBody>
      </p:sp>
      <p:sp>
        <p:nvSpPr>
          <p:cNvPr id="3" name="Text Placeholder 2"/>
          <p:cNvSpPr>
            <a:spLocks noGrp="1"/>
          </p:cNvSpPr>
          <p:nvPr>
            <p:ph type="body" sz="quarter" idx="11"/>
          </p:nvPr>
        </p:nvSpPr>
        <p:spPr>
          <a:xfrm>
            <a:off x="179512" y="748917"/>
            <a:ext cx="7128792" cy="288032"/>
          </a:xfrm>
        </p:spPr>
        <p:txBody>
          <a:bodyPr/>
          <a:lstStyle/>
          <a:p>
            <a:r>
              <a:rPr lang="en-US" altLang="ko-KR" dirty="0">
                <a:solidFill>
                  <a:schemeClr val="accent1"/>
                </a:solidFill>
              </a:rPr>
              <a:t>Square World Game</a:t>
            </a:r>
          </a:p>
          <a:p>
            <a:pPr lvl="0"/>
            <a:endParaRPr lang="en-US" altLang="ko-KR" dirty="0">
              <a:solidFill>
                <a:schemeClr val="accent1"/>
              </a:solidFill>
            </a:endParaRPr>
          </a:p>
        </p:txBody>
      </p:sp>
      <p:sp>
        <p:nvSpPr>
          <p:cNvPr id="4" name="Round Same Side Corner Rectangle 8"/>
          <p:cNvSpPr/>
          <p:nvPr/>
        </p:nvSpPr>
        <p:spPr>
          <a:xfrm>
            <a:off x="4286796" y="3037731"/>
            <a:ext cx="586311" cy="15442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47A3DE"/>
              </a:solidFill>
            </a:endParaRPr>
          </a:p>
        </p:txBody>
      </p:sp>
      <p:sp>
        <p:nvSpPr>
          <p:cNvPr id="7" name="TextBox 6"/>
          <p:cNvSpPr txBox="1"/>
          <p:nvPr/>
        </p:nvSpPr>
        <p:spPr>
          <a:xfrm>
            <a:off x="4095811" y="1684095"/>
            <a:ext cx="936475" cy="1569660"/>
          </a:xfrm>
          <a:prstGeom prst="rect">
            <a:avLst/>
          </a:prstGeom>
          <a:noFill/>
        </p:spPr>
        <p:txBody>
          <a:bodyPr wrap="none" rtlCol="0">
            <a:spAutoFit/>
          </a:bodyPr>
          <a:lstStyle/>
          <a:p>
            <a:r>
              <a:rPr lang="en-US" altLang="ko-KR" sz="9600" b="1" dirty="0">
                <a:solidFill>
                  <a:schemeClr val="accent3"/>
                </a:solidFill>
                <a:latin typeface="Arial" pitchFamily="34" charset="0"/>
                <a:cs typeface="Arial" pitchFamily="34" charset="0"/>
              </a:rPr>
              <a:t>?</a:t>
            </a:r>
            <a:endParaRPr lang="ko-KR" altLang="en-US" sz="9600" b="1" dirty="0">
              <a:solidFill>
                <a:schemeClr val="accent3"/>
              </a:solidFill>
              <a:latin typeface="Arial" pitchFamily="34" charset="0"/>
              <a:cs typeface="Arial" pitchFamily="34" charset="0"/>
            </a:endParaRPr>
          </a:p>
        </p:txBody>
      </p:sp>
      <p:grpSp>
        <p:nvGrpSpPr>
          <p:cNvPr id="24" name="مجموعة 23"/>
          <p:cNvGrpSpPr/>
          <p:nvPr/>
        </p:nvGrpSpPr>
        <p:grpSpPr>
          <a:xfrm>
            <a:off x="578954" y="1403410"/>
            <a:ext cx="3272966" cy="2944274"/>
            <a:chOff x="578954" y="1403410"/>
            <a:chExt cx="3272966" cy="2944274"/>
          </a:xfrm>
        </p:grpSpPr>
        <p:sp>
          <p:nvSpPr>
            <p:cNvPr id="5" name="Left Arrow 4"/>
            <p:cNvSpPr/>
            <p:nvPr/>
          </p:nvSpPr>
          <p:spPr>
            <a:xfrm>
              <a:off x="2267744" y="1901733"/>
              <a:ext cx="1584176" cy="860102"/>
            </a:xfrm>
            <a:prstGeom prst="leftArrow">
              <a:avLst>
                <a:gd name="adj1" fmla="val 59244"/>
                <a:gd name="adj2" fmla="val 887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578954" y="2837837"/>
              <a:ext cx="2952328" cy="461665"/>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Suitable </a:t>
              </a:r>
              <a:r>
                <a:rPr lang="en-US" altLang="ko-KR" sz="1200" b="1" dirty="0">
                  <a:solidFill>
                    <a:schemeClr val="tx1">
                      <a:lumMod val="75000"/>
                      <a:lumOff val="25000"/>
                    </a:schemeClr>
                  </a:solidFill>
                  <a:cs typeface="Arial" pitchFamily="34" charset="0"/>
                </a:rPr>
                <a:t>for </a:t>
              </a:r>
              <a:r>
                <a:rPr lang="en-US" altLang="ko-KR" sz="1200" b="1" dirty="0" smtClean="0">
                  <a:solidFill>
                    <a:schemeClr val="tx1">
                      <a:lumMod val="75000"/>
                      <a:lumOff val="25000"/>
                    </a:schemeClr>
                  </a:solidFill>
                  <a:cs typeface="Arial" pitchFamily="34" charset="0"/>
                </a:rPr>
                <a:t>children </a:t>
              </a:r>
              <a:r>
                <a:rPr lang="en-US" altLang="ko-KR" sz="1200" b="1" dirty="0">
                  <a:solidFill>
                    <a:schemeClr val="tx1">
                      <a:lumMod val="75000"/>
                      <a:lumOff val="25000"/>
                    </a:schemeClr>
                  </a:solidFill>
                  <a:cs typeface="Arial" pitchFamily="34" charset="0"/>
                </a:rPr>
                <a:t>between four and thirteen years old</a:t>
              </a:r>
              <a:endParaRPr lang="ko-KR" altLang="en-US" sz="1200" b="1" dirty="0">
                <a:solidFill>
                  <a:schemeClr val="tx1">
                    <a:lumMod val="75000"/>
                    <a:lumOff val="25000"/>
                  </a:schemeClr>
                </a:solidFill>
                <a:cs typeface="Arial" pitchFamily="34" charset="0"/>
              </a:endParaRPr>
            </a:p>
          </p:txBody>
        </p:sp>
        <p:sp>
          <p:nvSpPr>
            <p:cNvPr id="19" name="TextBox 18"/>
            <p:cNvSpPr txBox="1"/>
            <p:nvPr/>
          </p:nvSpPr>
          <p:spPr>
            <a:xfrm>
              <a:off x="578954" y="3886019"/>
              <a:ext cx="2952328" cy="461665"/>
            </a:xfrm>
            <a:prstGeom prst="rect">
              <a:avLst/>
            </a:prstGeom>
            <a:noFill/>
          </p:spPr>
          <p:txBody>
            <a:bodyPr wrap="square" rtlCol="0">
              <a:spAutoFit/>
            </a:bodyPr>
            <a:lstStyle/>
            <a:p>
              <a:pPr algn="r"/>
              <a:r>
                <a:rPr lang="en-US" altLang="ko-KR" sz="1200" b="1" dirty="0" smtClean="0">
                  <a:solidFill>
                    <a:schemeClr val="tx1">
                      <a:lumMod val="75000"/>
                      <a:lumOff val="25000"/>
                    </a:schemeClr>
                  </a:solidFill>
                  <a:cs typeface="Arial" pitchFamily="34" charset="0"/>
                </a:rPr>
                <a:t>Requires </a:t>
              </a:r>
              <a:r>
                <a:rPr lang="en-US" altLang="ko-KR" sz="1200" b="1" dirty="0">
                  <a:solidFill>
                    <a:schemeClr val="tx1">
                      <a:lumMod val="75000"/>
                      <a:lumOff val="25000"/>
                    </a:schemeClr>
                  </a:solidFill>
                  <a:cs typeface="Arial" pitchFamily="34" charset="0"/>
                </a:rPr>
                <a:t>the use of 3D-glasses with red-green glasses</a:t>
              </a:r>
              <a:endParaRPr lang="ko-KR" altLang="en-US" sz="1200" b="1" dirty="0">
                <a:solidFill>
                  <a:schemeClr val="tx1">
                    <a:lumMod val="75000"/>
                    <a:lumOff val="25000"/>
                  </a:schemeClr>
                </a:solidFill>
                <a:cs typeface="Arial" pitchFamily="34" charset="0"/>
              </a:endParaRPr>
            </a:p>
          </p:txBody>
        </p:sp>
        <p:sp>
          <p:nvSpPr>
            <p:cNvPr id="21" name="TextBox 15"/>
            <p:cNvSpPr txBox="1"/>
            <p:nvPr/>
          </p:nvSpPr>
          <p:spPr>
            <a:xfrm>
              <a:off x="899592" y="1403410"/>
              <a:ext cx="2952328" cy="338554"/>
            </a:xfrm>
            <a:prstGeom prst="rect">
              <a:avLst/>
            </a:prstGeom>
            <a:noFill/>
          </p:spPr>
          <p:txBody>
            <a:bodyPr wrap="square" rtlCol="0">
              <a:spAutoFit/>
            </a:bodyPr>
            <a:lstStyle/>
            <a:p>
              <a:pPr algn="r"/>
              <a:r>
                <a:rPr lang="en-US" altLang="ko-KR" sz="1600" b="1" dirty="0" smtClean="0">
                  <a:solidFill>
                    <a:schemeClr val="tx2"/>
                  </a:solidFill>
                  <a:cs typeface="Arial" pitchFamily="34" charset="0"/>
                </a:rPr>
                <a:t>Scope</a:t>
              </a:r>
              <a:endParaRPr lang="ko-KR" altLang="en-US" sz="1600" b="1" dirty="0">
                <a:solidFill>
                  <a:schemeClr val="tx2"/>
                </a:solidFill>
                <a:cs typeface="Arial" pitchFamily="34" charset="0"/>
              </a:endParaRPr>
            </a:p>
          </p:txBody>
        </p:sp>
      </p:grpSp>
      <p:grpSp>
        <p:nvGrpSpPr>
          <p:cNvPr id="25" name="مجموعة 24"/>
          <p:cNvGrpSpPr/>
          <p:nvPr/>
        </p:nvGrpSpPr>
        <p:grpSpPr>
          <a:xfrm>
            <a:off x="5292080" y="1405955"/>
            <a:ext cx="3304417" cy="3172560"/>
            <a:chOff x="5292080" y="1405955"/>
            <a:chExt cx="3304417" cy="3172560"/>
          </a:xfrm>
        </p:grpSpPr>
        <p:sp>
          <p:nvSpPr>
            <p:cNvPr id="6" name="Left Arrow 5"/>
            <p:cNvSpPr/>
            <p:nvPr/>
          </p:nvSpPr>
          <p:spPr>
            <a:xfrm flipH="1">
              <a:off x="5292080" y="1901733"/>
              <a:ext cx="1584176" cy="860102"/>
            </a:xfrm>
            <a:prstGeom prst="leftArrow">
              <a:avLst>
                <a:gd name="adj1" fmla="val 59244"/>
                <a:gd name="adj2" fmla="val 887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5644169" y="2848417"/>
              <a:ext cx="2952328" cy="461665"/>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The </a:t>
              </a:r>
              <a:r>
                <a:rPr lang="en-US" altLang="ko-KR" sz="1200" b="1" dirty="0">
                  <a:solidFill>
                    <a:schemeClr val="tx1">
                      <a:lumMod val="75000"/>
                      <a:lumOff val="25000"/>
                    </a:schemeClr>
                  </a:solidFill>
                  <a:cs typeface="Arial" pitchFamily="34" charset="0"/>
                </a:rPr>
                <a:t>game is designed in Arabic language only</a:t>
              </a:r>
              <a:endParaRPr lang="ko-KR" altLang="en-US" sz="1200" b="1" dirty="0">
                <a:solidFill>
                  <a:schemeClr val="tx1">
                    <a:lumMod val="75000"/>
                    <a:lumOff val="25000"/>
                  </a:schemeClr>
                </a:solidFill>
                <a:cs typeface="Arial" pitchFamily="34" charset="0"/>
              </a:endParaRPr>
            </a:p>
          </p:txBody>
        </p:sp>
        <p:sp>
          <p:nvSpPr>
            <p:cNvPr id="13" name="TextBox 12"/>
            <p:cNvSpPr txBox="1"/>
            <p:nvPr/>
          </p:nvSpPr>
          <p:spPr>
            <a:xfrm>
              <a:off x="5644169" y="3435846"/>
              <a:ext cx="2952328" cy="461665"/>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The </a:t>
              </a:r>
              <a:r>
                <a:rPr lang="en-US" altLang="ko-KR" sz="1200" b="1" dirty="0">
                  <a:solidFill>
                    <a:schemeClr val="tx1">
                      <a:lumMod val="75000"/>
                      <a:lumOff val="25000"/>
                    </a:schemeClr>
                  </a:solidFill>
                  <a:cs typeface="Arial" pitchFamily="34" charset="0"/>
                </a:rPr>
                <a:t>game can be installed on Android devices only</a:t>
              </a:r>
              <a:endParaRPr lang="ko-KR" altLang="en-US" sz="1200" b="1" dirty="0">
                <a:solidFill>
                  <a:schemeClr val="tx1">
                    <a:lumMod val="75000"/>
                    <a:lumOff val="25000"/>
                  </a:schemeClr>
                </a:solidFill>
                <a:cs typeface="Arial" pitchFamily="34" charset="0"/>
              </a:endParaRPr>
            </a:p>
          </p:txBody>
        </p:sp>
        <p:sp>
          <p:nvSpPr>
            <p:cNvPr id="22" name="TextBox 15"/>
            <p:cNvSpPr txBox="1"/>
            <p:nvPr/>
          </p:nvSpPr>
          <p:spPr>
            <a:xfrm>
              <a:off x="5292080" y="1405955"/>
              <a:ext cx="2952328" cy="338554"/>
            </a:xfrm>
            <a:prstGeom prst="rect">
              <a:avLst/>
            </a:prstGeom>
            <a:noFill/>
          </p:spPr>
          <p:txBody>
            <a:bodyPr wrap="square" rtlCol="0">
              <a:spAutoFit/>
            </a:bodyPr>
            <a:lstStyle/>
            <a:p>
              <a:r>
                <a:rPr lang="en-US" altLang="ko-KR" sz="1600" b="1" dirty="0" smtClean="0">
                  <a:solidFill>
                    <a:schemeClr val="tx2"/>
                  </a:solidFill>
                  <a:cs typeface="Arial" pitchFamily="34" charset="0"/>
                </a:rPr>
                <a:t>Limitation</a:t>
              </a:r>
              <a:endParaRPr lang="ko-KR" altLang="en-US" sz="1600" b="1" dirty="0">
                <a:solidFill>
                  <a:schemeClr val="tx2"/>
                </a:solidFill>
                <a:cs typeface="Arial" pitchFamily="34" charset="0"/>
              </a:endParaRPr>
            </a:p>
          </p:txBody>
        </p:sp>
        <p:sp>
          <p:nvSpPr>
            <p:cNvPr id="23" name="TextBox 12"/>
            <p:cNvSpPr txBox="1"/>
            <p:nvPr/>
          </p:nvSpPr>
          <p:spPr>
            <a:xfrm>
              <a:off x="5644169" y="4116850"/>
              <a:ext cx="2952328" cy="461665"/>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Lack </a:t>
              </a:r>
              <a:r>
                <a:rPr lang="en-US" altLang="ko-KR" sz="1200" b="1" dirty="0">
                  <a:solidFill>
                    <a:schemeClr val="tx1">
                      <a:lumMod val="75000"/>
                      <a:lumOff val="25000"/>
                    </a:schemeClr>
                  </a:solidFill>
                  <a:cs typeface="Arial" pitchFamily="34" charset="0"/>
                </a:rPr>
                <a:t>of time to improve the web site and the game interface.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6815726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1750"/>
                                        <p:tgtEl>
                                          <p:spTgt spid="24"/>
                                        </p:tgtEl>
                                      </p:cBhvr>
                                    </p:animEffect>
                                  </p:childTnLst>
                                </p:cTn>
                              </p:par>
                            </p:childTnLst>
                          </p:cTn>
                        </p:par>
                        <p:par>
                          <p:cTn id="8" fill="hold">
                            <p:stCondLst>
                              <p:cond delay="275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1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Literature Review</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39054085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
            <a:ext cx="7344816" cy="5143500"/>
          </a:xfrm>
          <a:prstGeom prst="rect">
            <a:avLst/>
          </a:prstGeom>
        </p:spPr>
      </p:pic>
    </p:spTree>
    <p:extLst>
      <p:ext uri="{BB962C8B-B14F-4D97-AF65-F5344CB8AC3E}">
        <p14:creationId xmlns:p14="http://schemas.microsoft.com/office/powerpoint/2010/main" val="1223178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3"/>
          <p:cNvSpPr/>
          <p:nvPr/>
        </p:nvSpPr>
        <p:spPr>
          <a:xfrm>
            <a:off x="251520" y="1275606"/>
            <a:ext cx="8496943" cy="3435965"/>
          </a:xfrm>
          <a:prstGeom prst="frame">
            <a:avLst>
              <a:gd name="adj1" fmla="val 18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Rectangle 4"/>
          <p:cNvSpPr/>
          <p:nvPr/>
        </p:nvSpPr>
        <p:spPr>
          <a:xfrm>
            <a:off x="517516" y="1517424"/>
            <a:ext cx="8014924" cy="2952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The first simple and traditional methods of treating amblyopia are penalization and direct occlusion. </a:t>
            </a:r>
            <a:endParaRPr lang="en-US" altLang="ko-KR" dirty="0" smtClean="0"/>
          </a:p>
          <a:p>
            <a:pPr algn="ctr"/>
            <a:r>
              <a:rPr lang="en-US" altLang="ko-KR" dirty="0" smtClean="0"/>
              <a:t>The </a:t>
            </a:r>
            <a:r>
              <a:rPr lang="en-US" altLang="ko-KR" dirty="0"/>
              <a:t>principle of these methods is to turn off the better seeing eye from the act of vision. Penalization is most effective in 2–3 year-old children (97–98%) in the period, when there are no serious sensory impairments in the visual system. Yet, its effectiveness is significantly reduced (14.3–31.2%) at the older age (</a:t>
            </a:r>
            <a:r>
              <a:rPr lang="en-US" altLang="ko-KR" dirty="0" err="1"/>
              <a:t>Fiscalini</a:t>
            </a:r>
            <a:r>
              <a:rPr lang="en-US" altLang="ko-KR" dirty="0"/>
              <a:t>, 2016)</a:t>
            </a:r>
            <a:endParaRPr lang="ko-KR" altLang="en-US" dirty="0"/>
          </a:p>
        </p:txBody>
      </p:sp>
    </p:spTree>
    <p:extLst>
      <p:ext uri="{BB962C8B-B14F-4D97-AF65-F5344CB8AC3E}">
        <p14:creationId xmlns:p14="http://schemas.microsoft.com/office/powerpoint/2010/main" val="284527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3"/>
          <p:cNvSpPr/>
          <p:nvPr/>
        </p:nvSpPr>
        <p:spPr>
          <a:xfrm>
            <a:off x="251520" y="1275606"/>
            <a:ext cx="8496943" cy="3435965"/>
          </a:xfrm>
          <a:prstGeom prst="frame">
            <a:avLst>
              <a:gd name="adj1" fmla="val 18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Rectangle 4"/>
          <p:cNvSpPr/>
          <p:nvPr/>
        </p:nvSpPr>
        <p:spPr>
          <a:xfrm>
            <a:off x="517516" y="1517424"/>
            <a:ext cx="8014924" cy="2952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Recently, various computer-based stimulation methods have been useful in the treatment of amblyopia. Computer programs increase the efficiency of the defective part of the visual analyzer due to a patient’s sensible solving of visual problems</a:t>
            </a:r>
            <a:endParaRPr lang="ko-KR" altLang="en-US" dirty="0"/>
          </a:p>
        </p:txBody>
      </p:sp>
    </p:spTree>
    <p:extLst>
      <p:ext uri="{BB962C8B-B14F-4D97-AF65-F5344CB8AC3E}">
        <p14:creationId xmlns:p14="http://schemas.microsoft.com/office/powerpoint/2010/main" val="181266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Developed Treatment</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6807677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Developed Treatment</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pPr lvl="0"/>
            <a:r>
              <a:rPr lang="en-US" altLang="ko-KR" dirty="0" smtClean="0">
                <a:solidFill>
                  <a:schemeClr val="accent1"/>
                </a:solidFill>
              </a:rPr>
              <a:t>Square World Game</a:t>
            </a:r>
            <a:endParaRPr lang="en-US" altLang="ko-KR" dirty="0">
              <a:solidFill>
                <a:schemeClr val="accent1"/>
              </a:solidFill>
            </a:endParaRPr>
          </a:p>
        </p:txBody>
      </p:sp>
      <p:sp>
        <p:nvSpPr>
          <p:cNvPr id="5" name="Rectangle 4"/>
          <p:cNvSpPr/>
          <p:nvPr/>
        </p:nvSpPr>
        <p:spPr>
          <a:xfrm>
            <a:off x="5560699" y="1390916"/>
            <a:ext cx="2376264" cy="316835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ounded Rectangle 5"/>
          <p:cNvSpPr/>
          <p:nvPr/>
        </p:nvSpPr>
        <p:spPr>
          <a:xfrm>
            <a:off x="5038641" y="3048691"/>
            <a:ext cx="3420380" cy="1074439"/>
          </a:xfrm>
          <a:custGeom>
            <a:avLst/>
            <a:gdLst>
              <a:gd name="connsiteX0" fmla="*/ 3451807 w 4571767"/>
              <a:gd name="connsiteY0" fmla="*/ 168171 h 1436123"/>
              <a:gd name="connsiteX1" fmla="*/ 2895923 w 4571767"/>
              <a:gd name="connsiteY1" fmla="*/ 221714 h 1436123"/>
              <a:gd name="connsiteX2" fmla="*/ 2669155 w 4571767"/>
              <a:gd name="connsiteY2" fmla="*/ 442234 h 1436123"/>
              <a:gd name="connsiteX3" fmla="*/ 2669155 w 4571767"/>
              <a:gd name="connsiteY3" fmla="*/ 1079532 h 1436123"/>
              <a:gd name="connsiteX4" fmla="*/ 2895923 w 4571767"/>
              <a:gd name="connsiteY4" fmla="*/ 1300052 h 1436123"/>
              <a:gd name="connsiteX5" fmla="*/ 4018179 w 4571767"/>
              <a:gd name="connsiteY5" fmla="*/ 1300052 h 1436123"/>
              <a:gd name="connsiteX6" fmla="*/ 4244947 w 4571767"/>
              <a:gd name="connsiteY6" fmla="*/ 1079532 h 1436123"/>
              <a:gd name="connsiteX7" fmla="*/ 4244947 w 4571767"/>
              <a:gd name="connsiteY7" fmla="*/ 442234 h 1436123"/>
              <a:gd name="connsiteX8" fmla="*/ 4018179 w 4571767"/>
              <a:gd name="connsiteY8" fmla="*/ 221714 h 1436123"/>
              <a:gd name="connsiteX9" fmla="*/ 3451807 w 4571767"/>
              <a:gd name="connsiteY9" fmla="*/ 168171 h 1436123"/>
              <a:gd name="connsiteX10" fmla="*/ 1119961 w 4571767"/>
              <a:gd name="connsiteY10" fmla="*/ 168171 h 1436123"/>
              <a:gd name="connsiteX11" fmla="*/ 553589 w 4571767"/>
              <a:gd name="connsiteY11" fmla="*/ 221714 h 1436123"/>
              <a:gd name="connsiteX12" fmla="*/ 326821 w 4571767"/>
              <a:gd name="connsiteY12" fmla="*/ 442234 h 1436123"/>
              <a:gd name="connsiteX13" fmla="*/ 326821 w 4571767"/>
              <a:gd name="connsiteY13" fmla="*/ 1079532 h 1436123"/>
              <a:gd name="connsiteX14" fmla="*/ 553589 w 4571767"/>
              <a:gd name="connsiteY14" fmla="*/ 1300052 h 1436123"/>
              <a:gd name="connsiteX15" fmla="*/ 1675845 w 4571767"/>
              <a:gd name="connsiteY15" fmla="*/ 1300052 h 1436123"/>
              <a:gd name="connsiteX16" fmla="*/ 1902613 w 4571767"/>
              <a:gd name="connsiteY16" fmla="*/ 1079532 h 1436123"/>
              <a:gd name="connsiteX17" fmla="*/ 1902613 w 4571767"/>
              <a:gd name="connsiteY17" fmla="*/ 442234 h 1436123"/>
              <a:gd name="connsiteX18" fmla="*/ 1675845 w 4571767"/>
              <a:gd name="connsiteY18" fmla="*/ 221714 h 1436123"/>
              <a:gd name="connsiteX19" fmla="*/ 1119961 w 4571767"/>
              <a:gd name="connsiteY19" fmla="*/ 168171 h 1436123"/>
              <a:gd name="connsiteX20" fmla="*/ 1121187 w 4571767"/>
              <a:gd name="connsiteY20" fmla="*/ 38 h 1436123"/>
              <a:gd name="connsiteX21" fmla="*/ 1807038 w 4571767"/>
              <a:gd name="connsiteY21" fmla="*/ 67971 h 1436123"/>
              <a:gd name="connsiteX22" fmla="*/ 2016287 w 4571767"/>
              <a:gd name="connsiteY22" fmla="*/ 163497 h 1436123"/>
              <a:gd name="connsiteX23" fmla="*/ 2548970 w 4571767"/>
              <a:gd name="connsiteY23" fmla="*/ 168752 h 1436123"/>
              <a:gd name="connsiteX24" fmla="*/ 2764730 w 4571767"/>
              <a:gd name="connsiteY24" fmla="*/ 67971 h 1436123"/>
              <a:gd name="connsiteX25" fmla="*/ 3450581 w 4571767"/>
              <a:gd name="connsiteY25" fmla="*/ 38 h 1436123"/>
              <a:gd name="connsiteX26" fmla="*/ 4149372 w 4571767"/>
              <a:gd name="connsiteY26" fmla="*/ 67971 h 1436123"/>
              <a:gd name="connsiteX27" fmla="*/ 4543824 w 4571767"/>
              <a:gd name="connsiteY27" fmla="*/ 199412 h 1436123"/>
              <a:gd name="connsiteX28" fmla="*/ 4571676 w 4571767"/>
              <a:gd name="connsiteY28" fmla="*/ 227264 h 1436123"/>
              <a:gd name="connsiteX29" fmla="*/ 4565326 w 4571767"/>
              <a:gd name="connsiteY29" fmla="*/ 549385 h 1436123"/>
              <a:gd name="connsiteX30" fmla="*/ 4429159 w 4571767"/>
              <a:gd name="connsiteY30" fmla="*/ 656612 h 1436123"/>
              <a:gd name="connsiteX31" fmla="*/ 4429159 w 4571767"/>
              <a:gd name="connsiteY31" fmla="*/ 1156336 h 1436123"/>
              <a:gd name="connsiteX32" fmla="*/ 4149372 w 4571767"/>
              <a:gd name="connsiteY32" fmla="*/ 1436123 h 1436123"/>
              <a:gd name="connsiteX33" fmla="*/ 2764730 w 4571767"/>
              <a:gd name="connsiteY33" fmla="*/ 1436123 h 1436123"/>
              <a:gd name="connsiteX34" fmla="*/ 2484943 w 4571767"/>
              <a:gd name="connsiteY34" fmla="*/ 1156336 h 1436123"/>
              <a:gd name="connsiteX35" fmla="*/ 2484943 w 4571767"/>
              <a:gd name="connsiteY35" fmla="*/ 398122 h 1436123"/>
              <a:gd name="connsiteX36" fmla="*/ 2086825 w 4571767"/>
              <a:gd name="connsiteY36" fmla="*/ 443779 h 1436123"/>
              <a:gd name="connsiteX37" fmla="*/ 2086825 w 4571767"/>
              <a:gd name="connsiteY37" fmla="*/ 1156336 h 1436123"/>
              <a:gd name="connsiteX38" fmla="*/ 1807038 w 4571767"/>
              <a:gd name="connsiteY38" fmla="*/ 1436123 h 1436123"/>
              <a:gd name="connsiteX39" fmla="*/ 422396 w 4571767"/>
              <a:gd name="connsiteY39" fmla="*/ 1436123 h 1436123"/>
              <a:gd name="connsiteX40" fmla="*/ 142609 w 4571767"/>
              <a:gd name="connsiteY40" fmla="*/ 1156336 h 1436123"/>
              <a:gd name="connsiteX41" fmla="*/ 142609 w 4571767"/>
              <a:gd name="connsiteY41" fmla="*/ 656612 h 1436123"/>
              <a:gd name="connsiteX42" fmla="*/ 6442 w 4571767"/>
              <a:gd name="connsiteY42" fmla="*/ 549385 h 1436123"/>
              <a:gd name="connsiteX43" fmla="*/ 92 w 4571767"/>
              <a:gd name="connsiteY43" fmla="*/ 227264 h 1436123"/>
              <a:gd name="connsiteX44" fmla="*/ 27944 w 4571767"/>
              <a:gd name="connsiteY44" fmla="*/ 199412 h 1436123"/>
              <a:gd name="connsiteX45" fmla="*/ 422396 w 4571767"/>
              <a:gd name="connsiteY45" fmla="*/ 67971 h 1436123"/>
              <a:gd name="connsiteX46" fmla="*/ 1121187 w 4571767"/>
              <a:gd name="connsiteY46" fmla="*/ 38 h 1436123"/>
              <a:gd name="connsiteX0" fmla="*/ 3451807 w 4571767"/>
              <a:gd name="connsiteY0" fmla="*/ 168171 h 1436123"/>
              <a:gd name="connsiteX1" fmla="*/ 2895923 w 4571767"/>
              <a:gd name="connsiteY1" fmla="*/ 221714 h 1436123"/>
              <a:gd name="connsiteX2" fmla="*/ 2669155 w 4571767"/>
              <a:gd name="connsiteY2" fmla="*/ 442234 h 1436123"/>
              <a:gd name="connsiteX3" fmla="*/ 2669155 w 4571767"/>
              <a:gd name="connsiteY3" fmla="*/ 1079532 h 1436123"/>
              <a:gd name="connsiteX4" fmla="*/ 2895923 w 4571767"/>
              <a:gd name="connsiteY4" fmla="*/ 1300052 h 1436123"/>
              <a:gd name="connsiteX5" fmla="*/ 4018179 w 4571767"/>
              <a:gd name="connsiteY5" fmla="*/ 1300052 h 1436123"/>
              <a:gd name="connsiteX6" fmla="*/ 4244947 w 4571767"/>
              <a:gd name="connsiteY6" fmla="*/ 1079532 h 1436123"/>
              <a:gd name="connsiteX7" fmla="*/ 4244947 w 4571767"/>
              <a:gd name="connsiteY7" fmla="*/ 442234 h 1436123"/>
              <a:gd name="connsiteX8" fmla="*/ 4018179 w 4571767"/>
              <a:gd name="connsiteY8" fmla="*/ 221714 h 1436123"/>
              <a:gd name="connsiteX9" fmla="*/ 3451807 w 4571767"/>
              <a:gd name="connsiteY9" fmla="*/ 168171 h 1436123"/>
              <a:gd name="connsiteX10" fmla="*/ 1119961 w 4571767"/>
              <a:gd name="connsiteY10" fmla="*/ 168171 h 1436123"/>
              <a:gd name="connsiteX11" fmla="*/ 553589 w 4571767"/>
              <a:gd name="connsiteY11" fmla="*/ 221714 h 1436123"/>
              <a:gd name="connsiteX12" fmla="*/ 326821 w 4571767"/>
              <a:gd name="connsiteY12" fmla="*/ 442234 h 1436123"/>
              <a:gd name="connsiteX13" fmla="*/ 326821 w 4571767"/>
              <a:gd name="connsiteY13" fmla="*/ 1079532 h 1436123"/>
              <a:gd name="connsiteX14" fmla="*/ 553589 w 4571767"/>
              <a:gd name="connsiteY14" fmla="*/ 1300052 h 1436123"/>
              <a:gd name="connsiteX15" fmla="*/ 1675845 w 4571767"/>
              <a:gd name="connsiteY15" fmla="*/ 1300052 h 1436123"/>
              <a:gd name="connsiteX16" fmla="*/ 1902613 w 4571767"/>
              <a:gd name="connsiteY16" fmla="*/ 1079532 h 1436123"/>
              <a:gd name="connsiteX17" fmla="*/ 1902613 w 4571767"/>
              <a:gd name="connsiteY17" fmla="*/ 442234 h 1436123"/>
              <a:gd name="connsiteX18" fmla="*/ 1675845 w 4571767"/>
              <a:gd name="connsiteY18" fmla="*/ 221714 h 1436123"/>
              <a:gd name="connsiteX19" fmla="*/ 1119961 w 4571767"/>
              <a:gd name="connsiteY19" fmla="*/ 168171 h 1436123"/>
              <a:gd name="connsiteX20" fmla="*/ 1121187 w 4571767"/>
              <a:gd name="connsiteY20" fmla="*/ 38 h 1436123"/>
              <a:gd name="connsiteX21" fmla="*/ 1807038 w 4571767"/>
              <a:gd name="connsiteY21" fmla="*/ 67971 h 1436123"/>
              <a:gd name="connsiteX22" fmla="*/ 2016287 w 4571767"/>
              <a:gd name="connsiteY22" fmla="*/ 163497 h 1436123"/>
              <a:gd name="connsiteX23" fmla="*/ 2548970 w 4571767"/>
              <a:gd name="connsiteY23" fmla="*/ 168752 h 1436123"/>
              <a:gd name="connsiteX24" fmla="*/ 2764730 w 4571767"/>
              <a:gd name="connsiteY24" fmla="*/ 67971 h 1436123"/>
              <a:gd name="connsiteX25" fmla="*/ 3450581 w 4571767"/>
              <a:gd name="connsiteY25" fmla="*/ 38 h 1436123"/>
              <a:gd name="connsiteX26" fmla="*/ 4149372 w 4571767"/>
              <a:gd name="connsiteY26" fmla="*/ 67971 h 1436123"/>
              <a:gd name="connsiteX27" fmla="*/ 4543824 w 4571767"/>
              <a:gd name="connsiteY27" fmla="*/ 199412 h 1436123"/>
              <a:gd name="connsiteX28" fmla="*/ 4571676 w 4571767"/>
              <a:gd name="connsiteY28" fmla="*/ 227264 h 1436123"/>
              <a:gd name="connsiteX29" fmla="*/ 4565326 w 4571767"/>
              <a:gd name="connsiteY29" fmla="*/ 549385 h 1436123"/>
              <a:gd name="connsiteX30" fmla="*/ 4429159 w 4571767"/>
              <a:gd name="connsiteY30" fmla="*/ 656612 h 1436123"/>
              <a:gd name="connsiteX31" fmla="*/ 4429159 w 4571767"/>
              <a:gd name="connsiteY31" fmla="*/ 1156336 h 1436123"/>
              <a:gd name="connsiteX32" fmla="*/ 4149372 w 4571767"/>
              <a:gd name="connsiteY32" fmla="*/ 1436123 h 1436123"/>
              <a:gd name="connsiteX33" fmla="*/ 2764730 w 4571767"/>
              <a:gd name="connsiteY33" fmla="*/ 1436123 h 1436123"/>
              <a:gd name="connsiteX34" fmla="*/ 2484943 w 4571767"/>
              <a:gd name="connsiteY34" fmla="*/ 1156336 h 1436123"/>
              <a:gd name="connsiteX35" fmla="*/ 2484943 w 4571767"/>
              <a:gd name="connsiteY35" fmla="*/ 398122 h 1436123"/>
              <a:gd name="connsiteX36" fmla="*/ 2086825 w 4571767"/>
              <a:gd name="connsiteY36" fmla="*/ 443779 h 1436123"/>
              <a:gd name="connsiteX37" fmla="*/ 2086825 w 4571767"/>
              <a:gd name="connsiteY37" fmla="*/ 1156336 h 1436123"/>
              <a:gd name="connsiteX38" fmla="*/ 1807038 w 4571767"/>
              <a:gd name="connsiteY38" fmla="*/ 1436123 h 1436123"/>
              <a:gd name="connsiteX39" fmla="*/ 422396 w 4571767"/>
              <a:gd name="connsiteY39" fmla="*/ 1436123 h 1436123"/>
              <a:gd name="connsiteX40" fmla="*/ 142609 w 4571767"/>
              <a:gd name="connsiteY40" fmla="*/ 1156336 h 1436123"/>
              <a:gd name="connsiteX41" fmla="*/ 142609 w 4571767"/>
              <a:gd name="connsiteY41" fmla="*/ 656612 h 1436123"/>
              <a:gd name="connsiteX42" fmla="*/ 6442 w 4571767"/>
              <a:gd name="connsiteY42" fmla="*/ 549385 h 1436123"/>
              <a:gd name="connsiteX43" fmla="*/ 92 w 4571767"/>
              <a:gd name="connsiteY43" fmla="*/ 227264 h 1436123"/>
              <a:gd name="connsiteX44" fmla="*/ 27944 w 4571767"/>
              <a:gd name="connsiteY44" fmla="*/ 199412 h 1436123"/>
              <a:gd name="connsiteX45" fmla="*/ 422396 w 4571767"/>
              <a:gd name="connsiteY45" fmla="*/ 67971 h 1436123"/>
              <a:gd name="connsiteX46" fmla="*/ 1121187 w 4571767"/>
              <a:gd name="connsiteY46" fmla="*/ 38 h 1436123"/>
              <a:gd name="connsiteX0" fmla="*/ 3451807 w 4571767"/>
              <a:gd name="connsiteY0" fmla="*/ 168171 h 1436123"/>
              <a:gd name="connsiteX1" fmla="*/ 2895923 w 4571767"/>
              <a:gd name="connsiteY1" fmla="*/ 221714 h 1436123"/>
              <a:gd name="connsiteX2" fmla="*/ 2669155 w 4571767"/>
              <a:gd name="connsiteY2" fmla="*/ 442234 h 1436123"/>
              <a:gd name="connsiteX3" fmla="*/ 2669155 w 4571767"/>
              <a:gd name="connsiteY3" fmla="*/ 1079532 h 1436123"/>
              <a:gd name="connsiteX4" fmla="*/ 2895923 w 4571767"/>
              <a:gd name="connsiteY4" fmla="*/ 1300052 h 1436123"/>
              <a:gd name="connsiteX5" fmla="*/ 4018179 w 4571767"/>
              <a:gd name="connsiteY5" fmla="*/ 1300052 h 1436123"/>
              <a:gd name="connsiteX6" fmla="*/ 4244947 w 4571767"/>
              <a:gd name="connsiteY6" fmla="*/ 1079532 h 1436123"/>
              <a:gd name="connsiteX7" fmla="*/ 4244947 w 4571767"/>
              <a:gd name="connsiteY7" fmla="*/ 442234 h 1436123"/>
              <a:gd name="connsiteX8" fmla="*/ 4018179 w 4571767"/>
              <a:gd name="connsiteY8" fmla="*/ 221714 h 1436123"/>
              <a:gd name="connsiteX9" fmla="*/ 3451807 w 4571767"/>
              <a:gd name="connsiteY9" fmla="*/ 168171 h 1436123"/>
              <a:gd name="connsiteX10" fmla="*/ 1119961 w 4571767"/>
              <a:gd name="connsiteY10" fmla="*/ 168171 h 1436123"/>
              <a:gd name="connsiteX11" fmla="*/ 553589 w 4571767"/>
              <a:gd name="connsiteY11" fmla="*/ 221714 h 1436123"/>
              <a:gd name="connsiteX12" fmla="*/ 326821 w 4571767"/>
              <a:gd name="connsiteY12" fmla="*/ 442234 h 1436123"/>
              <a:gd name="connsiteX13" fmla="*/ 326821 w 4571767"/>
              <a:gd name="connsiteY13" fmla="*/ 1079532 h 1436123"/>
              <a:gd name="connsiteX14" fmla="*/ 553589 w 4571767"/>
              <a:gd name="connsiteY14" fmla="*/ 1300052 h 1436123"/>
              <a:gd name="connsiteX15" fmla="*/ 1675845 w 4571767"/>
              <a:gd name="connsiteY15" fmla="*/ 1300052 h 1436123"/>
              <a:gd name="connsiteX16" fmla="*/ 1902613 w 4571767"/>
              <a:gd name="connsiteY16" fmla="*/ 1079532 h 1436123"/>
              <a:gd name="connsiteX17" fmla="*/ 1902613 w 4571767"/>
              <a:gd name="connsiteY17" fmla="*/ 442234 h 1436123"/>
              <a:gd name="connsiteX18" fmla="*/ 1675845 w 4571767"/>
              <a:gd name="connsiteY18" fmla="*/ 221714 h 1436123"/>
              <a:gd name="connsiteX19" fmla="*/ 1119961 w 4571767"/>
              <a:gd name="connsiteY19" fmla="*/ 168171 h 1436123"/>
              <a:gd name="connsiteX20" fmla="*/ 1121187 w 4571767"/>
              <a:gd name="connsiteY20" fmla="*/ 38 h 1436123"/>
              <a:gd name="connsiteX21" fmla="*/ 1807038 w 4571767"/>
              <a:gd name="connsiteY21" fmla="*/ 67971 h 1436123"/>
              <a:gd name="connsiteX22" fmla="*/ 2016287 w 4571767"/>
              <a:gd name="connsiteY22" fmla="*/ 163497 h 1436123"/>
              <a:gd name="connsiteX23" fmla="*/ 2548970 w 4571767"/>
              <a:gd name="connsiteY23" fmla="*/ 168752 h 1436123"/>
              <a:gd name="connsiteX24" fmla="*/ 2764730 w 4571767"/>
              <a:gd name="connsiteY24" fmla="*/ 67971 h 1436123"/>
              <a:gd name="connsiteX25" fmla="*/ 3450581 w 4571767"/>
              <a:gd name="connsiteY25" fmla="*/ 38 h 1436123"/>
              <a:gd name="connsiteX26" fmla="*/ 4149372 w 4571767"/>
              <a:gd name="connsiteY26" fmla="*/ 67971 h 1436123"/>
              <a:gd name="connsiteX27" fmla="*/ 4543824 w 4571767"/>
              <a:gd name="connsiteY27" fmla="*/ 199412 h 1436123"/>
              <a:gd name="connsiteX28" fmla="*/ 4571676 w 4571767"/>
              <a:gd name="connsiteY28" fmla="*/ 227264 h 1436123"/>
              <a:gd name="connsiteX29" fmla="*/ 4565326 w 4571767"/>
              <a:gd name="connsiteY29" fmla="*/ 549385 h 1436123"/>
              <a:gd name="connsiteX30" fmla="*/ 4429159 w 4571767"/>
              <a:gd name="connsiteY30" fmla="*/ 656612 h 1436123"/>
              <a:gd name="connsiteX31" fmla="*/ 4429159 w 4571767"/>
              <a:gd name="connsiteY31" fmla="*/ 1156336 h 1436123"/>
              <a:gd name="connsiteX32" fmla="*/ 4149372 w 4571767"/>
              <a:gd name="connsiteY32" fmla="*/ 1436123 h 1436123"/>
              <a:gd name="connsiteX33" fmla="*/ 2764730 w 4571767"/>
              <a:gd name="connsiteY33" fmla="*/ 1436123 h 1436123"/>
              <a:gd name="connsiteX34" fmla="*/ 2484943 w 4571767"/>
              <a:gd name="connsiteY34" fmla="*/ 1156336 h 1436123"/>
              <a:gd name="connsiteX35" fmla="*/ 2506208 w 4571767"/>
              <a:gd name="connsiteY35" fmla="*/ 461917 h 1436123"/>
              <a:gd name="connsiteX36" fmla="*/ 2086825 w 4571767"/>
              <a:gd name="connsiteY36" fmla="*/ 443779 h 1436123"/>
              <a:gd name="connsiteX37" fmla="*/ 2086825 w 4571767"/>
              <a:gd name="connsiteY37" fmla="*/ 1156336 h 1436123"/>
              <a:gd name="connsiteX38" fmla="*/ 1807038 w 4571767"/>
              <a:gd name="connsiteY38" fmla="*/ 1436123 h 1436123"/>
              <a:gd name="connsiteX39" fmla="*/ 422396 w 4571767"/>
              <a:gd name="connsiteY39" fmla="*/ 1436123 h 1436123"/>
              <a:gd name="connsiteX40" fmla="*/ 142609 w 4571767"/>
              <a:gd name="connsiteY40" fmla="*/ 1156336 h 1436123"/>
              <a:gd name="connsiteX41" fmla="*/ 142609 w 4571767"/>
              <a:gd name="connsiteY41" fmla="*/ 656612 h 1436123"/>
              <a:gd name="connsiteX42" fmla="*/ 6442 w 4571767"/>
              <a:gd name="connsiteY42" fmla="*/ 549385 h 1436123"/>
              <a:gd name="connsiteX43" fmla="*/ 92 w 4571767"/>
              <a:gd name="connsiteY43" fmla="*/ 227264 h 1436123"/>
              <a:gd name="connsiteX44" fmla="*/ 27944 w 4571767"/>
              <a:gd name="connsiteY44" fmla="*/ 199412 h 1436123"/>
              <a:gd name="connsiteX45" fmla="*/ 422396 w 4571767"/>
              <a:gd name="connsiteY45" fmla="*/ 67971 h 1436123"/>
              <a:gd name="connsiteX46" fmla="*/ 1121187 w 4571767"/>
              <a:gd name="connsiteY46" fmla="*/ 38 h 1436123"/>
              <a:gd name="connsiteX0" fmla="*/ 3451807 w 4571767"/>
              <a:gd name="connsiteY0" fmla="*/ 168171 h 1436123"/>
              <a:gd name="connsiteX1" fmla="*/ 2895923 w 4571767"/>
              <a:gd name="connsiteY1" fmla="*/ 221714 h 1436123"/>
              <a:gd name="connsiteX2" fmla="*/ 2669155 w 4571767"/>
              <a:gd name="connsiteY2" fmla="*/ 442234 h 1436123"/>
              <a:gd name="connsiteX3" fmla="*/ 2669155 w 4571767"/>
              <a:gd name="connsiteY3" fmla="*/ 1079532 h 1436123"/>
              <a:gd name="connsiteX4" fmla="*/ 2895923 w 4571767"/>
              <a:gd name="connsiteY4" fmla="*/ 1300052 h 1436123"/>
              <a:gd name="connsiteX5" fmla="*/ 4018179 w 4571767"/>
              <a:gd name="connsiteY5" fmla="*/ 1300052 h 1436123"/>
              <a:gd name="connsiteX6" fmla="*/ 4244947 w 4571767"/>
              <a:gd name="connsiteY6" fmla="*/ 1079532 h 1436123"/>
              <a:gd name="connsiteX7" fmla="*/ 4244947 w 4571767"/>
              <a:gd name="connsiteY7" fmla="*/ 442234 h 1436123"/>
              <a:gd name="connsiteX8" fmla="*/ 4018179 w 4571767"/>
              <a:gd name="connsiteY8" fmla="*/ 221714 h 1436123"/>
              <a:gd name="connsiteX9" fmla="*/ 3451807 w 4571767"/>
              <a:gd name="connsiteY9" fmla="*/ 168171 h 1436123"/>
              <a:gd name="connsiteX10" fmla="*/ 1119961 w 4571767"/>
              <a:gd name="connsiteY10" fmla="*/ 168171 h 1436123"/>
              <a:gd name="connsiteX11" fmla="*/ 553589 w 4571767"/>
              <a:gd name="connsiteY11" fmla="*/ 221714 h 1436123"/>
              <a:gd name="connsiteX12" fmla="*/ 326821 w 4571767"/>
              <a:gd name="connsiteY12" fmla="*/ 442234 h 1436123"/>
              <a:gd name="connsiteX13" fmla="*/ 326821 w 4571767"/>
              <a:gd name="connsiteY13" fmla="*/ 1079532 h 1436123"/>
              <a:gd name="connsiteX14" fmla="*/ 553589 w 4571767"/>
              <a:gd name="connsiteY14" fmla="*/ 1300052 h 1436123"/>
              <a:gd name="connsiteX15" fmla="*/ 1675845 w 4571767"/>
              <a:gd name="connsiteY15" fmla="*/ 1300052 h 1436123"/>
              <a:gd name="connsiteX16" fmla="*/ 1902613 w 4571767"/>
              <a:gd name="connsiteY16" fmla="*/ 1079532 h 1436123"/>
              <a:gd name="connsiteX17" fmla="*/ 1902613 w 4571767"/>
              <a:gd name="connsiteY17" fmla="*/ 442234 h 1436123"/>
              <a:gd name="connsiteX18" fmla="*/ 1675845 w 4571767"/>
              <a:gd name="connsiteY18" fmla="*/ 221714 h 1436123"/>
              <a:gd name="connsiteX19" fmla="*/ 1119961 w 4571767"/>
              <a:gd name="connsiteY19" fmla="*/ 168171 h 1436123"/>
              <a:gd name="connsiteX20" fmla="*/ 1121187 w 4571767"/>
              <a:gd name="connsiteY20" fmla="*/ 38 h 1436123"/>
              <a:gd name="connsiteX21" fmla="*/ 1807038 w 4571767"/>
              <a:gd name="connsiteY21" fmla="*/ 67971 h 1436123"/>
              <a:gd name="connsiteX22" fmla="*/ 2016287 w 4571767"/>
              <a:gd name="connsiteY22" fmla="*/ 163497 h 1436123"/>
              <a:gd name="connsiteX23" fmla="*/ 2548970 w 4571767"/>
              <a:gd name="connsiteY23" fmla="*/ 168752 h 1436123"/>
              <a:gd name="connsiteX24" fmla="*/ 2764730 w 4571767"/>
              <a:gd name="connsiteY24" fmla="*/ 67971 h 1436123"/>
              <a:gd name="connsiteX25" fmla="*/ 3450581 w 4571767"/>
              <a:gd name="connsiteY25" fmla="*/ 38 h 1436123"/>
              <a:gd name="connsiteX26" fmla="*/ 4149372 w 4571767"/>
              <a:gd name="connsiteY26" fmla="*/ 67971 h 1436123"/>
              <a:gd name="connsiteX27" fmla="*/ 4543824 w 4571767"/>
              <a:gd name="connsiteY27" fmla="*/ 199412 h 1436123"/>
              <a:gd name="connsiteX28" fmla="*/ 4571676 w 4571767"/>
              <a:gd name="connsiteY28" fmla="*/ 227264 h 1436123"/>
              <a:gd name="connsiteX29" fmla="*/ 4565326 w 4571767"/>
              <a:gd name="connsiteY29" fmla="*/ 549385 h 1436123"/>
              <a:gd name="connsiteX30" fmla="*/ 4429159 w 4571767"/>
              <a:gd name="connsiteY30" fmla="*/ 656612 h 1436123"/>
              <a:gd name="connsiteX31" fmla="*/ 4429159 w 4571767"/>
              <a:gd name="connsiteY31" fmla="*/ 1156336 h 1436123"/>
              <a:gd name="connsiteX32" fmla="*/ 4149372 w 4571767"/>
              <a:gd name="connsiteY32" fmla="*/ 1436123 h 1436123"/>
              <a:gd name="connsiteX33" fmla="*/ 2764730 w 4571767"/>
              <a:gd name="connsiteY33" fmla="*/ 1436123 h 1436123"/>
              <a:gd name="connsiteX34" fmla="*/ 2484943 w 4571767"/>
              <a:gd name="connsiteY34" fmla="*/ 1156336 h 1436123"/>
              <a:gd name="connsiteX35" fmla="*/ 2474310 w 4571767"/>
              <a:gd name="connsiteY35" fmla="*/ 440652 h 1436123"/>
              <a:gd name="connsiteX36" fmla="*/ 2086825 w 4571767"/>
              <a:gd name="connsiteY36" fmla="*/ 443779 h 1436123"/>
              <a:gd name="connsiteX37" fmla="*/ 2086825 w 4571767"/>
              <a:gd name="connsiteY37" fmla="*/ 1156336 h 1436123"/>
              <a:gd name="connsiteX38" fmla="*/ 1807038 w 4571767"/>
              <a:gd name="connsiteY38" fmla="*/ 1436123 h 1436123"/>
              <a:gd name="connsiteX39" fmla="*/ 422396 w 4571767"/>
              <a:gd name="connsiteY39" fmla="*/ 1436123 h 1436123"/>
              <a:gd name="connsiteX40" fmla="*/ 142609 w 4571767"/>
              <a:gd name="connsiteY40" fmla="*/ 1156336 h 1436123"/>
              <a:gd name="connsiteX41" fmla="*/ 142609 w 4571767"/>
              <a:gd name="connsiteY41" fmla="*/ 656612 h 1436123"/>
              <a:gd name="connsiteX42" fmla="*/ 6442 w 4571767"/>
              <a:gd name="connsiteY42" fmla="*/ 549385 h 1436123"/>
              <a:gd name="connsiteX43" fmla="*/ 92 w 4571767"/>
              <a:gd name="connsiteY43" fmla="*/ 227264 h 1436123"/>
              <a:gd name="connsiteX44" fmla="*/ 27944 w 4571767"/>
              <a:gd name="connsiteY44" fmla="*/ 199412 h 1436123"/>
              <a:gd name="connsiteX45" fmla="*/ 422396 w 4571767"/>
              <a:gd name="connsiteY45" fmla="*/ 67971 h 1436123"/>
              <a:gd name="connsiteX46" fmla="*/ 1121187 w 4571767"/>
              <a:gd name="connsiteY46" fmla="*/ 38 h 1436123"/>
              <a:gd name="connsiteX0" fmla="*/ 3451807 w 4571767"/>
              <a:gd name="connsiteY0" fmla="*/ 168171 h 1436123"/>
              <a:gd name="connsiteX1" fmla="*/ 2895923 w 4571767"/>
              <a:gd name="connsiteY1" fmla="*/ 221714 h 1436123"/>
              <a:gd name="connsiteX2" fmla="*/ 2669155 w 4571767"/>
              <a:gd name="connsiteY2" fmla="*/ 442234 h 1436123"/>
              <a:gd name="connsiteX3" fmla="*/ 2669155 w 4571767"/>
              <a:gd name="connsiteY3" fmla="*/ 1079532 h 1436123"/>
              <a:gd name="connsiteX4" fmla="*/ 2895923 w 4571767"/>
              <a:gd name="connsiteY4" fmla="*/ 1300052 h 1436123"/>
              <a:gd name="connsiteX5" fmla="*/ 4018179 w 4571767"/>
              <a:gd name="connsiteY5" fmla="*/ 1300052 h 1436123"/>
              <a:gd name="connsiteX6" fmla="*/ 4244947 w 4571767"/>
              <a:gd name="connsiteY6" fmla="*/ 1079532 h 1436123"/>
              <a:gd name="connsiteX7" fmla="*/ 4244947 w 4571767"/>
              <a:gd name="connsiteY7" fmla="*/ 442234 h 1436123"/>
              <a:gd name="connsiteX8" fmla="*/ 4018179 w 4571767"/>
              <a:gd name="connsiteY8" fmla="*/ 221714 h 1436123"/>
              <a:gd name="connsiteX9" fmla="*/ 3451807 w 4571767"/>
              <a:gd name="connsiteY9" fmla="*/ 168171 h 1436123"/>
              <a:gd name="connsiteX10" fmla="*/ 1119961 w 4571767"/>
              <a:gd name="connsiteY10" fmla="*/ 168171 h 1436123"/>
              <a:gd name="connsiteX11" fmla="*/ 553589 w 4571767"/>
              <a:gd name="connsiteY11" fmla="*/ 221714 h 1436123"/>
              <a:gd name="connsiteX12" fmla="*/ 326821 w 4571767"/>
              <a:gd name="connsiteY12" fmla="*/ 442234 h 1436123"/>
              <a:gd name="connsiteX13" fmla="*/ 326821 w 4571767"/>
              <a:gd name="connsiteY13" fmla="*/ 1079532 h 1436123"/>
              <a:gd name="connsiteX14" fmla="*/ 553589 w 4571767"/>
              <a:gd name="connsiteY14" fmla="*/ 1300052 h 1436123"/>
              <a:gd name="connsiteX15" fmla="*/ 1675845 w 4571767"/>
              <a:gd name="connsiteY15" fmla="*/ 1300052 h 1436123"/>
              <a:gd name="connsiteX16" fmla="*/ 1902613 w 4571767"/>
              <a:gd name="connsiteY16" fmla="*/ 1079532 h 1436123"/>
              <a:gd name="connsiteX17" fmla="*/ 1902613 w 4571767"/>
              <a:gd name="connsiteY17" fmla="*/ 442234 h 1436123"/>
              <a:gd name="connsiteX18" fmla="*/ 1675845 w 4571767"/>
              <a:gd name="connsiteY18" fmla="*/ 221714 h 1436123"/>
              <a:gd name="connsiteX19" fmla="*/ 1119961 w 4571767"/>
              <a:gd name="connsiteY19" fmla="*/ 168171 h 1436123"/>
              <a:gd name="connsiteX20" fmla="*/ 1121187 w 4571767"/>
              <a:gd name="connsiteY20" fmla="*/ 38 h 1436123"/>
              <a:gd name="connsiteX21" fmla="*/ 1807038 w 4571767"/>
              <a:gd name="connsiteY21" fmla="*/ 67971 h 1436123"/>
              <a:gd name="connsiteX22" fmla="*/ 2016287 w 4571767"/>
              <a:gd name="connsiteY22" fmla="*/ 163497 h 1436123"/>
              <a:gd name="connsiteX23" fmla="*/ 2548970 w 4571767"/>
              <a:gd name="connsiteY23" fmla="*/ 168752 h 1436123"/>
              <a:gd name="connsiteX24" fmla="*/ 2764730 w 4571767"/>
              <a:gd name="connsiteY24" fmla="*/ 67971 h 1436123"/>
              <a:gd name="connsiteX25" fmla="*/ 3450581 w 4571767"/>
              <a:gd name="connsiteY25" fmla="*/ 38 h 1436123"/>
              <a:gd name="connsiteX26" fmla="*/ 4149372 w 4571767"/>
              <a:gd name="connsiteY26" fmla="*/ 67971 h 1436123"/>
              <a:gd name="connsiteX27" fmla="*/ 4543824 w 4571767"/>
              <a:gd name="connsiteY27" fmla="*/ 199412 h 1436123"/>
              <a:gd name="connsiteX28" fmla="*/ 4571676 w 4571767"/>
              <a:gd name="connsiteY28" fmla="*/ 227264 h 1436123"/>
              <a:gd name="connsiteX29" fmla="*/ 4565326 w 4571767"/>
              <a:gd name="connsiteY29" fmla="*/ 549385 h 1436123"/>
              <a:gd name="connsiteX30" fmla="*/ 4429159 w 4571767"/>
              <a:gd name="connsiteY30" fmla="*/ 656612 h 1436123"/>
              <a:gd name="connsiteX31" fmla="*/ 4429159 w 4571767"/>
              <a:gd name="connsiteY31" fmla="*/ 1156336 h 1436123"/>
              <a:gd name="connsiteX32" fmla="*/ 4149372 w 4571767"/>
              <a:gd name="connsiteY32" fmla="*/ 1436123 h 1436123"/>
              <a:gd name="connsiteX33" fmla="*/ 2764730 w 4571767"/>
              <a:gd name="connsiteY33" fmla="*/ 1436123 h 1436123"/>
              <a:gd name="connsiteX34" fmla="*/ 2484943 w 4571767"/>
              <a:gd name="connsiteY34" fmla="*/ 1156336 h 1436123"/>
              <a:gd name="connsiteX35" fmla="*/ 2474310 w 4571767"/>
              <a:gd name="connsiteY35" fmla="*/ 440652 h 1436123"/>
              <a:gd name="connsiteX36" fmla="*/ 2086825 w 4571767"/>
              <a:gd name="connsiteY36" fmla="*/ 443779 h 1436123"/>
              <a:gd name="connsiteX37" fmla="*/ 2086825 w 4571767"/>
              <a:gd name="connsiteY37" fmla="*/ 1156336 h 1436123"/>
              <a:gd name="connsiteX38" fmla="*/ 1807038 w 4571767"/>
              <a:gd name="connsiteY38" fmla="*/ 1436123 h 1436123"/>
              <a:gd name="connsiteX39" fmla="*/ 422396 w 4571767"/>
              <a:gd name="connsiteY39" fmla="*/ 1436123 h 1436123"/>
              <a:gd name="connsiteX40" fmla="*/ 142609 w 4571767"/>
              <a:gd name="connsiteY40" fmla="*/ 1156336 h 1436123"/>
              <a:gd name="connsiteX41" fmla="*/ 142609 w 4571767"/>
              <a:gd name="connsiteY41" fmla="*/ 656612 h 1436123"/>
              <a:gd name="connsiteX42" fmla="*/ 6442 w 4571767"/>
              <a:gd name="connsiteY42" fmla="*/ 549385 h 1436123"/>
              <a:gd name="connsiteX43" fmla="*/ 92 w 4571767"/>
              <a:gd name="connsiteY43" fmla="*/ 227264 h 1436123"/>
              <a:gd name="connsiteX44" fmla="*/ 27944 w 4571767"/>
              <a:gd name="connsiteY44" fmla="*/ 199412 h 1436123"/>
              <a:gd name="connsiteX45" fmla="*/ 422396 w 4571767"/>
              <a:gd name="connsiteY45" fmla="*/ 67971 h 1436123"/>
              <a:gd name="connsiteX46" fmla="*/ 1121187 w 4571767"/>
              <a:gd name="connsiteY46" fmla="*/ 38 h 14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571767" h="1436123">
                <a:moveTo>
                  <a:pt x="3451807" y="168171"/>
                </a:moveTo>
                <a:cubicBezTo>
                  <a:pt x="3271756" y="167321"/>
                  <a:pt x="3093453" y="184319"/>
                  <a:pt x="2895923" y="221714"/>
                </a:cubicBezTo>
                <a:cubicBezTo>
                  <a:pt x="2721740" y="269308"/>
                  <a:pt x="2669155" y="320444"/>
                  <a:pt x="2669155" y="442234"/>
                </a:cubicBezTo>
                <a:lnTo>
                  <a:pt x="2669155" y="1079532"/>
                </a:lnTo>
                <a:cubicBezTo>
                  <a:pt x="2669155" y="1201322"/>
                  <a:pt x="2770682" y="1300052"/>
                  <a:pt x="2895923" y="1300052"/>
                </a:cubicBezTo>
                <a:lnTo>
                  <a:pt x="4018179" y="1300052"/>
                </a:lnTo>
                <a:cubicBezTo>
                  <a:pt x="4143419" y="1300052"/>
                  <a:pt x="4244947" y="1201322"/>
                  <a:pt x="4244947" y="1079532"/>
                </a:cubicBezTo>
                <a:lnTo>
                  <a:pt x="4244947" y="442234"/>
                </a:lnTo>
                <a:cubicBezTo>
                  <a:pt x="4244947" y="320444"/>
                  <a:pt x="4185370" y="269308"/>
                  <a:pt x="4018179" y="221714"/>
                </a:cubicBezTo>
                <a:cubicBezTo>
                  <a:pt x="3813657" y="187719"/>
                  <a:pt x="3631858" y="169021"/>
                  <a:pt x="3451807" y="168171"/>
                </a:cubicBezTo>
                <a:close/>
                <a:moveTo>
                  <a:pt x="1119961" y="168171"/>
                </a:moveTo>
                <a:cubicBezTo>
                  <a:pt x="939910" y="169021"/>
                  <a:pt x="758111" y="187719"/>
                  <a:pt x="553589" y="221714"/>
                </a:cubicBezTo>
                <a:cubicBezTo>
                  <a:pt x="386398" y="269308"/>
                  <a:pt x="326821" y="320444"/>
                  <a:pt x="326821" y="442234"/>
                </a:cubicBezTo>
                <a:lnTo>
                  <a:pt x="326821" y="1079532"/>
                </a:lnTo>
                <a:cubicBezTo>
                  <a:pt x="326821" y="1201322"/>
                  <a:pt x="428349" y="1300052"/>
                  <a:pt x="553589" y="1300052"/>
                </a:cubicBezTo>
                <a:lnTo>
                  <a:pt x="1675845" y="1300052"/>
                </a:lnTo>
                <a:cubicBezTo>
                  <a:pt x="1801086" y="1300052"/>
                  <a:pt x="1902613" y="1201322"/>
                  <a:pt x="1902613" y="1079532"/>
                </a:cubicBezTo>
                <a:lnTo>
                  <a:pt x="1902613" y="442234"/>
                </a:lnTo>
                <a:cubicBezTo>
                  <a:pt x="1902613" y="320444"/>
                  <a:pt x="1850028" y="269308"/>
                  <a:pt x="1675845" y="221714"/>
                </a:cubicBezTo>
                <a:cubicBezTo>
                  <a:pt x="1478315" y="184319"/>
                  <a:pt x="1300012" y="167321"/>
                  <a:pt x="1119961" y="168171"/>
                </a:cubicBezTo>
                <a:close/>
                <a:moveTo>
                  <a:pt x="1121187" y="38"/>
                </a:moveTo>
                <a:cubicBezTo>
                  <a:pt x="1343334" y="-1041"/>
                  <a:pt x="1563325" y="20526"/>
                  <a:pt x="1807038" y="67971"/>
                </a:cubicBezTo>
                <a:cubicBezTo>
                  <a:pt x="1906130" y="95814"/>
                  <a:pt x="1973325" y="124613"/>
                  <a:pt x="2016287" y="163497"/>
                </a:cubicBezTo>
                <a:cubicBezTo>
                  <a:pt x="2192333" y="131034"/>
                  <a:pt x="2373065" y="132902"/>
                  <a:pt x="2548970" y="168752"/>
                </a:cubicBezTo>
                <a:cubicBezTo>
                  <a:pt x="2591975" y="127420"/>
                  <a:pt x="2660813" y="97170"/>
                  <a:pt x="2764730" y="67971"/>
                </a:cubicBezTo>
                <a:cubicBezTo>
                  <a:pt x="3008443" y="20526"/>
                  <a:pt x="3228434" y="-1041"/>
                  <a:pt x="3450581" y="38"/>
                </a:cubicBezTo>
                <a:cubicBezTo>
                  <a:pt x="3672728" y="1116"/>
                  <a:pt x="3897032" y="24839"/>
                  <a:pt x="4149372" y="67971"/>
                </a:cubicBezTo>
                <a:lnTo>
                  <a:pt x="4543824" y="199412"/>
                </a:lnTo>
                <a:cubicBezTo>
                  <a:pt x="4559206" y="199412"/>
                  <a:pt x="4571676" y="211882"/>
                  <a:pt x="4571676" y="227264"/>
                </a:cubicBezTo>
                <a:cubicBezTo>
                  <a:pt x="4572734" y="350513"/>
                  <a:pt x="4564268" y="426136"/>
                  <a:pt x="4565326" y="549385"/>
                </a:cubicBezTo>
                <a:cubicBezTo>
                  <a:pt x="4567562" y="597827"/>
                  <a:pt x="4477723" y="636745"/>
                  <a:pt x="4429159" y="656612"/>
                </a:cubicBezTo>
                <a:lnTo>
                  <a:pt x="4429159" y="1156336"/>
                </a:lnTo>
                <a:cubicBezTo>
                  <a:pt x="4429159" y="1310858"/>
                  <a:pt x="4303894" y="1436123"/>
                  <a:pt x="4149372" y="1436123"/>
                </a:cubicBezTo>
                <a:lnTo>
                  <a:pt x="2764730" y="1436123"/>
                </a:lnTo>
                <a:cubicBezTo>
                  <a:pt x="2610208" y="1436123"/>
                  <a:pt x="2484943" y="1310858"/>
                  <a:pt x="2484943" y="1156336"/>
                </a:cubicBezTo>
                <a:lnTo>
                  <a:pt x="2474310" y="440652"/>
                </a:lnTo>
                <a:cubicBezTo>
                  <a:pt x="2406606" y="372700"/>
                  <a:pt x="2176327" y="349391"/>
                  <a:pt x="2086825" y="443779"/>
                </a:cubicBezTo>
                <a:lnTo>
                  <a:pt x="2086825" y="1156336"/>
                </a:lnTo>
                <a:cubicBezTo>
                  <a:pt x="2086825" y="1310858"/>
                  <a:pt x="1961560" y="1436123"/>
                  <a:pt x="1807038" y="1436123"/>
                </a:cubicBezTo>
                <a:lnTo>
                  <a:pt x="422396" y="1436123"/>
                </a:lnTo>
                <a:cubicBezTo>
                  <a:pt x="267874" y="1436123"/>
                  <a:pt x="142609" y="1310858"/>
                  <a:pt x="142609" y="1156336"/>
                </a:cubicBezTo>
                <a:lnTo>
                  <a:pt x="142609" y="656612"/>
                </a:lnTo>
                <a:cubicBezTo>
                  <a:pt x="94045" y="636745"/>
                  <a:pt x="4206" y="597827"/>
                  <a:pt x="6442" y="549385"/>
                </a:cubicBezTo>
                <a:cubicBezTo>
                  <a:pt x="7500" y="426136"/>
                  <a:pt x="-966" y="350513"/>
                  <a:pt x="92" y="227264"/>
                </a:cubicBezTo>
                <a:cubicBezTo>
                  <a:pt x="92" y="211882"/>
                  <a:pt x="12562" y="199412"/>
                  <a:pt x="27944" y="199412"/>
                </a:cubicBezTo>
                <a:lnTo>
                  <a:pt x="422396" y="67971"/>
                </a:lnTo>
                <a:cubicBezTo>
                  <a:pt x="674736" y="24839"/>
                  <a:pt x="899040" y="1116"/>
                  <a:pt x="1121187" y="3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3" name="Group 12"/>
          <p:cNvGrpSpPr/>
          <p:nvPr/>
        </p:nvGrpSpPr>
        <p:grpSpPr>
          <a:xfrm>
            <a:off x="5992747" y="1686607"/>
            <a:ext cx="588570" cy="588570"/>
            <a:chOff x="7999070" y="-28992"/>
            <a:chExt cx="1799999" cy="1800000"/>
          </a:xfrm>
          <a:solidFill>
            <a:schemeClr val="accent2"/>
          </a:solidFill>
        </p:grpSpPr>
        <p:sp>
          <p:nvSpPr>
            <p:cNvPr id="14" name="Rectangle 13"/>
            <p:cNvSpPr/>
            <p:nvPr/>
          </p:nvSpPr>
          <p:spPr>
            <a:xfrm>
              <a:off x="7999070" y="-28992"/>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p:nvSpPr>
          <p:spPr>
            <a:xfrm rot="5400000">
              <a:off x="8895414" y="866807"/>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rot="5400000">
              <a:off x="8895414" y="-716646"/>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p:nvSpPr>
          <p:spPr>
            <a:xfrm rot="5400000">
              <a:off x="8895414" y="75080"/>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7"/>
            <p:cNvSpPr/>
            <p:nvPr/>
          </p:nvSpPr>
          <p:spPr>
            <a:xfrm rot="5400000">
              <a:off x="9041332" y="-174865"/>
              <a:ext cx="216000" cy="1299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18"/>
            <p:cNvSpPr/>
            <p:nvPr/>
          </p:nvSpPr>
          <p:spPr>
            <a:xfrm rot="5400000">
              <a:off x="9041331" y="616860"/>
              <a:ext cx="216000" cy="1299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rot="16200000">
            <a:off x="6916345" y="1686607"/>
            <a:ext cx="588570" cy="588570"/>
            <a:chOff x="7999070" y="-28992"/>
            <a:chExt cx="1799999" cy="1800000"/>
          </a:xfrm>
          <a:solidFill>
            <a:schemeClr val="accent2"/>
          </a:solidFill>
        </p:grpSpPr>
        <p:sp>
          <p:nvSpPr>
            <p:cNvPr id="21" name="Rectangle 20"/>
            <p:cNvSpPr/>
            <p:nvPr/>
          </p:nvSpPr>
          <p:spPr>
            <a:xfrm>
              <a:off x="7999070" y="-28992"/>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rot="5400000">
              <a:off x="8895414" y="866807"/>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rot="5400000">
              <a:off x="8895414" y="-716646"/>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3"/>
            <p:cNvSpPr/>
            <p:nvPr/>
          </p:nvSpPr>
          <p:spPr>
            <a:xfrm rot="5400000">
              <a:off x="8895414" y="75080"/>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rot="5400000">
              <a:off x="9041332" y="-174865"/>
              <a:ext cx="216000" cy="1299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rot="5400000">
              <a:off x="9041331" y="616860"/>
              <a:ext cx="216000" cy="1299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rot="5400000">
            <a:off x="5856397" y="2526707"/>
            <a:ext cx="503916" cy="503916"/>
            <a:chOff x="7999070" y="-28992"/>
            <a:chExt cx="1799999" cy="1800000"/>
          </a:xfrm>
          <a:solidFill>
            <a:schemeClr val="accent2"/>
          </a:solidFill>
        </p:grpSpPr>
        <p:sp>
          <p:nvSpPr>
            <p:cNvPr id="28" name="Rectangle 27"/>
            <p:cNvSpPr/>
            <p:nvPr/>
          </p:nvSpPr>
          <p:spPr>
            <a:xfrm>
              <a:off x="7999070" y="-28992"/>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rot="5400000">
              <a:off x="8895414" y="866807"/>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9"/>
            <p:cNvSpPr/>
            <p:nvPr/>
          </p:nvSpPr>
          <p:spPr>
            <a:xfrm rot="5400000">
              <a:off x="8895414" y="-716646"/>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30"/>
            <p:cNvSpPr/>
            <p:nvPr/>
          </p:nvSpPr>
          <p:spPr>
            <a:xfrm rot="5400000">
              <a:off x="8895414" y="75080"/>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31"/>
            <p:cNvSpPr/>
            <p:nvPr/>
          </p:nvSpPr>
          <p:spPr>
            <a:xfrm rot="5400000">
              <a:off x="9041332" y="-174865"/>
              <a:ext cx="216000" cy="1299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32"/>
            <p:cNvSpPr/>
            <p:nvPr/>
          </p:nvSpPr>
          <p:spPr>
            <a:xfrm rot="5400000">
              <a:off x="9041331" y="616860"/>
              <a:ext cx="216000" cy="1299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4" name="Group 33"/>
          <p:cNvGrpSpPr/>
          <p:nvPr/>
        </p:nvGrpSpPr>
        <p:grpSpPr>
          <a:xfrm rot="10800000">
            <a:off x="6498857" y="2526707"/>
            <a:ext cx="503916" cy="503916"/>
            <a:chOff x="7999070" y="-28992"/>
            <a:chExt cx="1799999" cy="1800000"/>
          </a:xfrm>
          <a:solidFill>
            <a:schemeClr val="accent2"/>
          </a:solidFill>
        </p:grpSpPr>
        <p:sp>
          <p:nvSpPr>
            <p:cNvPr id="35" name="Rectangle 34"/>
            <p:cNvSpPr/>
            <p:nvPr/>
          </p:nvSpPr>
          <p:spPr>
            <a:xfrm>
              <a:off x="7999070" y="-28992"/>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ctangle 35"/>
            <p:cNvSpPr/>
            <p:nvPr/>
          </p:nvSpPr>
          <p:spPr>
            <a:xfrm rot="5400000">
              <a:off x="8895414" y="866807"/>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ectangle 36"/>
            <p:cNvSpPr/>
            <p:nvPr/>
          </p:nvSpPr>
          <p:spPr>
            <a:xfrm rot="5400000">
              <a:off x="8895414" y="-716646"/>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rot="5400000">
              <a:off x="8895414" y="75080"/>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rot="5400000">
              <a:off x="9041332" y="-174865"/>
              <a:ext cx="216000" cy="1299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39"/>
            <p:cNvSpPr/>
            <p:nvPr/>
          </p:nvSpPr>
          <p:spPr>
            <a:xfrm rot="5400000">
              <a:off x="9041331" y="616860"/>
              <a:ext cx="216000" cy="1299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1" name="Group 40"/>
          <p:cNvGrpSpPr/>
          <p:nvPr/>
        </p:nvGrpSpPr>
        <p:grpSpPr>
          <a:xfrm>
            <a:off x="7141317" y="2526707"/>
            <a:ext cx="503916" cy="503916"/>
            <a:chOff x="7999070" y="-28992"/>
            <a:chExt cx="1799999" cy="1800000"/>
          </a:xfrm>
          <a:solidFill>
            <a:schemeClr val="accent2"/>
          </a:solidFill>
        </p:grpSpPr>
        <p:sp>
          <p:nvSpPr>
            <p:cNvPr id="42" name="Rectangle 41"/>
            <p:cNvSpPr/>
            <p:nvPr/>
          </p:nvSpPr>
          <p:spPr>
            <a:xfrm>
              <a:off x="7999070" y="-28992"/>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42"/>
            <p:cNvSpPr/>
            <p:nvPr/>
          </p:nvSpPr>
          <p:spPr>
            <a:xfrm rot="5400000">
              <a:off x="8895414" y="866807"/>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rot="5400000">
              <a:off x="8895414" y="-716646"/>
              <a:ext cx="216000" cy="15913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44"/>
            <p:cNvSpPr/>
            <p:nvPr/>
          </p:nvSpPr>
          <p:spPr>
            <a:xfrm rot="5400000">
              <a:off x="8895414" y="75080"/>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45"/>
            <p:cNvSpPr/>
            <p:nvPr/>
          </p:nvSpPr>
          <p:spPr>
            <a:xfrm rot="5400000">
              <a:off x="9041332" y="-174865"/>
              <a:ext cx="216000" cy="1299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ectangle 46"/>
            <p:cNvSpPr/>
            <p:nvPr/>
          </p:nvSpPr>
          <p:spPr>
            <a:xfrm rot="5400000">
              <a:off x="9041331" y="616860"/>
              <a:ext cx="216000" cy="1299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cxnSp>
        <p:nvCxnSpPr>
          <p:cNvPr id="49" name="Straight Connector 48"/>
          <p:cNvCxnSpPr/>
          <p:nvPr/>
        </p:nvCxnSpPr>
        <p:spPr>
          <a:xfrm>
            <a:off x="5899473" y="4271726"/>
            <a:ext cx="1788685" cy="0"/>
          </a:xfrm>
          <a:prstGeom prst="line">
            <a:avLst/>
          </a:prstGeom>
          <a:ln w="1270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579046" y="3301536"/>
            <a:ext cx="395354" cy="292224"/>
          </a:xfrm>
          <a:prstGeom prst="line">
            <a:avLst/>
          </a:prstGeom>
          <a:ln w="1143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673154" y="3447648"/>
            <a:ext cx="489902" cy="351656"/>
          </a:xfrm>
          <a:prstGeom prst="line">
            <a:avLst/>
          </a:prstGeom>
          <a:ln w="1143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360575" y="3313238"/>
            <a:ext cx="395354" cy="292224"/>
          </a:xfrm>
          <a:prstGeom prst="line">
            <a:avLst/>
          </a:prstGeom>
          <a:ln w="1143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7454683" y="3459350"/>
            <a:ext cx="489902" cy="351656"/>
          </a:xfrm>
          <a:prstGeom prst="line">
            <a:avLst/>
          </a:prstGeom>
          <a:ln w="1143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6118" y="1314561"/>
            <a:ext cx="3793805" cy="1200329"/>
          </a:xfrm>
          <a:prstGeom prst="rect">
            <a:avLst/>
          </a:prstGeom>
          <a:noFill/>
        </p:spPr>
        <p:txBody>
          <a:bodyPr wrap="square" rtlCol="0">
            <a:spAutoFit/>
          </a:bodyPr>
          <a:lstStyle/>
          <a:p>
            <a:pPr algn="just"/>
            <a:r>
              <a:rPr lang="en-US" altLang="ko-KR" dirty="0">
                <a:solidFill>
                  <a:schemeClr val="tx1">
                    <a:lumMod val="75000"/>
                    <a:lumOff val="25000"/>
                  </a:schemeClr>
                </a:solidFill>
                <a:cs typeface="Arial" pitchFamily="34" charset="0"/>
              </a:rPr>
              <a:t>I created a game for treating </a:t>
            </a:r>
            <a:r>
              <a:rPr lang="en-US" altLang="ko-KR" dirty="0" smtClean="0">
                <a:solidFill>
                  <a:schemeClr val="tx1">
                    <a:lumMod val="75000"/>
                    <a:lumOff val="25000"/>
                  </a:schemeClr>
                </a:solidFill>
                <a:cs typeface="Arial" pitchFamily="34" charset="0"/>
              </a:rPr>
              <a:t>people</a:t>
            </a:r>
            <a:r>
              <a:rPr lang="en-US" altLang="ko-KR" dirty="0">
                <a:solidFill>
                  <a:schemeClr val="tx1">
                    <a:lumMod val="75000"/>
                    <a:lumOff val="25000"/>
                  </a:schemeClr>
                </a:solidFill>
                <a:cs typeface="Arial" pitchFamily="34" charset="0"/>
              </a:rPr>
              <a:t>, who suffer from amblyopia without visiting a clinic for special treatment or wearing the eye patch.</a:t>
            </a:r>
            <a:endParaRPr lang="ko-KR" altLang="en-US" dirty="0">
              <a:solidFill>
                <a:schemeClr val="tx1">
                  <a:lumMod val="75000"/>
                  <a:lumOff val="25000"/>
                </a:schemeClr>
              </a:solidFill>
              <a:cs typeface="Arial" pitchFamily="34" charset="0"/>
            </a:endParaRPr>
          </a:p>
        </p:txBody>
      </p:sp>
      <p:grpSp>
        <p:nvGrpSpPr>
          <p:cNvPr id="7" name="مجموعة 6"/>
          <p:cNvGrpSpPr/>
          <p:nvPr/>
        </p:nvGrpSpPr>
        <p:grpSpPr>
          <a:xfrm>
            <a:off x="2451868" y="3301536"/>
            <a:ext cx="2088233" cy="865145"/>
            <a:chOff x="2451868" y="3301536"/>
            <a:chExt cx="2088233" cy="865145"/>
          </a:xfrm>
        </p:grpSpPr>
        <p:sp>
          <p:nvSpPr>
            <p:cNvPr id="71" name="Trapezoid 13"/>
            <p:cNvSpPr/>
            <p:nvPr/>
          </p:nvSpPr>
          <p:spPr>
            <a:xfrm>
              <a:off x="3259463" y="3301536"/>
              <a:ext cx="473043" cy="399986"/>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FFCE29"/>
                </a:solidFill>
              </a:endParaRPr>
            </a:p>
          </p:txBody>
        </p:sp>
        <p:sp>
          <p:nvSpPr>
            <p:cNvPr id="74" name="TextBox 73"/>
            <p:cNvSpPr txBox="1"/>
            <p:nvPr/>
          </p:nvSpPr>
          <p:spPr>
            <a:xfrm>
              <a:off x="2451868" y="3889682"/>
              <a:ext cx="2088233"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Web Site</a:t>
              </a:r>
              <a:endParaRPr lang="ko-KR" altLang="en-US" sz="1200" b="1" dirty="0">
                <a:solidFill>
                  <a:schemeClr val="tx1">
                    <a:lumMod val="75000"/>
                    <a:lumOff val="25000"/>
                  </a:schemeClr>
                </a:solidFill>
                <a:cs typeface="Arial" pitchFamily="34" charset="0"/>
              </a:endParaRPr>
            </a:p>
          </p:txBody>
        </p:sp>
      </p:grpSp>
      <p:grpSp>
        <p:nvGrpSpPr>
          <p:cNvPr id="4" name="مجموعة 3"/>
          <p:cNvGrpSpPr/>
          <p:nvPr/>
        </p:nvGrpSpPr>
        <p:grpSpPr>
          <a:xfrm>
            <a:off x="370943" y="3231067"/>
            <a:ext cx="2088233" cy="935614"/>
            <a:chOff x="370943" y="3231067"/>
            <a:chExt cx="2088233" cy="935614"/>
          </a:xfrm>
        </p:grpSpPr>
        <p:sp>
          <p:nvSpPr>
            <p:cNvPr id="70" name="Rounded Rectangle 7"/>
            <p:cNvSpPr/>
            <p:nvPr/>
          </p:nvSpPr>
          <p:spPr>
            <a:xfrm>
              <a:off x="1283148" y="3231067"/>
              <a:ext cx="263823" cy="456566"/>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FFCE29"/>
                </a:solidFill>
              </a:endParaRPr>
            </a:p>
          </p:txBody>
        </p:sp>
        <p:sp>
          <p:nvSpPr>
            <p:cNvPr id="77" name="TextBox 76"/>
            <p:cNvSpPr txBox="1"/>
            <p:nvPr/>
          </p:nvSpPr>
          <p:spPr>
            <a:xfrm>
              <a:off x="370943" y="3889682"/>
              <a:ext cx="2088233"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Mobile Game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3169935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Methodology</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489759339"/>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prstGeom prst="rect">
            <a:avLst/>
          </a:prstGeom>
        </p:spPr>
        <p:txBody>
          <a:bodyPr/>
          <a:lstStyle/>
          <a:p>
            <a:r>
              <a:rPr lang="en-US" altLang="ko-KR" dirty="0" smtClean="0">
                <a:solidFill>
                  <a:schemeClr val="accent1"/>
                </a:solidFill>
              </a:rPr>
              <a:t>Methodology</a:t>
            </a:r>
            <a:endParaRPr lang="ko-KR" altLang="en-US" dirty="0">
              <a:solidFill>
                <a:schemeClr val="accent1"/>
              </a:solidFill>
            </a:endParaRPr>
          </a:p>
        </p:txBody>
      </p:sp>
      <p:sp>
        <p:nvSpPr>
          <p:cNvPr id="25" name="TextBox 24"/>
          <p:cNvSpPr txBox="1"/>
          <p:nvPr/>
        </p:nvSpPr>
        <p:spPr>
          <a:xfrm>
            <a:off x="251520" y="4371950"/>
            <a:ext cx="8640960" cy="338554"/>
          </a:xfrm>
          <a:prstGeom prst="rect">
            <a:avLst/>
          </a:prstGeom>
          <a:noFill/>
        </p:spPr>
        <p:txBody>
          <a:bodyPr wrap="square" rtlCol="0">
            <a:spAutoFit/>
          </a:bodyPr>
          <a:lstStyle/>
          <a:p>
            <a:pPr algn="ctr"/>
            <a:r>
              <a:rPr lang="en-US" altLang="ko-KR" sz="1600" dirty="0" smtClean="0">
                <a:solidFill>
                  <a:schemeClr val="bg1"/>
                </a:solidFill>
                <a:cs typeface="Arial" pitchFamily="34" charset="0"/>
              </a:rPr>
              <a:t>Based </a:t>
            </a:r>
            <a:r>
              <a:rPr lang="en-US" altLang="ko-KR" sz="1600" dirty="0">
                <a:solidFill>
                  <a:schemeClr val="bg1"/>
                </a:solidFill>
                <a:cs typeface="Arial" pitchFamily="34" charset="0"/>
              </a:rPr>
              <a:t>on the game Dig Rush that </a:t>
            </a:r>
            <a:r>
              <a:rPr lang="en-US" altLang="ko-KR" sz="1600" dirty="0" err="1">
                <a:solidFill>
                  <a:schemeClr val="bg1"/>
                </a:solidFill>
                <a:cs typeface="Arial" pitchFamily="34" charset="0"/>
              </a:rPr>
              <a:t>Ubisoft</a:t>
            </a:r>
            <a:r>
              <a:rPr lang="en-US" altLang="ko-KR" sz="1600" dirty="0">
                <a:solidFill>
                  <a:schemeClr val="bg1"/>
                </a:solidFill>
                <a:cs typeface="Arial" pitchFamily="34" charset="0"/>
              </a:rPr>
              <a:t> </a:t>
            </a:r>
            <a:r>
              <a:rPr lang="en-US" altLang="ko-KR" sz="1600" dirty="0" smtClean="0">
                <a:solidFill>
                  <a:schemeClr val="bg1"/>
                </a:solidFill>
                <a:cs typeface="Arial" pitchFamily="34" charset="0"/>
              </a:rPr>
              <a:t>that has been  </a:t>
            </a:r>
            <a:r>
              <a:rPr lang="en-US" altLang="ko-KR" sz="1600" dirty="0">
                <a:solidFill>
                  <a:schemeClr val="bg1"/>
                </a:solidFill>
                <a:cs typeface="Arial" pitchFamily="34" charset="0"/>
              </a:rPr>
              <a:t>developed jointly with </a:t>
            </a:r>
            <a:r>
              <a:rPr lang="en-US" altLang="ko-KR" sz="1600" dirty="0" err="1">
                <a:solidFill>
                  <a:schemeClr val="bg1"/>
                </a:solidFill>
                <a:cs typeface="Arial" pitchFamily="34" charset="0"/>
              </a:rPr>
              <a:t>Amblyotech</a:t>
            </a:r>
            <a:endParaRPr lang="en-US" altLang="ko-KR" sz="1600" dirty="0">
              <a:solidFill>
                <a:schemeClr val="bg1"/>
              </a:solidFill>
              <a:cs typeface="Arial" pitchFamily="34" charset="0"/>
            </a:endParaRPr>
          </a:p>
        </p:txBody>
      </p:sp>
      <p:pic>
        <p:nvPicPr>
          <p:cNvPr id="6" name="Picture Placeholder 5"/>
          <p:cNvPicPr>
            <a:picLocks noGrp="1" noChangeAspect="1"/>
          </p:cNvPicPr>
          <p:nvPr>
            <p:ph type="pic" idx="1"/>
          </p:nvPr>
        </p:nvPicPr>
        <p:blipFill rotWithShape="1">
          <a:blip r:embed="rId2"/>
          <a:srcRect l="7041" t="6061" r="15333" b="8896"/>
          <a:stretch/>
        </p:blipFill>
        <p:spPr>
          <a:xfrm>
            <a:off x="870127" y="1403668"/>
            <a:ext cx="3078598" cy="2304256"/>
          </a:xfrm>
          <a:prstGeom prst="rect">
            <a:avLst/>
          </a:prstGeom>
        </p:spPr>
      </p:pic>
      <p:grpSp>
        <p:nvGrpSpPr>
          <p:cNvPr id="29" name="مجموعة 28"/>
          <p:cNvGrpSpPr/>
          <p:nvPr/>
        </p:nvGrpSpPr>
        <p:grpSpPr>
          <a:xfrm>
            <a:off x="4644008" y="1252281"/>
            <a:ext cx="4330374" cy="2615613"/>
            <a:chOff x="0" y="1131590"/>
            <a:chExt cx="5251212" cy="3171813"/>
          </a:xfrm>
        </p:grpSpPr>
        <p:sp>
          <p:nvSpPr>
            <p:cNvPr id="30" name="Trapezoid 11"/>
            <p:cNvSpPr/>
            <p:nvPr/>
          </p:nvSpPr>
          <p:spPr>
            <a:xfrm rot="5400000">
              <a:off x="114045" y="1017545"/>
              <a:ext cx="2880318" cy="3108408"/>
            </a:xfrm>
            <a:prstGeom prst="trapezoid">
              <a:avLst>
                <a:gd name="adj" fmla="val 41922"/>
              </a:avLst>
            </a:prstGeom>
            <a:gradFill>
              <a:gsLst>
                <a:gs pos="0">
                  <a:schemeClr val="accent1"/>
                </a:gs>
                <a:gs pos="2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Freeform 5"/>
            <p:cNvSpPr/>
            <p:nvPr/>
          </p:nvSpPr>
          <p:spPr>
            <a:xfrm>
              <a:off x="2771800" y="1563638"/>
              <a:ext cx="2479412" cy="273976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ed Rectangle 51"/>
            <p:cNvSpPr/>
            <p:nvPr/>
          </p:nvSpPr>
          <p:spPr>
            <a:xfrm rot="16200000" flipH="1">
              <a:off x="756463" y="1915622"/>
              <a:ext cx="1334105" cy="125640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Oval 3"/>
            <p:cNvSpPr/>
            <p:nvPr/>
          </p:nvSpPr>
          <p:spPr>
            <a:xfrm>
              <a:off x="3184269" y="2390865"/>
              <a:ext cx="305922" cy="3059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Freeform 8"/>
            <p:cNvSpPr/>
            <p:nvPr/>
          </p:nvSpPr>
          <p:spPr>
            <a:xfrm>
              <a:off x="3433313" y="2205769"/>
              <a:ext cx="922663" cy="506523"/>
            </a:xfrm>
            <a:custGeom>
              <a:avLst/>
              <a:gdLst>
                <a:gd name="connsiteX0" fmla="*/ 0 w 1121434"/>
                <a:gd name="connsiteY0" fmla="*/ 439947 h 879894"/>
                <a:gd name="connsiteX1" fmla="*/ 508958 w 1121434"/>
                <a:gd name="connsiteY1" fmla="*/ 431320 h 879894"/>
                <a:gd name="connsiteX2" fmla="*/ 638354 w 1121434"/>
                <a:gd name="connsiteY2" fmla="*/ 0 h 879894"/>
                <a:gd name="connsiteX3" fmla="*/ 810883 w 1121434"/>
                <a:gd name="connsiteY3" fmla="*/ 879894 h 879894"/>
                <a:gd name="connsiteX4" fmla="*/ 1000664 w 1121434"/>
                <a:gd name="connsiteY4" fmla="*/ 345056 h 879894"/>
                <a:gd name="connsiteX5" fmla="*/ 1121434 w 1121434"/>
                <a:gd name="connsiteY5" fmla="*/ 388188 h 879894"/>
                <a:gd name="connsiteX0" fmla="*/ 0 w 1121434"/>
                <a:gd name="connsiteY0" fmla="*/ 439947 h 879894"/>
                <a:gd name="connsiteX1" fmla="*/ 379561 w 1121434"/>
                <a:gd name="connsiteY1" fmla="*/ 448573 h 879894"/>
                <a:gd name="connsiteX2" fmla="*/ 638354 w 1121434"/>
                <a:gd name="connsiteY2" fmla="*/ 0 h 879894"/>
                <a:gd name="connsiteX3" fmla="*/ 810883 w 1121434"/>
                <a:gd name="connsiteY3" fmla="*/ 879894 h 879894"/>
                <a:gd name="connsiteX4" fmla="*/ 1000664 w 1121434"/>
                <a:gd name="connsiteY4" fmla="*/ 345056 h 879894"/>
                <a:gd name="connsiteX5" fmla="*/ 1121434 w 1121434"/>
                <a:gd name="connsiteY5" fmla="*/ 388188 h 879894"/>
                <a:gd name="connsiteX0" fmla="*/ 0 w 1121434"/>
                <a:gd name="connsiteY0" fmla="*/ 319177 h 759124"/>
                <a:gd name="connsiteX1" fmla="*/ 379561 w 1121434"/>
                <a:gd name="connsiteY1" fmla="*/ 327803 h 759124"/>
                <a:gd name="connsiteX2" fmla="*/ 569343 w 1121434"/>
                <a:gd name="connsiteY2" fmla="*/ 0 h 759124"/>
                <a:gd name="connsiteX3" fmla="*/ 810883 w 1121434"/>
                <a:gd name="connsiteY3" fmla="*/ 759124 h 759124"/>
                <a:gd name="connsiteX4" fmla="*/ 1000664 w 1121434"/>
                <a:gd name="connsiteY4" fmla="*/ 224286 h 759124"/>
                <a:gd name="connsiteX5" fmla="*/ 1121434 w 1121434"/>
                <a:gd name="connsiteY5" fmla="*/ 267418 h 759124"/>
                <a:gd name="connsiteX0" fmla="*/ 0 w 1121434"/>
                <a:gd name="connsiteY0" fmla="*/ 319592 h 759539"/>
                <a:gd name="connsiteX1" fmla="*/ 379561 w 1121434"/>
                <a:gd name="connsiteY1" fmla="*/ 328218 h 759539"/>
                <a:gd name="connsiteX2" fmla="*/ 569343 w 1121434"/>
                <a:gd name="connsiteY2" fmla="*/ 415 h 759539"/>
                <a:gd name="connsiteX3" fmla="*/ 810883 w 1121434"/>
                <a:gd name="connsiteY3" fmla="*/ 759539 h 759539"/>
                <a:gd name="connsiteX4" fmla="*/ 1000664 w 1121434"/>
                <a:gd name="connsiteY4" fmla="*/ 224701 h 759539"/>
                <a:gd name="connsiteX5" fmla="*/ 1121434 w 1121434"/>
                <a:gd name="connsiteY5" fmla="*/ 267833 h 759539"/>
                <a:gd name="connsiteX0" fmla="*/ 0 w 1121434"/>
                <a:gd name="connsiteY0" fmla="*/ 319592 h 759539"/>
                <a:gd name="connsiteX1" fmla="*/ 379561 w 1121434"/>
                <a:gd name="connsiteY1" fmla="*/ 328218 h 759539"/>
                <a:gd name="connsiteX2" fmla="*/ 569343 w 1121434"/>
                <a:gd name="connsiteY2" fmla="*/ 415 h 759539"/>
                <a:gd name="connsiteX3" fmla="*/ 810883 w 1121434"/>
                <a:gd name="connsiteY3" fmla="*/ 759539 h 759539"/>
                <a:gd name="connsiteX4" fmla="*/ 1000664 w 1121434"/>
                <a:gd name="connsiteY4" fmla="*/ 224701 h 759539"/>
                <a:gd name="connsiteX5" fmla="*/ 1121434 w 1121434"/>
                <a:gd name="connsiteY5" fmla="*/ 267833 h 759539"/>
                <a:gd name="connsiteX0" fmla="*/ 0 w 1121434"/>
                <a:gd name="connsiteY0" fmla="*/ 319226 h 759173"/>
                <a:gd name="connsiteX1" fmla="*/ 379561 w 1121434"/>
                <a:gd name="connsiteY1" fmla="*/ 327852 h 759173"/>
                <a:gd name="connsiteX2" fmla="*/ 569343 w 1121434"/>
                <a:gd name="connsiteY2" fmla="*/ 49 h 759173"/>
                <a:gd name="connsiteX3" fmla="*/ 810883 w 1121434"/>
                <a:gd name="connsiteY3" fmla="*/ 759173 h 759173"/>
                <a:gd name="connsiteX4" fmla="*/ 1000664 w 1121434"/>
                <a:gd name="connsiteY4" fmla="*/ 224335 h 759173"/>
                <a:gd name="connsiteX5" fmla="*/ 1121434 w 1121434"/>
                <a:gd name="connsiteY5" fmla="*/ 267467 h 759173"/>
                <a:gd name="connsiteX0" fmla="*/ 0 w 1121434"/>
                <a:gd name="connsiteY0" fmla="*/ 319226 h 759173"/>
                <a:gd name="connsiteX1" fmla="*/ 379561 w 1121434"/>
                <a:gd name="connsiteY1" fmla="*/ 327852 h 759173"/>
                <a:gd name="connsiteX2" fmla="*/ 569343 w 1121434"/>
                <a:gd name="connsiteY2" fmla="*/ 49 h 759173"/>
                <a:gd name="connsiteX3" fmla="*/ 810883 w 1121434"/>
                <a:gd name="connsiteY3" fmla="*/ 759173 h 759173"/>
                <a:gd name="connsiteX4" fmla="*/ 1000664 w 1121434"/>
                <a:gd name="connsiteY4" fmla="*/ 224335 h 759173"/>
                <a:gd name="connsiteX5" fmla="*/ 1121434 w 1121434"/>
                <a:gd name="connsiteY5" fmla="*/ 267467 h 759173"/>
                <a:gd name="connsiteX0" fmla="*/ 0 w 1121434"/>
                <a:gd name="connsiteY0" fmla="*/ 319226 h 759173"/>
                <a:gd name="connsiteX1" fmla="*/ 319176 w 1121434"/>
                <a:gd name="connsiteY1" fmla="*/ 327852 h 759173"/>
                <a:gd name="connsiteX2" fmla="*/ 569343 w 1121434"/>
                <a:gd name="connsiteY2" fmla="*/ 49 h 759173"/>
                <a:gd name="connsiteX3" fmla="*/ 810883 w 1121434"/>
                <a:gd name="connsiteY3" fmla="*/ 759173 h 759173"/>
                <a:gd name="connsiteX4" fmla="*/ 1000664 w 1121434"/>
                <a:gd name="connsiteY4" fmla="*/ 224335 h 759173"/>
                <a:gd name="connsiteX5" fmla="*/ 1121434 w 1121434"/>
                <a:gd name="connsiteY5" fmla="*/ 267467 h 759173"/>
                <a:gd name="connsiteX0" fmla="*/ 0 w 1121434"/>
                <a:gd name="connsiteY0" fmla="*/ 319239 h 638416"/>
                <a:gd name="connsiteX1" fmla="*/ 319176 w 1121434"/>
                <a:gd name="connsiteY1" fmla="*/ 327865 h 638416"/>
                <a:gd name="connsiteX2" fmla="*/ 569343 w 1121434"/>
                <a:gd name="connsiteY2" fmla="*/ 62 h 638416"/>
                <a:gd name="connsiteX3" fmla="*/ 785004 w 1121434"/>
                <a:gd name="connsiteY3" fmla="*/ 638416 h 638416"/>
                <a:gd name="connsiteX4" fmla="*/ 1000664 w 1121434"/>
                <a:gd name="connsiteY4" fmla="*/ 224348 h 638416"/>
                <a:gd name="connsiteX5" fmla="*/ 1121434 w 1121434"/>
                <a:gd name="connsiteY5" fmla="*/ 267480 h 638416"/>
                <a:gd name="connsiteX0" fmla="*/ 0 w 1121434"/>
                <a:gd name="connsiteY0" fmla="*/ 319218 h 638395"/>
                <a:gd name="connsiteX1" fmla="*/ 319176 w 1121434"/>
                <a:gd name="connsiteY1" fmla="*/ 327844 h 638395"/>
                <a:gd name="connsiteX2" fmla="*/ 569343 w 1121434"/>
                <a:gd name="connsiteY2" fmla="*/ 41 h 638395"/>
                <a:gd name="connsiteX3" fmla="*/ 785004 w 1121434"/>
                <a:gd name="connsiteY3" fmla="*/ 638395 h 638395"/>
                <a:gd name="connsiteX4" fmla="*/ 1000664 w 1121434"/>
                <a:gd name="connsiteY4" fmla="*/ 224327 h 638395"/>
                <a:gd name="connsiteX5" fmla="*/ 1121434 w 1121434"/>
                <a:gd name="connsiteY5" fmla="*/ 267459 h 638395"/>
                <a:gd name="connsiteX0" fmla="*/ 0 w 1121434"/>
                <a:gd name="connsiteY0" fmla="*/ 319218 h 638395"/>
                <a:gd name="connsiteX1" fmla="*/ 319176 w 1121434"/>
                <a:gd name="connsiteY1" fmla="*/ 327844 h 638395"/>
                <a:gd name="connsiteX2" fmla="*/ 569343 w 1121434"/>
                <a:gd name="connsiteY2" fmla="*/ 41 h 638395"/>
                <a:gd name="connsiteX3" fmla="*/ 785004 w 1121434"/>
                <a:gd name="connsiteY3" fmla="*/ 638395 h 638395"/>
                <a:gd name="connsiteX4" fmla="*/ 1000664 w 1121434"/>
                <a:gd name="connsiteY4" fmla="*/ 224327 h 638395"/>
                <a:gd name="connsiteX5" fmla="*/ 1121434 w 1121434"/>
                <a:gd name="connsiteY5" fmla="*/ 267459 h 638395"/>
                <a:gd name="connsiteX0" fmla="*/ 0 w 1121434"/>
                <a:gd name="connsiteY0" fmla="*/ 319215 h 638429"/>
                <a:gd name="connsiteX1" fmla="*/ 319176 w 1121434"/>
                <a:gd name="connsiteY1" fmla="*/ 327841 h 638429"/>
                <a:gd name="connsiteX2" fmla="*/ 569343 w 1121434"/>
                <a:gd name="connsiteY2" fmla="*/ 38 h 638429"/>
                <a:gd name="connsiteX3" fmla="*/ 785004 w 1121434"/>
                <a:gd name="connsiteY3" fmla="*/ 638392 h 638429"/>
                <a:gd name="connsiteX4" fmla="*/ 1000664 w 1121434"/>
                <a:gd name="connsiteY4" fmla="*/ 224324 h 638429"/>
                <a:gd name="connsiteX5" fmla="*/ 1121434 w 1121434"/>
                <a:gd name="connsiteY5" fmla="*/ 267456 h 638429"/>
                <a:gd name="connsiteX0" fmla="*/ 0 w 1121434"/>
                <a:gd name="connsiteY0" fmla="*/ 319215 h 638429"/>
                <a:gd name="connsiteX1" fmla="*/ 319176 w 1121434"/>
                <a:gd name="connsiteY1" fmla="*/ 327841 h 638429"/>
                <a:gd name="connsiteX2" fmla="*/ 569343 w 1121434"/>
                <a:gd name="connsiteY2" fmla="*/ 38 h 638429"/>
                <a:gd name="connsiteX3" fmla="*/ 785004 w 1121434"/>
                <a:gd name="connsiteY3" fmla="*/ 638392 h 638429"/>
                <a:gd name="connsiteX4" fmla="*/ 1000664 w 1121434"/>
                <a:gd name="connsiteY4" fmla="*/ 224324 h 638429"/>
                <a:gd name="connsiteX5" fmla="*/ 1121434 w 1121434"/>
                <a:gd name="connsiteY5" fmla="*/ 267456 h 638429"/>
                <a:gd name="connsiteX0" fmla="*/ 0 w 1121434"/>
                <a:gd name="connsiteY0" fmla="*/ 319215 h 638429"/>
                <a:gd name="connsiteX1" fmla="*/ 319176 w 1121434"/>
                <a:gd name="connsiteY1" fmla="*/ 327841 h 638429"/>
                <a:gd name="connsiteX2" fmla="*/ 569343 w 1121434"/>
                <a:gd name="connsiteY2" fmla="*/ 38 h 638429"/>
                <a:gd name="connsiteX3" fmla="*/ 785004 w 1121434"/>
                <a:gd name="connsiteY3" fmla="*/ 638392 h 638429"/>
                <a:gd name="connsiteX4" fmla="*/ 1000664 w 1121434"/>
                <a:gd name="connsiteY4" fmla="*/ 224324 h 638429"/>
                <a:gd name="connsiteX5" fmla="*/ 1121434 w 1121434"/>
                <a:gd name="connsiteY5" fmla="*/ 267456 h 638429"/>
                <a:gd name="connsiteX0" fmla="*/ 0 w 1121434"/>
                <a:gd name="connsiteY0" fmla="*/ 319215 h 638429"/>
                <a:gd name="connsiteX1" fmla="*/ 319176 w 1121434"/>
                <a:gd name="connsiteY1" fmla="*/ 327841 h 638429"/>
                <a:gd name="connsiteX2" fmla="*/ 569343 w 1121434"/>
                <a:gd name="connsiteY2" fmla="*/ 38 h 638429"/>
                <a:gd name="connsiteX3" fmla="*/ 785004 w 1121434"/>
                <a:gd name="connsiteY3" fmla="*/ 638392 h 638429"/>
                <a:gd name="connsiteX4" fmla="*/ 1000664 w 1121434"/>
                <a:gd name="connsiteY4" fmla="*/ 224324 h 638429"/>
                <a:gd name="connsiteX5" fmla="*/ 1121434 w 1121434"/>
                <a:gd name="connsiteY5" fmla="*/ 345094 h 638429"/>
                <a:gd name="connsiteX0" fmla="*/ 0 w 1121434"/>
                <a:gd name="connsiteY0" fmla="*/ 319215 h 638429"/>
                <a:gd name="connsiteX1" fmla="*/ 319176 w 1121434"/>
                <a:gd name="connsiteY1" fmla="*/ 327841 h 638429"/>
                <a:gd name="connsiteX2" fmla="*/ 569343 w 1121434"/>
                <a:gd name="connsiteY2" fmla="*/ 38 h 638429"/>
                <a:gd name="connsiteX3" fmla="*/ 785004 w 1121434"/>
                <a:gd name="connsiteY3" fmla="*/ 638392 h 638429"/>
                <a:gd name="connsiteX4" fmla="*/ 1000664 w 1121434"/>
                <a:gd name="connsiteY4" fmla="*/ 224324 h 638429"/>
                <a:gd name="connsiteX5" fmla="*/ 1121434 w 1121434"/>
                <a:gd name="connsiteY5" fmla="*/ 396852 h 638429"/>
                <a:gd name="connsiteX0" fmla="*/ 0 w 1311215"/>
                <a:gd name="connsiteY0" fmla="*/ 319215 h 638429"/>
                <a:gd name="connsiteX1" fmla="*/ 319176 w 1311215"/>
                <a:gd name="connsiteY1" fmla="*/ 327841 h 638429"/>
                <a:gd name="connsiteX2" fmla="*/ 569343 w 1311215"/>
                <a:gd name="connsiteY2" fmla="*/ 38 h 638429"/>
                <a:gd name="connsiteX3" fmla="*/ 785004 w 1311215"/>
                <a:gd name="connsiteY3" fmla="*/ 638392 h 638429"/>
                <a:gd name="connsiteX4" fmla="*/ 1000664 w 1311215"/>
                <a:gd name="connsiteY4" fmla="*/ 224324 h 638429"/>
                <a:gd name="connsiteX5" fmla="*/ 1311215 w 1311215"/>
                <a:gd name="connsiteY5" fmla="*/ 388226 h 638429"/>
                <a:gd name="connsiteX0" fmla="*/ 0 w 1311215"/>
                <a:gd name="connsiteY0" fmla="*/ 319215 h 638429"/>
                <a:gd name="connsiteX1" fmla="*/ 319176 w 1311215"/>
                <a:gd name="connsiteY1" fmla="*/ 327841 h 638429"/>
                <a:gd name="connsiteX2" fmla="*/ 569343 w 1311215"/>
                <a:gd name="connsiteY2" fmla="*/ 38 h 638429"/>
                <a:gd name="connsiteX3" fmla="*/ 785004 w 1311215"/>
                <a:gd name="connsiteY3" fmla="*/ 638392 h 638429"/>
                <a:gd name="connsiteX4" fmla="*/ 1000664 w 1311215"/>
                <a:gd name="connsiteY4" fmla="*/ 224324 h 638429"/>
                <a:gd name="connsiteX5" fmla="*/ 1173193 w 1311215"/>
                <a:gd name="connsiteY5" fmla="*/ 405478 h 638429"/>
                <a:gd name="connsiteX6" fmla="*/ 1311215 w 1311215"/>
                <a:gd name="connsiteY6" fmla="*/ 388226 h 638429"/>
                <a:gd name="connsiteX0" fmla="*/ 0 w 1311215"/>
                <a:gd name="connsiteY0" fmla="*/ 319215 h 638429"/>
                <a:gd name="connsiteX1" fmla="*/ 319176 w 1311215"/>
                <a:gd name="connsiteY1" fmla="*/ 327841 h 638429"/>
                <a:gd name="connsiteX2" fmla="*/ 569343 w 1311215"/>
                <a:gd name="connsiteY2" fmla="*/ 38 h 638429"/>
                <a:gd name="connsiteX3" fmla="*/ 785004 w 1311215"/>
                <a:gd name="connsiteY3" fmla="*/ 638392 h 638429"/>
                <a:gd name="connsiteX4" fmla="*/ 1000664 w 1311215"/>
                <a:gd name="connsiteY4" fmla="*/ 224324 h 638429"/>
                <a:gd name="connsiteX5" fmla="*/ 1173193 w 1311215"/>
                <a:gd name="connsiteY5" fmla="*/ 405478 h 638429"/>
                <a:gd name="connsiteX6" fmla="*/ 1311215 w 1311215"/>
                <a:gd name="connsiteY6" fmla="*/ 388226 h 638429"/>
                <a:gd name="connsiteX0" fmla="*/ 0 w 1311215"/>
                <a:gd name="connsiteY0" fmla="*/ 319215 h 638429"/>
                <a:gd name="connsiteX1" fmla="*/ 263078 w 1311215"/>
                <a:gd name="connsiteY1" fmla="*/ 327841 h 638429"/>
                <a:gd name="connsiteX2" fmla="*/ 569343 w 1311215"/>
                <a:gd name="connsiteY2" fmla="*/ 38 h 638429"/>
                <a:gd name="connsiteX3" fmla="*/ 785004 w 1311215"/>
                <a:gd name="connsiteY3" fmla="*/ 638392 h 638429"/>
                <a:gd name="connsiteX4" fmla="*/ 1000664 w 1311215"/>
                <a:gd name="connsiteY4" fmla="*/ 224324 h 638429"/>
                <a:gd name="connsiteX5" fmla="*/ 1173193 w 1311215"/>
                <a:gd name="connsiteY5" fmla="*/ 405478 h 638429"/>
                <a:gd name="connsiteX6" fmla="*/ 1311215 w 1311215"/>
                <a:gd name="connsiteY6" fmla="*/ 388226 h 638429"/>
                <a:gd name="connsiteX0" fmla="*/ 0 w 1311215"/>
                <a:gd name="connsiteY0" fmla="*/ 327629 h 646843"/>
                <a:gd name="connsiteX1" fmla="*/ 263078 w 1311215"/>
                <a:gd name="connsiteY1" fmla="*/ 336255 h 646843"/>
                <a:gd name="connsiteX2" fmla="*/ 499220 w 1311215"/>
                <a:gd name="connsiteY2" fmla="*/ 37 h 646843"/>
                <a:gd name="connsiteX3" fmla="*/ 785004 w 1311215"/>
                <a:gd name="connsiteY3" fmla="*/ 646806 h 646843"/>
                <a:gd name="connsiteX4" fmla="*/ 1000664 w 1311215"/>
                <a:gd name="connsiteY4" fmla="*/ 232738 h 646843"/>
                <a:gd name="connsiteX5" fmla="*/ 1173193 w 1311215"/>
                <a:gd name="connsiteY5" fmla="*/ 413892 h 646843"/>
                <a:gd name="connsiteX6" fmla="*/ 1311215 w 1311215"/>
                <a:gd name="connsiteY6" fmla="*/ 396640 h 646843"/>
                <a:gd name="connsiteX0" fmla="*/ 0 w 1311215"/>
                <a:gd name="connsiteY0" fmla="*/ 327592 h 646807"/>
                <a:gd name="connsiteX1" fmla="*/ 263078 w 1311215"/>
                <a:gd name="connsiteY1" fmla="*/ 336218 h 646807"/>
                <a:gd name="connsiteX2" fmla="*/ 499220 w 1311215"/>
                <a:gd name="connsiteY2" fmla="*/ 0 h 646807"/>
                <a:gd name="connsiteX3" fmla="*/ 785004 w 1311215"/>
                <a:gd name="connsiteY3" fmla="*/ 646769 h 646807"/>
                <a:gd name="connsiteX4" fmla="*/ 1000664 w 1311215"/>
                <a:gd name="connsiteY4" fmla="*/ 232701 h 646807"/>
                <a:gd name="connsiteX5" fmla="*/ 1173193 w 1311215"/>
                <a:gd name="connsiteY5" fmla="*/ 413855 h 646807"/>
                <a:gd name="connsiteX6" fmla="*/ 1311215 w 1311215"/>
                <a:gd name="connsiteY6" fmla="*/ 396603 h 646807"/>
                <a:gd name="connsiteX0" fmla="*/ 0 w 1311215"/>
                <a:gd name="connsiteY0" fmla="*/ 327592 h 646807"/>
                <a:gd name="connsiteX1" fmla="*/ 263078 w 1311215"/>
                <a:gd name="connsiteY1" fmla="*/ 336218 h 646807"/>
                <a:gd name="connsiteX2" fmla="*/ 499220 w 1311215"/>
                <a:gd name="connsiteY2" fmla="*/ 0 h 646807"/>
                <a:gd name="connsiteX3" fmla="*/ 785004 w 1311215"/>
                <a:gd name="connsiteY3" fmla="*/ 646769 h 646807"/>
                <a:gd name="connsiteX4" fmla="*/ 1000664 w 1311215"/>
                <a:gd name="connsiteY4" fmla="*/ 232701 h 646807"/>
                <a:gd name="connsiteX5" fmla="*/ 1173193 w 1311215"/>
                <a:gd name="connsiteY5" fmla="*/ 413855 h 646807"/>
                <a:gd name="connsiteX6" fmla="*/ 1311215 w 1311215"/>
                <a:gd name="connsiteY6" fmla="*/ 396603 h 646807"/>
                <a:gd name="connsiteX0" fmla="*/ 0 w 1311215"/>
                <a:gd name="connsiteY0" fmla="*/ 327592 h 646807"/>
                <a:gd name="connsiteX1" fmla="*/ 263078 w 1311215"/>
                <a:gd name="connsiteY1" fmla="*/ 336218 h 646807"/>
                <a:gd name="connsiteX2" fmla="*/ 499220 w 1311215"/>
                <a:gd name="connsiteY2" fmla="*/ 0 h 646807"/>
                <a:gd name="connsiteX3" fmla="*/ 785004 w 1311215"/>
                <a:gd name="connsiteY3" fmla="*/ 646769 h 646807"/>
                <a:gd name="connsiteX4" fmla="*/ 1000664 w 1311215"/>
                <a:gd name="connsiteY4" fmla="*/ 232701 h 646807"/>
                <a:gd name="connsiteX5" fmla="*/ 1173193 w 1311215"/>
                <a:gd name="connsiteY5" fmla="*/ 413855 h 646807"/>
                <a:gd name="connsiteX6" fmla="*/ 1311215 w 1311215"/>
                <a:gd name="connsiteY6" fmla="*/ 396603 h 646807"/>
                <a:gd name="connsiteX0" fmla="*/ 0 w 1311215"/>
                <a:gd name="connsiteY0" fmla="*/ 327592 h 506572"/>
                <a:gd name="connsiteX1" fmla="*/ 263078 w 1311215"/>
                <a:gd name="connsiteY1" fmla="*/ 336218 h 506572"/>
                <a:gd name="connsiteX2" fmla="*/ 499220 w 1311215"/>
                <a:gd name="connsiteY2" fmla="*/ 0 h 506572"/>
                <a:gd name="connsiteX3" fmla="*/ 737320 w 1311215"/>
                <a:gd name="connsiteY3" fmla="*/ 506523 h 506572"/>
                <a:gd name="connsiteX4" fmla="*/ 1000664 w 1311215"/>
                <a:gd name="connsiteY4" fmla="*/ 232701 h 506572"/>
                <a:gd name="connsiteX5" fmla="*/ 1173193 w 1311215"/>
                <a:gd name="connsiteY5" fmla="*/ 413855 h 506572"/>
                <a:gd name="connsiteX6" fmla="*/ 1311215 w 1311215"/>
                <a:gd name="connsiteY6" fmla="*/ 396603 h 506572"/>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1000664 w 1311215"/>
                <a:gd name="connsiteY4" fmla="*/ 232701 h 506523"/>
                <a:gd name="connsiteX5" fmla="*/ 1173193 w 1311215"/>
                <a:gd name="connsiteY5" fmla="*/ 413855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1000664 w 1311215"/>
                <a:gd name="connsiteY4" fmla="*/ 232701 h 506523"/>
                <a:gd name="connsiteX5" fmla="*/ 1173193 w 1311215"/>
                <a:gd name="connsiteY5" fmla="*/ 413855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73193 w 1311215"/>
                <a:gd name="connsiteY5" fmla="*/ 413855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73193 w 1311215"/>
                <a:gd name="connsiteY5" fmla="*/ 413855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73193 w 1311215"/>
                <a:gd name="connsiteY5" fmla="*/ 413855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73193 w 1311215"/>
                <a:gd name="connsiteY5" fmla="*/ 413855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33924 w 1311215"/>
                <a:gd name="connsiteY5" fmla="*/ 394221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33924 w 1311215"/>
                <a:gd name="connsiteY5" fmla="*/ 394221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33924 w 1311215"/>
                <a:gd name="connsiteY5" fmla="*/ 394221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33924 w 1311215"/>
                <a:gd name="connsiteY5" fmla="*/ 394221 h 506523"/>
                <a:gd name="connsiteX6" fmla="*/ 1311215 w 1311215"/>
                <a:gd name="connsiteY6" fmla="*/ 396603 h 506523"/>
                <a:gd name="connsiteX0" fmla="*/ 0 w 1311215"/>
                <a:gd name="connsiteY0" fmla="*/ 327592 h 506523"/>
                <a:gd name="connsiteX1" fmla="*/ 263078 w 1311215"/>
                <a:gd name="connsiteY1" fmla="*/ 336218 h 506523"/>
                <a:gd name="connsiteX2" fmla="*/ 499220 w 1311215"/>
                <a:gd name="connsiteY2" fmla="*/ 0 h 506523"/>
                <a:gd name="connsiteX3" fmla="*/ 737320 w 1311215"/>
                <a:gd name="connsiteY3" fmla="*/ 506523 h 506523"/>
                <a:gd name="connsiteX4" fmla="*/ 975420 w 1311215"/>
                <a:gd name="connsiteY4" fmla="*/ 210262 h 506523"/>
                <a:gd name="connsiteX5" fmla="*/ 1133924 w 1311215"/>
                <a:gd name="connsiteY5" fmla="*/ 394221 h 506523"/>
                <a:gd name="connsiteX6" fmla="*/ 1311215 w 1311215"/>
                <a:gd name="connsiteY6" fmla="*/ 396603 h 506523"/>
                <a:gd name="connsiteX0" fmla="*/ 0 w 1347679"/>
                <a:gd name="connsiteY0" fmla="*/ 327592 h 506523"/>
                <a:gd name="connsiteX1" fmla="*/ 263078 w 1347679"/>
                <a:gd name="connsiteY1" fmla="*/ 336218 h 506523"/>
                <a:gd name="connsiteX2" fmla="*/ 499220 w 1347679"/>
                <a:gd name="connsiteY2" fmla="*/ 0 h 506523"/>
                <a:gd name="connsiteX3" fmla="*/ 737320 w 1347679"/>
                <a:gd name="connsiteY3" fmla="*/ 506523 h 506523"/>
                <a:gd name="connsiteX4" fmla="*/ 975420 w 1347679"/>
                <a:gd name="connsiteY4" fmla="*/ 210262 h 506523"/>
                <a:gd name="connsiteX5" fmla="*/ 1133924 w 1347679"/>
                <a:gd name="connsiteY5" fmla="*/ 394221 h 506523"/>
                <a:gd name="connsiteX6" fmla="*/ 1347679 w 1347679"/>
                <a:gd name="connsiteY6" fmla="*/ 393798 h 506523"/>
                <a:gd name="connsiteX0" fmla="*/ 0 w 1347679"/>
                <a:gd name="connsiteY0" fmla="*/ 327592 h 506523"/>
                <a:gd name="connsiteX1" fmla="*/ 263078 w 1347679"/>
                <a:gd name="connsiteY1" fmla="*/ 336218 h 506523"/>
                <a:gd name="connsiteX2" fmla="*/ 499220 w 1347679"/>
                <a:gd name="connsiteY2" fmla="*/ 0 h 506523"/>
                <a:gd name="connsiteX3" fmla="*/ 737320 w 1347679"/>
                <a:gd name="connsiteY3" fmla="*/ 506523 h 506523"/>
                <a:gd name="connsiteX4" fmla="*/ 975420 w 1347679"/>
                <a:gd name="connsiteY4" fmla="*/ 210262 h 506523"/>
                <a:gd name="connsiteX5" fmla="*/ 1133924 w 1347679"/>
                <a:gd name="connsiteY5" fmla="*/ 394221 h 506523"/>
                <a:gd name="connsiteX6" fmla="*/ 1347679 w 1347679"/>
                <a:gd name="connsiteY6" fmla="*/ 393798 h 506523"/>
                <a:gd name="connsiteX0" fmla="*/ 0 w 1350484"/>
                <a:gd name="connsiteY0" fmla="*/ 327592 h 506523"/>
                <a:gd name="connsiteX1" fmla="*/ 263078 w 1350484"/>
                <a:gd name="connsiteY1" fmla="*/ 336218 h 506523"/>
                <a:gd name="connsiteX2" fmla="*/ 499220 w 1350484"/>
                <a:gd name="connsiteY2" fmla="*/ 0 h 506523"/>
                <a:gd name="connsiteX3" fmla="*/ 737320 w 1350484"/>
                <a:gd name="connsiteY3" fmla="*/ 506523 h 506523"/>
                <a:gd name="connsiteX4" fmla="*/ 975420 w 1350484"/>
                <a:gd name="connsiteY4" fmla="*/ 210262 h 506523"/>
                <a:gd name="connsiteX5" fmla="*/ 1133924 w 1350484"/>
                <a:gd name="connsiteY5" fmla="*/ 394221 h 506523"/>
                <a:gd name="connsiteX6" fmla="*/ 1350484 w 1350484"/>
                <a:gd name="connsiteY6" fmla="*/ 371358 h 506523"/>
                <a:gd name="connsiteX0" fmla="*/ 0 w 1350484"/>
                <a:gd name="connsiteY0" fmla="*/ 327592 h 506523"/>
                <a:gd name="connsiteX1" fmla="*/ 263078 w 1350484"/>
                <a:gd name="connsiteY1" fmla="*/ 336218 h 506523"/>
                <a:gd name="connsiteX2" fmla="*/ 499220 w 1350484"/>
                <a:gd name="connsiteY2" fmla="*/ 0 h 506523"/>
                <a:gd name="connsiteX3" fmla="*/ 737320 w 1350484"/>
                <a:gd name="connsiteY3" fmla="*/ 506523 h 506523"/>
                <a:gd name="connsiteX4" fmla="*/ 975420 w 1350484"/>
                <a:gd name="connsiteY4" fmla="*/ 210262 h 506523"/>
                <a:gd name="connsiteX5" fmla="*/ 1142339 w 1350484"/>
                <a:gd name="connsiteY5" fmla="*/ 363367 h 506523"/>
                <a:gd name="connsiteX6" fmla="*/ 1350484 w 1350484"/>
                <a:gd name="connsiteY6" fmla="*/ 371358 h 506523"/>
                <a:gd name="connsiteX0" fmla="*/ 0 w 1257922"/>
                <a:gd name="connsiteY0" fmla="*/ 327592 h 506523"/>
                <a:gd name="connsiteX1" fmla="*/ 263078 w 1257922"/>
                <a:gd name="connsiteY1" fmla="*/ 336218 h 506523"/>
                <a:gd name="connsiteX2" fmla="*/ 499220 w 1257922"/>
                <a:gd name="connsiteY2" fmla="*/ 0 h 506523"/>
                <a:gd name="connsiteX3" fmla="*/ 737320 w 1257922"/>
                <a:gd name="connsiteY3" fmla="*/ 506523 h 506523"/>
                <a:gd name="connsiteX4" fmla="*/ 975420 w 1257922"/>
                <a:gd name="connsiteY4" fmla="*/ 210262 h 506523"/>
                <a:gd name="connsiteX5" fmla="*/ 1142339 w 1257922"/>
                <a:gd name="connsiteY5" fmla="*/ 363367 h 506523"/>
                <a:gd name="connsiteX6" fmla="*/ 1257922 w 1257922"/>
                <a:gd name="connsiteY6" fmla="*/ 362944 h 506523"/>
                <a:gd name="connsiteX0" fmla="*/ 0 w 1257922"/>
                <a:gd name="connsiteY0" fmla="*/ 327592 h 506523"/>
                <a:gd name="connsiteX1" fmla="*/ 263078 w 1257922"/>
                <a:gd name="connsiteY1" fmla="*/ 336218 h 506523"/>
                <a:gd name="connsiteX2" fmla="*/ 499220 w 1257922"/>
                <a:gd name="connsiteY2" fmla="*/ 0 h 506523"/>
                <a:gd name="connsiteX3" fmla="*/ 737320 w 1257922"/>
                <a:gd name="connsiteY3" fmla="*/ 506523 h 506523"/>
                <a:gd name="connsiteX4" fmla="*/ 975420 w 1257922"/>
                <a:gd name="connsiteY4" fmla="*/ 210262 h 506523"/>
                <a:gd name="connsiteX5" fmla="*/ 1142339 w 1257922"/>
                <a:gd name="connsiteY5" fmla="*/ 363367 h 506523"/>
                <a:gd name="connsiteX6" fmla="*/ 1257922 w 1257922"/>
                <a:gd name="connsiteY6" fmla="*/ 362944 h 506523"/>
                <a:gd name="connsiteX0" fmla="*/ 0 w 1257922"/>
                <a:gd name="connsiteY0" fmla="*/ 327592 h 503718"/>
                <a:gd name="connsiteX1" fmla="*/ 263078 w 1257922"/>
                <a:gd name="connsiteY1" fmla="*/ 336218 h 503718"/>
                <a:gd name="connsiteX2" fmla="*/ 499220 w 1257922"/>
                <a:gd name="connsiteY2" fmla="*/ 0 h 503718"/>
                <a:gd name="connsiteX3" fmla="*/ 717686 w 1257922"/>
                <a:gd name="connsiteY3" fmla="*/ 503718 h 503718"/>
                <a:gd name="connsiteX4" fmla="*/ 975420 w 1257922"/>
                <a:gd name="connsiteY4" fmla="*/ 210262 h 503718"/>
                <a:gd name="connsiteX5" fmla="*/ 1142339 w 1257922"/>
                <a:gd name="connsiteY5" fmla="*/ 363367 h 503718"/>
                <a:gd name="connsiteX6" fmla="*/ 1257922 w 1257922"/>
                <a:gd name="connsiteY6" fmla="*/ 362944 h 503718"/>
                <a:gd name="connsiteX0" fmla="*/ 0 w 1257922"/>
                <a:gd name="connsiteY0" fmla="*/ 330397 h 506523"/>
                <a:gd name="connsiteX1" fmla="*/ 263078 w 1257922"/>
                <a:gd name="connsiteY1" fmla="*/ 339023 h 506523"/>
                <a:gd name="connsiteX2" fmla="*/ 465561 w 1257922"/>
                <a:gd name="connsiteY2" fmla="*/ 0 h 506523"/>
                <a:gd name="connsiteX3" fmla="*/ 717686 w 1257922"/>
                <a:gd name="connsiteY3" fmla="*/ 506523 h 506523"/>
                <a:gd name="connsiteX4" fmla="*/ 975420 w 1257922"/>
                <a:gd name="connsiteY4" fmla="*/ 213067 h 506523"/>
                <a:gd name="connsiteX5" fmla="*/ 1142339 w 1257922"/>
                <a:gd name="connsiteY5" fmla="*/ 366172 h 506523"/>
                <a:gd name="connsiteX6" fmla="*/ 1257922 w 1257922"/>
                <a:gd name="connsiteY6" fmla="*/ 365749 h 506523"/>
                <a:gd name="connsiteX0" fmla="*/ 0 w 1257922"/>
                <a:gd name="connsiteY0" fmla="*/ 330397 h 506523"/>
                <a:gd name="connsiteX1" fmla="*/ 218199 w 1257922"/>
                <a:gd name="connsiteY1" fmla="*/ 333413 h 506523"/>
                <a:gd name="connsiteX2" fmla="*/ 465561 w 1257922"/>
                <a:gd name="connsiteY2" fmla="*/ 0 h 506523"/>
                <a:gd name="connsiteX3" fmla="*/ 717686 w 1257922"/>
                <a:gd name="connsiteY3" fmla="*/ 506523 h 506523"/>
                <a:gd name="connsiteX4" fmla="*/ 975420 w 1257922"/>
                <a:gd name="connsiteY4" fmla="*/ 213067 h 506523"/>
                <a:gd name="connsiteX5" fmla="*/ 1142339 w 1257922"/>
                <a:gd name="connsiteY5" fmla="*/ 366172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717686 w 1257922"/>
                <a:gd name="connsiteY3" fmla="*/ 506523 h 506523"/>
                <a:gd name="connsiteX4" fmla="*/ 975420 w 1257922"/>
                <a:gd name="connsiteY4" fmla="*/ 213067 h 506523"/>
                <a:gd name="connsiteX5" fmla="*/ 1142339 w 1257922"/>
                <a:gd name="connsiteY5" fmla="*/ 366172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75420 w 1257922"/>
                <a:gd name="connsiteY4" fmla="*/ 213067 h 506523"/>
                <a:gd name="connsiteX5" fmla="*/ 1142339 w 1257922"/>
                <a:gd name="connsiteY5" fmla="*/ 366172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47370 w 1257922"/>
                <a:gd name="connsiteY4" fmla="*/ 213067 h 506523"/>
                <a:gd name="connsiteX5" fmla="*/ 1142339 w 1257922"/>
                <a:gd name="connsiteY5" fmla="*/ 366172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47370 w 1257922"/>
                <a:gd name="connsiteY4" fmla="*/ 213067 h 506523"/>
                <a:gd name="connsiteX5" fmla="*/ 1094656 w 1257922"/>
                <a:gd name="connsiteY5" fmla="*/ 363367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47370 w 1257922"/>
                <a:gd name="connsiteY4" fmla="*/ 213067 h 506523"/>
                <a:gd name="connsiteX5" fmla="*/ 1094656 w 1257922"/>
                <a:gd name="connsiteY5" fmla="*/ 363367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47370 w 1257922"/>
                <a:gd name="connsiteY4" fmla="*/ 213067 h 506523"/>
                <a:gd name="connsiteX5" fmla="*/ 1083436 w 1257922"/>
                <a:gd name="connsiteY5" fmla="*/ 363367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36150 w 1257922"/>
                <a:gd name="connsiteY4" fmla="*/ 210262 h 506523"/>
                <a:gd name="connsiteX5" fmla="*/ 1083436 w 1257922"/>
                <a:gd name="connsiteY5" fmla="*/ 363367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89637 w 1257922"/>
                <a:gd name="connsiteY3" fmla="*/ 506523 h 506523"/>
                <a:gd name="connsiteX4" fmla="*/ 927735 w 1257922"/>
                <a:gd name="connsiteY4" fmla="*/ 207457 h 506523"/>
                <a:gd name="connsiteX5" fmla="*/ 1083436 w 1257922"/>
                <a:gd name="connsiteY5" fmla="*/ 363367 h 506523"/>
                <a:gd name="connsiteX6" fmla="*/ 1257922 w 1257922"/>
                <a:gd name="connsiteY6" fmla="*/ 365749 h 506523"/>
                <a:gd name="connsiteX0" fmla="*/ 0 w 1257922"/>
                <a:gd name="connsiteY0" fmla="*/ 330397 h 506523"/>
                <a:gd name="connsiteX1" fmla="*/ 218199 w 1257922"/>
                <a:gd name="connsiteY1" fmla="*/ 333413 h 506523"/>
                <a:gd name="connsiteX2" fmla="*/ 445927 w 1257922"/>
                <a:gd name="connsiteY2" fmla="*/ 0 h 506523"/>
                <a:gd name="connsiteX3" fmla="*/ 678417 w 1257922"/>
                <a:gd name="connsiteY3" fmla="*/ 506523 h 506523"/>
                <a:gd name="connsiteX4" fmla="*/ 927735 w 1257922"/>
                <a:gd name="connsiteY4" fmla="*/ 207457 h 506523"/>
                <a:gd name="connsiteX5" fmla="*/ 1083436 w 1257922"/>
                <a:gd name="connsiteY5" fmla="*/ 363367 h 506523"/>
                <a:gd name="connsiteX6" fmla="*/ 1257922 w 1257922"/>
                <a:gd name="connsiteY6" fmla="*/ 365749 h 506523"/>
                <a:gd name="connsiteX0" fmla="*/ 0 w 1201824"/>
                <a:gd name="connsiteY0" fmla="*/ 330397 h 506523"/>
                <a:gd name="connsiteX1" fmla="*/ 218199 w 1201824"/>
                <a:gd name="connsiteY1" fmla="*/ 333413 h 506523"/>
                <a:gd name="connsiteX2" fmla="*/ 445927 w 1201824"/>
                <a:gd name="connsiteY2" fmla="*/ 0 h 506523"/>
                <a:gd name="connsiteX3" fmla="*/ 678417 w 1201824"/>
                <a:gd name="connsiteY3" fmla="*/ 506523 h 506523"/>
                <a:gd name="connsiteX4" fmla="*/ 927735 w 1201824"/>
                <a:gd name="connsiteY4" fmla="*/ 207457 h 506523"/>
                <a:gd name="connsiteX5" fmla="*/ 1083436 w 1201824"/>
                <a:gd name="connsiteY5" fmla="*/ 363367 h 506523"/>
                <a:gd name="connsiteX6" fmla="*/ 1201824 w 1201824"/>
                <a:gd name="connsiteY6" fmla="*/ 351724 h 506523"/>
                <a:gd name="connsiteX0" fmla="*/ 0 w 1201824"/>
                <a:gd name="connsiteY0" fmla="*/ 330397 h 506523"/>
                <a:gd name="connsiteX1" fmla="*/ 218199 w 1201824"/>
                <a:gd name="connsiteY1" fmla="*/ 333413 h 506523"/>
                <a:gd name="connsiteX2" fmla="*/ 445927 w 1201824"/>
                <a:gd name="connsiteY2" fmla="*/ 0 h 506523"/>
                <a:gd name="connsiteX3" fmla="*/ 678417 w 1201824"/>
                <a:gd name="connsiteY3" fmla="*/ 506523 h 506523"/>
                <a:gd name="connsiteX4" fmla="*/ 927735 w 1201824"/>
                <a:gd name="connsiteY4" fmla="*/ 207457 h 506523"/>
                <a:gd name="connsiteX5" fmla="*/ 1080631 w 1201824"/>
                <a:gd name="connsiteY5" fmla="*/ 349342 h 506523"/>
                <a:gd name="connsiteX6" fmla="*/ 1201824 w 1201824"/>
                <a:gd name="connsiteY6" fmla="*/ 351724 h 506523"/>
                <a:gd name="connsiteX0" fmla="*/ 0 w 1199019"/>
                <a:gd name="connsiteY0" fmla="*/ 330397 h 506523"/>
                <a:gd name="connsiteX1" fmla="*/ 218199 w 1199019"/>
                <a:gd name="connsiteY1" fmla="*/ 333413 h 506523"/>
                <a:gd name="connsiteX2" fmla="*/ 445927 w 1199019"/>
                <a:gd name="connsiteY2" fmla="*/ 0 h 506523"/>
                <a:gd name="connsiteX3" fmla="*/ 678417 w 1199019"/>
                <a:gd name="connsiteY3" fmla="*/ 506523 h 506523"/>
                <a:gd name="connsiteX4" fmla="*/ 927735 w 1199019"/>
                <a:gd name="connsiteY4" fmla="*/ 207457 h 506523"/>
                <a:gd name="connsiteX5" fmla="*/ 1080631 w 1199019"/>
                <a:gd name="connsiteY5" fmla="*/ 349342 h 506523"/>
                <a:gd name="connsiteX6" fmla="*/ 1199019 w 1199019"/>
                <a:gd name="connsiteY6" fmla="*/ 348919 h 50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019" h="506523">
                  <a:moveTo>
                    <a:pt x="0" y="330397"/>
                  </a:moveTo>
                  <a:lnTo>
                    <a:pt x="218199" y="333413"/>
                  </a:lnTo>
                  <a:cubicBezTo>
                    <a:pt x="333218" y="327662"/>
                    <a:pt x="279996" y="141"/>
                    <a:pt x="445927" y="0"/>
                  </a:cubicBezTo>
                  <a:cubicBezTo>
                    <a:pt x="620271" y="13883"/>
                    <a:pt x="477769" y="492640"/>
                    <a:pt x="678417" y="506523"/>
                  </a:cubicBezTo>
                  <a:cubicBezTo>
                    <a:pt x="864406" y="500701"/>
                    <a:pt x="776887" y="212431"/>
                    <a:pt x="927735" y="207457"/>
                  </a:cubicBezTo>
                  <a:cubicBezTo>
                    <a:pt x="1059062" y="208092"/>
                    <a:pt x="1000824" y="344464"/>
                    <a:pt x="1080631" y="349342"/>
                  </a:cubicBezTo>
                  <a:cubicBezTo>
                    <a:pt x="1160438" y="354219"/>
                    <a:pt x="1139552" y="352668"/>
                    <a:pt x="1199019" y="348919"/>
                  </a:cubicBezTo>
                </a:path>
              </a:pathLst>
            </a:cu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35" name="Rounded Rectangle 51"/>
            <p:cNvSpPr/>
            <p:nvPr/>
          </p:nvSpPr>
          <p:spPr>
            <a:xfrm rot="5400000" flipH="1">
              <a:off x="4472388" y="2286565"/>
              <a:ext cx="605641" cy="570369"/>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4" name="عنصر نائب للنص 3"/>
          <p:cNvSpPr>
            <a:spLocks noGrp="1"/>
          </p:cNvSpPr>
          <p:nvPr>
            <p:ph type="body" sz="quarter" idx="12"/>
          </p:nvPr>
        </p:nvSpPr>
        <p:spPr>
          <a:xfrm>
            <a:off x="0" y="862205"/>
            <a:ext cx="9144000" cy="288032"/>
          </a:xfrm>
        </p:spPr>
        <p:txBody>
          <a:bodyPr/>
          <a:lstStyle/>
          <a:p>
            <a:pPr lvl="0"/>
            <a:r>
              <a:rPr lang="en-US" altLang="ko-KR" dirty="0">
                <a:solidFill>
                  <a:schemeClr val="accent1"/>
                </a:solidFill>
              </a:rPr>
              <a:t>Square World Game</a:t>
            </a:r>
          </a:p>
          <a:p>
            <a:endParaRPr lang="ar-SA" dirty="0"/>
          </a:p>
        </p:txBody>
      </p:sp>
    </p:spTree>
    <p:extLst>
      <p:ext uri="{BB962C8B-B14F-4D97-AF65-F5344CB8AC3E}">
        <p14:creationId xmlns:p14="http://schemas.microsoft.com/office/powerpoint/2010/main" val="24926391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solidFill>
                  <a:schemeClr val="accent1"/>
                </a:solidFill>
              </a:rPr>
              <a:t>Proposed Treatments to amblyopia</a:t>
            </a:r>
            <a:endParaRPr lang="ko-KR" altLang="en-US" sz="3200" dirty="0">
              <a:solidFill>
                <a:schemeClr val="accent1"/>
              </a:solidFill>
            </a:endParaRPr>
          </a:p>
        </p:txBody>
      </p:sp>
      <p:sp>
        <p:nvSpPr>
          <p:cNvPr id="3" name="Text Placeholder 2"/>
          <p:cNvSpPr>
            <a:spLocks noGrp="1"/>
          </p:cNvSpPr>
          <p:nvPr>
            <p:ph type="body" sz="quarter" idx="11"/>
          </p:nvPr>
        </p:nvSpPr>
        <p:spPr>
          <a:xfrm>
            <a:off x="179512" y="771550"/>
            <a:ext cx="7128792" cy="94868"/>
          </a:xfrm>
        </p:spPr>
        <p:txBody>
          <a:bodyPr/>
          <a:lstStyle/>
          <a:p>
            <a:r>
              <a:rPr lang="en-US" altLang="ko-KR" dirty="0">
                <a:solidFill>
                  <a:schemeClr val="accent1"/>
                </a:solidFill>
              </a:rPr>
              <a:t>Square World Game</a:t>
            </a:r>
          </a:p>
          <a:p>
            <a:pPr lvl="0"/>
            <a:endParaRPr lang="en-US" altLang="ko-KR"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18251374"/>
              </p:ext>
            </p:extLst>
          </p:nvPr>
        </p:nvGraphicFramePr>
        <p:xfrm>
          <a:off x="1187624" y="1419622"/>
          <a:ext cx="3304141" cy="3384856"/>
        </p:xfrm>
        <a:graphic>
          <a:graphicData uri="http://schemas.openxmlformats.org/drawingml/2006/table">
            <a:tbl>
              <a:tblPr firstRow="1" bandRow="1">
                <a:tableStyleId>{5940675A-B579-460E-94D1-54222C63F5DA}</a:tableStyleId>
              </a:tblPr>
              <a:tblGrid>
                <a:gridCol w="3304141">
                  <a:extLst>
                    <a:ext uri="{9D8B030D-6E8A-4147-A177-3AD203B41FA5}">
                      <a16:colId xmlns:a16="http://schemas.microsoft.com/office/drawing/2014/main" val="20000"/>
                    </a:ext>
                  </a:extLst>
                </a:gridCol>
              </a:tblGrid>
              <a:tr h="495584">
                <a:tc>
                  <a:txBody>
                    <a:bodyPr/>
                    <a:lstStyle/>
                    <a:p>
                      <a:pPr algn="ctr" latinLnBrk="1"/>
                      <a:r>
                        <a:rPr lang="en-US" altLang="ko-KR" sz="1400" b="1" dirty="0" smtClean="0">
                          <a:solidFill>
                            <a:schemeClr val="bg1"/>
                          </a:solidFill>
                          <a:latin typeface="+mn-lt"/>
                          <a:cs typeface="Arial" pitchFamily="34" charset="0"/>
                        </a:rPr>
                        <a:t>Traditional Treatment</a:t>
                      </a:r>
                      <a:endParaRPr lang="ko-KR" altLang="en-US" sz="1400" b="1" dirty="0">
                        <a:solidFill>
                          <a:schemeClr val="bg1"/>
                        </a:solidFill>
                        <a:latin typeface="+mn-lt"/>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800560">
                <a:tc>
                  <a:txBody>
                    <a:bodyPr/>
                    <a:lstStyle/>
                    <a:p>
                      <a:pPr algn="ctr" latinLnBrk="1"/>
                      <a:endParaRPr lang="ko-KR" altLang="en-US" dirty="0">
                        <a:solidFill>
                          <a:schemeClr val="bg1"/>
                        </a:solidFill>
                        <a:latin typeface="+mn-lt"/>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5584">
                <a:tc>
                  <a:txBody>
                    <a:bodyPr/>
                    <a:lstStyle/>
                    <a:p>
                      <a:pPr marL="171450" marR="0" indent="-1714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b="1" dirty="0" smtClean="0">
                          <a:solidFill>
                            <a:schemeClr val="bg1"/>
                          </a:solidFill>
                          <a:latin typeface="+mn-lt"/>
                          <a:cs typeface="Arial" pitchFamily="34" charset="0"/>
                        </a:rPr>
                        <a:t>Eye Patch </a:t>
                      </a:r>
                    </a:p>
                    <a:p>
                      <a:pPr marL="171450" marR="0" indent="-1714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b="1" dirty="0" smtClean="0">
                          <a:solidFill>
                            <a:schemeClr val="bg1"/>
                          </a:solidFill>
                          <a:latin typeface="+mn-lt"/>
                          <a:cs typeface="Arial" pitchFamily="34" charset="0"/>
                        </a:rPr>
                        <a:t>Eye Drops </a:t>
                      </a:r>
                    </a:p>
                    <a:p>
                      <a:pPr marL="171450" marR="0" indent="-1714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b="1" dirty="0" smtClean="0">
                          <a:solidFill>
                            <a:schemeClr val="bg1"/>
                          </a:solidFill>
                          <a:latin typeface="+mn-lt"/>
                          <a:cs typeface="Arial" pitchFamily="34" charset="0"/>
                        </a:rPr>
                        <a:t>Clinic Therapy’s</a:t>
                      </a:r>
                      <a:endParaRPr lang="en-US" altLang="ko-KR" sz="1200" b="1" dirty="0">
                        <a:solidFill>
                          <a:schemeClr val="bg1"/>
                        </a:solidFill>
                        <a:latin typeface="+mn-lt"/>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44863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1"/>
                          </a:solidFill>
                          <a:latin typeface="+mn-lt"/>
                          <a:cs typeface="Arial" pitchFamily="34" charset="0"/>
                        </a:rPr>
                        <a:t>Both of these treatment take larger period of time, consume a lot of money, and affect patient self-esteem.</a:t>
                      </a:r>
                      <a:endParaRPr lang="ko-KR" altLang="en-US" sz="1400" dirty="0">
                        <a:solidFill>
                          <a:schemeClr val="bg1"/>
                        </a:solidFill>
                        <a:latin typeface="+mn-lt"/>
                        <a:cs typeface="Arial"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0502461"/>
              </p:ext>
            </p:extLst>
          </p:nvPr>
        </p:nvGraphicFramePr>
        <p:xfrm>
          <a:off x="4716016" y="1419622"/>
          <a:ext cx="3024336" cy="3384856"/>
        </p:xfrm>
        <a:graphic>
          <a:graphicData uri="http://schemas.openxmlformats.org/drawingml/2006/table">
            <a:tbl>
              <a:tblPr firstRow="1" bandRow="1">
                <a:tableStyleId>{5940675A-B579-460E-94D1-54222C63F5DA}</a:tableStyleId>
              </a:tblPr>
              <a:tblGrid>
                <a:gridCol w="3024336">
                  <a:extLst>
                    <a:ext uri="{9D8B030D-6E8A-4147-A177-3AD203B41FA5}">
                      <a16:colId xmlns:a16="http://schemas.microsoft.com/office/drawing/2014/main" val="20000"/>
                    </a:ext>
                  </a:extLst>
                </a:gridCol>
              </a:tblGrid>
              <a:tr h="495584">
                <a:tc>
                  <a:txBody>
                    <a:bodyPr/>
                    <a:lstStyle/>
                    <a:p>
                      <a:pPr algn="ctr" latinLnBrk="1"/>
                      <a:r>
                        <a:rPr lang="en-US" altLang="ko-KR" sz="1400" b="1" dirty="0" smtClean="0">
                          <a:solidFill>
                            <a:schemeClr val="bg1"/>
                          </a:solidFill>
                          <a:latin typeface="+mn-lt"/>
                          <a:cs typeface="Arial" pitchFamily="34" charset="0"/>
                        </a:rPr>
                        <a:t>Developed Treatment</a:t>
                      </a:r>
                      <a:endParaRPr lang="ko-KR" altLang="en-US" sz="1400" b="1" dirty="0">
                        <a:solidFill>
                          <a:schemeClr val="bg1"/>
                        </a:solidFill>
                        <a:latin typeface="+mn-lt"/>
                        <a:cs typeface="Arial"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800560">
                <a:tc>
                  <a:txBody>
                    <a:bodyPr/>
                    <a:lstStyle/>
                    <a:p>
                      <a:pPr algn="ctr" latinLnBrk="1"/>
                      <a:endParaRPr lang="ko-KR" altLang="en-US" dirty="0">
                        <a:solidFill>
                          <a:schemeClr val="bg1"/>
                        </a:solidFill>
                        <a:latin typeface="+mn-lt"/>
                        <a:cs typeface="Arial"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95584">
                <a:tc>
                  <a:txBody>
                    <a:bodyPr/>
                    <a:lstStyle/>
                    <a:p>
                      <a:pPr marL="171450" marR="0" indent="-171450" algn="ctr"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b="1" dirty="0" smtClean="0">
                          <a:solidFill>
                            <a:schemeClr val="bg1"/>
                          </a:solidFill>
                          <a:latin typeface="+mn-lt"/>
                          <a:cs typeface="Arial" pitchFamily="34" charset="0"/>
                        </a:rPr>
                        <a:t>Games, designed to treat lazy eye.</a:t>
                      </a:r>
                    </a:p>
                    <a:p>
                      <a:pPr marL="171450" marR="0" indent="-171450" algn="ctr" defTabSz="914400" rtl="0" eaLnBrk="1" fontAlgn="auto" latinLnBrk="1" hangingPunct="1">
                        <a:lnSpc>
                          <a:spcPct val="100000"/>
                        </a:lnSpc>
                        <a:spcBef>
                          <a:spcPts val="0"/>
                        </a:spcBef>
                        <a:spcAft>
                          <a:spcPts val="0"/>
                        </a:spcAft>
                        <a:buClrTx/>
                        <a:buSzTx/>
                        <a:buFont typeface="Arial" pitchFamily="34" charset="0"/>
                        <a:buChar char="•"/>
                        <a:tabLst/>
                        <a:defRPr/>
                      </a:pPr>
                      <a:endParaRPr lang="en-US" altLang="ko-KR" sz="1200" b="1" dirty="0" smtClean="0">
                        <a:solidFill>
                          <a:schemeClr val="bg1"/>
                        </a:solidFill>
                        <a:latin typeface="+mn-lt"/>
                        <a:cs typeface="Arial" pitchFamily="34" charset="0"/>
                      </a:endParaRPr>
                    </a:p>
                    <a:p>
                      <a:pPr marL="171450" marR="0" indent="-171450" algn="ctr" defTabSz="914400" rtl="0" eaLnBrk="1" fontAlgn="auto" latinLnBrk="1" hangingPunct="1">
                        <a:lnSpc>
                          <a:spcPct val="100000"/>
                        </a:lnSpc>
                        <a:spcBef>
                          <a:spcPts val="0"/>
                        </a:spcBef>
                        <a:spcAft>
                          <a:spcPts val="0"/>
                        </a:spcAft>
                        <a:buClrTx/>
                        <a:buSzTx/>
                        <a:buFont typeface="Arial" pitchFamily="34" charset="0"/>
                        <a:buChar char="•"/>
                        <a:tabLst/>
                        <a:defRPr/>
                      </a:pPr>
                      <a:endParaRPr lang="ko-KR" altLang="en-US" sz="1200" b="1" dirty="0">
                        <a:solidFill>
                          <a:schemeClr val="bg1"/>
                        </a:solidFill>
                        <a:latin typeface="+mn-lt"/>
                        <a:cs typeface="Arial"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144863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dirty="0">
                        <a:solidFill>
                          <a:schemeClr val="bg1"/>
                        </a:solidFill>
                        <a:latin typeface="+mn-lt"/>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dirty="0" smtClean="0">
                          <a:solidFill>
                            <a:schemeClr val="bg1"/>
                          </a:solidFill>
                          <a:latin typeface="+mn-lt"/>
                          <a:cs typeface="Arial" pitchFamily="34" charset="0"/>
                        </a:rPr>
                        <a:t>This treatment consumes less cost and time, develops motivational environment among patients, encourages patients to score more, does not affect patient self-esteem</a:t>
                      </a:r>
                      <a:endParaRPr lang="ko-KR" altLang="en-US" sz="1400" dirty="0">
                        <a:solidFill>
                          <a:schemeClr val="bg1"/>
                        </a:solidFill>
                        <a:latin typeface="+mn-lt"/>
                        <a:cs typeface="Arial" pitchFamily="34" charset="0"/>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bl>
          </a:graphicData>
        </a:graphic>
      </p:graphicFrame>
      <p:sp>
        <p:nvSpPr>
          <p:cNvPr id="8" name="Rectangle 9"/>
          <p:cNvSpPr/>
          <p:nvPr/>
        </p:nvSpPr>
        <p:spPr>
          <a:xfrm>
            <a:off x="2699792" y="2144594"/>
            <a:ext cx="332123" cy="31089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ounded Rectangle 7"/>
          <p:cNvSpPr/>
          <p:nvPr/>
        </p:nvSpPr>
        <p:spPr>
          <a:xfrm>
            <a:off x="6156176" y="2146133"/>
            <a:ext cx="358474" cy="30935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7439567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rgbClr val="477DC7"/>
                </a:solidFill>
              </a:rPr>
              <a:t>Methodology</a:t>
            </a:r>
            <a:endParaRPr lang="ko-KR" altLang="en-US" dirty="0">
              <a:solidFill>
                <a:srgbClr val="477DC7"/>
              </a:solidFill>
            </a:endParaRPr>
          </a:p>
        </p:txBody>
      </p:sp>
      <p:sp>
        <p:nvSpPr>
          <p:cNvPr id="3" name="Text Placeholder 2"/>
          <p:cNvSpPr>
            <a:spLocks noGrp="1"/>
          </p:cNvSpPr>
          <p:nvPr>
            <p:ph type="body" sz="quarter" idx="11"/>
          </p:nvPr>
        </p:nvSpPr>
        <p:spPr>
          <a:xfrm>
            <a:off x="0" y="801594"/>
            <a:ext cx="9144000" cy="288032"/>
          </a:xfrm>
        </p:spPr>
        <p:txBody>
          <a:bodyPr/>
          <a:lstStyle/>
          <a:p>
            <a:pPr lvl="0"/>
            <a:endParaRPr lang="en-US" altLang="ko-KR" dirty="0" smtClean="0">
              <a:solidFill>
                <a:srgbClr val="477DC7"/>
              </a:solidFill>
            </a:endParaRPr>
          </a:p>
          <a:p>
            <a:pPr lvl="0"/>
            <a:r>
              <a:rPr lang="en-US" altLang="ko-KR" dirty="0">
                <a:solidFill>
                  <a:schemeClr val="accent1"/>
                </a:solidFill>
              </a:rPr>
              <a:t>Square World Game</a:t>
            </a:r>
          </a:p>
          <a:p>
            <a:endParaRPr lang="ar-SA" dirty="0"/>
          </a:p>
          <a:p>
            <a:pPr lvl="0"/>
            <a:endParaRPr lang="en-US" altLang="ko-KR" dirty="0">
              <a:solidFill>
                <a:srgbClr val="477DC7"/>
              </a:solidFill>
            </a:endParaRPr>
          </a:p>
        </p:txBody>
      </p:sp>
      <p:sp>
        <p:nvSpPr>
          <p:cNvPr id="4" name="그림 개체 틀 3">
            <a:extLst>
              <a:ext uri="{FF2B5EF4-FFF2-40B4-BE49-F238E27FC236}">
                <a16:creationId xmlns:a16="http://schemas.microsoft.com/office/drawing/2014/main" id="{0148DFC5-F776-44BA-8A0C-22B6C72F9A3B}"/>
              </a:ext>
            </a:extLst>
          </p:cNvPr>
          <p:cNvSpPr>
            <a:spLocks noGrp="1"/>
          </p:cNvSpPr>
          <p:nvPr>
            <p:ph type="pic" idx="1"/>
          </p:nvPr>
        </p:nvSpPr>
        <p:spPr/>
      </p:sp>
      <p:sp>
        <p:nvSpPr>
          <p:cNvPr id="10" name="Oval 9"/>
          <p:cNvSpPr/>
          <p:nvPr/>
        </p:nvSpPr>
        <p:spPr>
          <a:xfrm>
            <a:off x="2627619" y="2610731"/>
            <a:ext cx="677666" cy="67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5768249" y="2610731"/>
            <a:ext cx="677666" cy="67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Heart 17"/>
          <p:cNvSpPr/>
          <p:nvPr/>
        </p:nvSpPr>
        <p:spPr>
          <a:xfrm>
            <a:off x="2798170" y="2839945"/>
            <a:ext cx="336563" cy="329987"/>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5" name="مجموعة 44"/>
          <p:cNvGrpSpPr/>
          <p:nvPr/>
        </p:nvGrpSpPr>
        <p:grpSpPr>
          <a:xfrm>
            <a:off x="5768249" y="1265890"/>
            <a:ext cx="2926057" cy="770512"/>
            <a:chOff x="5768249" y="1265890"/>
            <a:chExt cx="2926057" cy="770512"/>
          </a:xfrm>
        </p:grpSpPr>
        <p:sp>
          <p:nvSpPr>
            <p:cNvPr id="8" name="Oval 7"/>
            <p:cNvSpPr/>
            <p:nvPr/>
          </p:nvSpPr>
          <p:spPr>
            <a:xfrm>
              <a:off x="5768249" y="1358736"/>
              <a:ext cx="677666" cy="6776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2" name="Group 11"/>
            <p:cNvGrpSpPr/>
            <p:nvPr/>
          </p:nvGrpSpPr>
          <p:grpSpPr>
            <a:xfrm>
              <a:off x="6678082" y="1265890"/>
              <a:ext cx="2016224" cy="678692"/>
              <a:chOff x="803640" y="3362835"/>
              <a:chExt cx="2059657" cy="678692"/>
            </a:xfrm>
          </p:grpSpPr>
          <p:sp>
            <p:nvSpPr>
              <p:cNvPr id="13" name="TextBox 12"/>
              <p:cNvSpPr txBox="1"/>
              <p:nvPr/>
            </p:nvSpPr>
            <p:spPr>
              <a:xfrm>
                <a:off x="803640" y="3579862"/>
                <a:ext cx="2059657" cy="461665"/>
              </a:xfrm>
              <a:prstGeom prst="rect">
                <a:avLst/>
              </a:prstGeom>
              <a:noFill/>
            </p:spPr>
            <p:txBody>
              <a:bodyPr wrap="square" rtlCol="0">
                <a:spAutoFit/>
              </a:bodyPr>
              <a:lstStyle/>
              <a:p>
                <a:pPr marL="171450" indent="-171450">
                  <a:buFontTx/>
                  <a:buChar char="-"/>
                </a:pPr>
                <a:r>
                  <a:rPr lang="en-US" altLang="ko-KR" sz="1200" dirty="0" smtClean="0">
                    <a:latin typeface="Arial" pitchFamily="34" charset="0"/>
                    <a:cs typeface="Arial" pitchFamily="34" charset="0"/>
                  </a:rPr>
                  <a:t>Hospital and Doctors</a:t>
                </a:r>
              </a:p>
              <a:p>
                <a:pPr marL="171450" indent="-171450">
                  <a:buFontTx/>
                  <a:buChar char="-"/>
                </a:pPr>
                <a:r>
                  <a:rPr lang="en-US" altLang="ko-KR" sz="1200" dirty="0" smtClean="0">
                    <a:latin typeface="Arial" pitchFamily="34" charset="0"/>
                    <a:cs typeface="Arial" pitchFamily="34" charset="0"/>
                  </a:rPr>
                  <a:t>Web site</a:t>
                </a:r>
                <a:endParaRPr lang="ko-KR" altLang="en-US" sz="1200" dirty="0">
                  <a:latin typeface="Arial" pitchFamily="34" charset="0"/>
                  <a:cs typeface="Arial" pitchFamily="34" charset="0"/>
                </a:endParaRPr>
              </a:p>
            </p:txBody>
          </p:sp>
          <p:sp>
            <p:nvSpPr>
              <p:cNvPr id="14" name="TextBox 13"/>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tx2"/>
                    </a:solidFill>
                    <a:latin typeface="Arial" pitchFamily="34" charset="0"/>
                    <a:cs typeface="Arial" pitchFamily="34" charset="0"/>
                  </a:rPr>
                  <a:t>Data Collection</a:t>
                </a:r>
                <a:endParaRPr lang="ko-KR" altLang="en-US" sz="1200" b="1" dirty="0">
                  <a:solidFill>
                    <a:schemeClr val="tx2"/>
                  </a:solidFill>
                  <a:latin typeface="Arial" pitchFamily="34" charset="0"/>
                  <a:cs typeface="Arial" pitchFamily="34" charset="0"/>
                </a:endParaRPr>
              </a:p>
            </p:txBody>
          </p:sp>
        </p:grpSp>
        <p:sp>
          <p:nvSpPr>
            <p:cNvPr id="31" name="Chord 32"/>
            <p:cNvSpPr/>
            <p:nvPr/>
          </p:nvSpPr>
          <p:spPr>
            <a:xfrm>
              <a:off x="5940018" y="1542179"/>
              <a:ext cx="334127" cy="33119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7" name="مجموعة 46"/>
          <p:cNvGrpSpPr/>
          <p:nvPr/>
        </p:nvGrpSpPr>
        <p:grpSpPr>
          <a:xfrm>
            <a:off x="5768249" y="3651870"/>
            <a:ext cx="3375751" cy="1417356"/>
            <a:chOff x="5768249" y="3651870"/>
            <a:chExt cx="3375751" cy="1417356"/>
          </a:xfrm>
        </p:grpSpPr>
        <p:sp>
          <p:nvSpPr>
            <p:cNvPr id="9" name="Oval 8"/>
            <p:cNvSpPr/>
            <p:nvPr/>
          </p:nvSpPr>
          <p:spPr>
            <a:xfrm>
              <a:off x="5768249" y="3888146"/>
              <a:ext cx="677666" cy="6776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8" name="Group 17"/>
            <p:cNvGrpSpPr/>
            <p:nvPr/>
          </p:nvGrpSpPr>
          <p:grpSpPr>
            <a:xfrm>
              <a:off x="6692688" y="3651870"/>
              <a:ext cx="2451312" cy="1417356"/>
              <a:chOff x="803640" y="3362835"/>
              <a:chExt cx="2059657" cy="1417356"/>
            </a:xfrm>
          </p:grpSpPr>
          <p:sp>
            <p:nvSpPr>
              <p:cNvPr id="19" name="TextBox 18"/>
              <p:cNvSpPr txBox="1"/>
              <p:nvPr/>
            </p:nvSpPr>
            <p:spPr>
              <a:xfrm>
                <a:off x="803640" y="3579862"/>
                <a:ext cx="2059657" cy="1200329"/>
              </a:xfrm>
              <a:prstGeom prst="rect">
                <a:avLst/>
              </a:prstGeom>
              <a:noFill/>
            </p:spPr>
            <p:txBody>
              <a:bodyPr wrap="square" rtlCol="0">
                <a:spAutoFit/>
              </a:bodyPr>
              <a:lstStyle/>
              <a:p>
                <a:pPr marL="171450" indent="-171450">
                  <a:buFontTx/>
                  <a:buChar char="-"/>
                </a:pPr>
                <a:r>
                  <a:rPr lang="en-US" altLang="ko-KR" sz="1200" dirty="0" smtClean="0">
                    <a:latin typeface="Arial" pitchFamily="34" charset="0"/>
                    <a:cs typeface="Arial" pitchFamily="34" charset="0"/>
                  </a:rPr>
                  <a:t>3D </a:t>
                </a:r>
                <a:r>
                  <a:rPr lang="en-US" altLang="ko-KR" sz="1200" dirty="0">
                    <a:latin typeface="Arial" pitchFamily="34" charset="0"/>
                    <a:cs typeface="Arial" pitchFamily="34" charset="0"/>
                  </a:rPr>
                  <a:t>glasses with red-green </a:t>
                </a:r>
                <a:r>
                  <a:rPr lang="en-US" altLang="ko-KR" sz="1200" dirty="0" smtClean="0">
                    <a:latin typeface="Arial" pitchFamily="34" charset="0"/>
                    <a:cs typeface="Arial" pitchFamily="34" charset="0"/>
                  </a:rPr>
                  <a:t>glasses</a:t>
                </a:r>
              </a:p>
              <a:p>
                <a:pPr marL="171450" indent="-171450">
                  <a:buFontTx/>
                  <a:buChar char="-"/>
                </a:pPr>
                <a:r>
                  <a:rPr lang="en-US" altLang="ko-KR" sz="1200" dirty="0" smtClean="0">
                    <a:latin typeface="Arial" pitchFamily="34" charset="0"/>
                    <a:cs typeface="Arial" pitchFamily="34" charset="0"/>
                  </a:rPr>
                  <a:t>Directing </a:t>
                </a:r>
                <a:r>
                  <a:rPr lang="en-US" altLang="ko-KR" sz="1200" dirty="0">
                    <a:latin typeface="Arial" pitchFamily="34" charset="0"/>
                    <a:cs typeface="Arial" pitchFamily="34" charset="0"/>
                  </a:rPr>
                  <a:t>the red square to hit the blue one to collect </a:t>
                </a:r>
                <a:r>
                  <a:rPr lang="en-US" altLang="ko-KR" sz="1200" dirty="0" smtClean="0">
                    <a:latin typeface="Arial" pitchFamily="34" charset="0"/>
                    <a:cs typeface="Arial" pitchFamily="34" charset="0"/>
                  </a:rPr>
                  <a:t>score</a:t>
                </a:r>
              </a:p>
              <a:p>
                <a:pPr marL="171450" indent="-171450">
                  <a:buFontTx/>
                  <a:buChar char="-"/>
                </a:pPr>
                <a:r>
                  <a:rPr lang="en-US" altLang="ko-KR" sz="1200" dirty="0">
                    <a:latin typeface="Arial" pitchFamily="34" charset="0"/>
                    <a:cs typeface="Arial" pitchFamily="34" charset="0"/>
                  </a:rPr>
                  <a:t>The game </a:t>
                </a:r>
                <a:r>
                  <a:rPr lang="en-US" altLang="ko-KR" sz="1200" dirty="0" smtClean="0">
                    <a:latin typeface="Arial" pitchFamily="34" charset="0"/>
                    <a:cs typeface="Arial" pitchFamily="34" charset="0"/>
                  </a:rPr>
                  <a:t>depends </a:t>
                </a:r>
                <a:r>
                  <a:rPr lang="en-US" altLang="ko-KR" sz="1200" dirty="0">
                    <a:latin typeface="Arial" pitchFamily="34" charset="0"/>
                    <a:cs typeface="Arial" pitchFamily="34" charset="0"/>
                  </a:rPr>
                  <a:t>on two colors, </a:t>
                </a:r>
                <a:r>
                  <a:rPr lang="en-US" altLang="ko-KR" sz="1200" dirty="0" smtClean="0">
                    <a:latin typeface="Arial" pitchFamily="34" charset="0"/>
                    <a:cs typeface="Arial" pitchFamily="34" charset="0"/>
                  </a:rPr>
                  <a:t>red </a:t>
                </a:r>
                <a:r>
                  <a:rPr lang="en-US" altLang="ko-KR" sz="1200" dirty="0">
                    <a:latin typeface="Arial" pitchFamily="34" charset="0"/>
                    <a:cs typeface="Arial" pitchFamily="34" charset="0"/>
                  </a:rPr>
                  <a:t>and blue</a:t>
                </a:r>
                <a:endParaRPr lang="ko-KR" altLang="en-US" sz="1200" dirty="0">
                  <a:latin typeface="Arial" pitchFamily="34" charset="0"/>
                  <a:cs typeface="Arial" pitchFamily="34" charset="0"/>
                </a:endParaRPr>
              </a:p>
            </p:txBody>
          </p:sp>
          <p:sp>
            <p:nvSpPr>
              <p:cNvPr id="20" name="TextBox 19"/>
              <p:cNvSpPr txBox="1"/>
              <p:nvPr/>
            </p:nvSpPr>
            <p:spPr>
              <a:xfrm>
                <a:off x="803640" y="3362835"/>
                <a:ext cx="2059657" cy="276999"/>
              </a:xfrm>
              <a:prstGeom prst="rect">
                <a:avLst/>
              </a:prstGeom>
              <a:noFill/>
            </p:spPr>
            <p:txBody>
              <a:bodyPr wrap="square" rtlCol="0">
                <a:spAutoFit/>
              </a:bodyPr>
              <a:lstStyle/>
              <a:p>
                <a:r>
                  <a:rPr lang="en-US" altLang="ko-KR" sz="1200" b="1" dirty="0" smtClean="0">
                    <a:solidFill>
                      <a:schemeClr val="tx2"/>
                    </a:solidFill>
                    <a:latin typeface="Arial" pitchFamily="34" charset="0"/>
                    <a:cs typeface="Arial" pitchFamily="34" charset="0"/>
                  </a:rPr>
                  <a:t>Study Design 1</a:t>
                </a:r>
                <a:endParaRPr lang="ko-KR" altLang="en-US" sz="1200" b="1" dirty="0">
                  <a:solidFill>
                    <a:schemeClr val="tx2"/>
                  </a:solidFill>
                  <a:latin typeface="Arial" pitchFamily="34" charset="0"/>
                  <a:cs typeface="Arial" pitchFamily="34" charset="0"/>
                </a:endParaRPr>
              </a:p>
            </p:txBody>
          </p:sp>
        </p:grpSp>
        <p:sp>
          <p:nvSpPr>
            <p:cNvPr id="32" name="Teardrop 9"/>
            <p:cNvSpPr/>
            <p:nvPr/>
          </p:nvSpPr>
          <p:spPr>
            <a:xfrm rot="18900000">
              <a:off x="5930481" y="4076255"/>
              <a:ext cx="353202" cy="301448"/>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8" name="مجموعة 47"/>
          <p:cNvGrpSpPr/>
          <p:nvPr/>
        </p:nvGrpSpPr>
        <p:grpSpPr>
          <a:xfrm>
            <a:off x="0" y="3674470"/>
            <a:ext cx="3305285" cy="1345552"/>
            <a:chOff x="0" y="3674470"/>
            <a:chExt cx="3305285" cy="1345552"/>
          </a:xfrm>
        </p:grpSpPr>
        <p:sp>
          <p:nvSpPr>
            <p:cNvPr id="7" name="Oval 6"/>
            <p:cNvSpPr/>
            <p:nvPr/>
          </p:nvSpPr>
          <p:spPr>
            <a:xfrm>
              <a:off x="2627619" y="3888146"/>
              <a:ext cx="677666" cy="6776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7" name="Group 26"/>
            <p:cNvGrpSpPr/>
            <p:nvPr/>
          </p:nvGrpSpPr>
          <p:grpSpPr>
            <a:xfrm>
              <a:off x="0" y="3674470"/>
              <a:ext cx="2426366" cy="1345552"/>
              <a:chOff x="803640" y="3328298"/>
              <a:chExt cx="2059657" cy="1026079"/>
            </a:xfrm>
          </p:grpSpPr>
          <p:sp>
            <p:nvSpPr>
              <p:cNvPr id="28" name="TextBox 27"/>
              <p:cNvSpPr txBox="1"/>
              <p:nvPr/>
            </p:nvSpPr>
            <p:spPr>
              <a:xfrm>
                <a:off x="803640" y="3579862"/>
                <a:ext cx="2059657" cy="774515"/>
              </a:xfrm>
              <a:prstGeom prst="rect">
                <a:avLst/>
              </a:prstGeom>
              <a:noFill/>
            </p:spPr>
            <p:txBody>
              <a:bodyPr wrap="square" rtlCol="0">
                <a:spAutoFit/>
              </a:bodyPr>
              <a:lstStyle/>
              <a:p>
                <a:pPr algn="r"/>
                <a:r>
                  <a:rPr lang="en-US" altLang="ko-KR" sz="1200" dirty="0" smtClean="0">
                    <a:latin typeface="Arial" pitchFamily="34" charset="0"/>
                    <a:cs typeface="Arial" pitchFamily="34" charset="0"/>
                  </a:rPr>
                  <a:t>Face Recognition </a:t>
                </a:r>
              </a:p>
              <a:p>
                <a:pPr algn="r"/>
                <a:endParaRPr lang="en-US" altLang="ko-KR" sz="1200" dirty="0" smtClean="0">
                  <a:latin typeface="Arial" pitchFamily="34" charset="0"/>
                  <a:cs typeface="Arial" pitchFamily="34" charset="0"/>
                </a:endParaRPr>
              </a:p>
              <a:p>
                <a:pPr algn="r"/>
                <a:r>
                  <a:rPr lang="en-US" altLang="ko-KR" sz="1200" dirty="0" smtClean="0">
                    <a:latin typeface="Arial" pitchFamily="34" charset="0"/>
                    <a:cs typeface="Arial" pitchFamily="34" charset="0"/>
                  </a:rPr>
                  <a:t>Parents can see their child improvement comparing </a:t>
                </a:r>
                <a:r>
                  <a:rPr lang="en-US" altLang="ko-KR" sz="1200" dirty="0">
                    <a:latin typeface="Arial" pitchFamily="34" charset="0"/>
                    <a:cs typeface="Arial" pitchFamily="34" charset="0"/>
                  </a:rPr>
                  <a:t>to the other child in the same age</a:t>
                </a:r>
                <a:endParaRPr lang="ko-KR" altLang="en-US" sz="1200" dirty="0">
                  <a:latin typeface="Arial" pitchFamily="34" charset="0"/>
                  <a:cs typeface="Arial" pitchFamily="34" charset="0"/>
                </a:endParaRPr>
              </a:p>
            </p:txBody>
          </p:sp>
          <p:sp>
            <p:nvSpPr>
              <p:cNvPr id="29" name="TextBox 28"/>
              <p:cNvSpPr txBox="1"/>
              <p:nvPr/>
            </p:nvSpPr>
            <p:spPr>
              <a:xfrm>
                <a:off x="803640" y="3328298"/>
                <a:ext cx="2059657" cy="211231"/>
              </a:xfrm>
              <a:prstGeom prst="rect">
                <a:avLst/>
              </a:prstGeom>
              <a:noFill/>
            </p:spPr>
            <p:txBody>
              <a:bodyPr wrap="square" rtlCol="0">
                <a:spAutoFit/>
              </a:bodyPr>
              <a:lstStyle/>
              <a:p>
                <a:pPr algn="r"/>
                <a:r>
                  <a:rPr lang="en-US" altLang="ko-KR" sz="1200" b="1" dirty="0">
                    <a:solidFill>
                      <a:schemeClr val="tx2"/>
                    </a:solidFill>
                    <a:latin typeface="Arial" pitchFamily="34" charset="0"/>
                    <a:cs typeface="Arial" pitchFamily="34" charset="0"/>
                  </a:rPr>
                  <a:t>Study </a:t>
                </a:r>
                <a:r>
                  <a:rPr lang="en-US" altLang="ko-KR" sz="1200" b="1" dirty="0" smtClean="0">
                    <a:solidFill>
                      <a:schemeClr val="tx2"/>
                    </a:solidFill>
                    <a:latin typeface="Arial" pitchFamily="34" charset="0"/>
                    <a:cs typeface="Arial" pitchFamily="34" charset="0"/>
                  </a:rPr>
                  <a:t>Design 2</a:t>
                </a:r>
                <a:endParaRPr lang="ko-KR" altLang="en-US" sz="1200" b="1" dirty="0">
                  <a:solidFill>
                    <a:schemeClr val="tx2"/>
                  </a:solidFill>
                  <a:latin typeface="Arial" pitchFamily="34" charset="0"/>
                  <a:cs typeface="Arial" pitchFamily="34" charset="0"/>
                </a:endParaRPr>
              </a:p>
            </p:txBody>
          </p:sp>
        </p:grpSp>
        <p:sp>
          <p:nvSpPr>
            <p:cNvPr id="33" name="Donut 22"/>
            <p:cNvSpPr>
              <a:spLocks noChangeAspect="1"/>
            </p:cNvSpPr>
            <p:nvPr/>
          </p:nvSpPr>
          <p:spPr>
            <a:xfrm>
              <a:off x="2738106" y="4110020"/>
              <a:ext cx="456692" cy="23391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6" name="مجموعة 45"/>
          <p:cNvGrpSpPr/>
          <p:nvPr/>
        </p:nvGrpSpPr>
        <p:grpSpPr>
          <a:xfrm>
            <a:off x="395536" y="1265180"/>
            <a:ext cx="2909749" cy="863358"/>
            <a:chOff x="395536" y="1265180"/>
            <a:chExt cx="2909749" cy="863358"/>
          </a:xfrm>
        </p:grpSpPr>
        <p:sp>
          <p:nvSpPr>
            <p:cNvPr id="6" name="Oval 5"/>
            <p:cNvSpPr/>
            <p:nvPr/>
          </p:nvSpPr>
          <p:spPr>
            <a:xfrm>
              <a:off x="2627619" y="1358736"/>
              <a:ext cx="677666" cy="6776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1" name="Group 20"/>
            <p:cNvGrpSpPr/>
            <p:nvPr/>
          </p:nvGrpSpPr>
          <p:grpSpPr>
            <a:xfrm>
              <a:off x="395536" y="1265180"/>
              <a:ext cx="2016224" cy="863358"/>
              <a:chOff x="803640" y="3362835"/>
              <a:chExt cx="2059657" cy="863358"/>
            </a:xfrm>
          </p:grpSpPr>
          <p:sp>
            <p:nvSpPr>
              <p:cNvPr id="22" name="TextBox 21"/>
              <p:cNvSpPr txBox="1"/>
              <p:nvPr/>
            </p:nvSpPr>
            <p:spPr>
              <a:xfrm>
                <a:off x="803640" y="3579862"/>
                <a:ext cx="2059657" cy="646331"/>
              </a:xfrm>
              <a:prstGeom prst="rect">
                <a:avLst/>
              </a:prstGeom>
              <a:noFill/>
            </p:spPr>
            <p:txBody>
              <a:bodyPr wrap="square" rtlCol="0">
                <a:spAutoFit/>
              </a:bodyPr>
              <a:lstStyle/>
              <a:p>
                <a:pPr algn="r"/>
                <a:r>
                  <a:rPr lang="en-US" altLang="ko-KR" sz="1200" dirty="0">
                    <a:latin typeface="Arial" pitchFamily="34" charset="0"/>
                    <a:cs typeface="Arial" pitchFamily="34" charset="0"/>
                  </a:rPr>
                  <a:t>seven children with amblyopia from DAMMAM Hospital</a:t>
                </a:r>
                <a:endParaRPr lang="ko-KR" altLang="en-US" sz="1200" dirty="0">
                  <a:latin typeface="Arial" pitchFamily="34" charset="0"/>
                  <a:cs typeface="Arial" pitchFamily="34" charset="0"/>
                </a:endParaRPr>
              </a:p>
            </p:txBody>
          </p:sp>
          <p:sp>
            <p:nvSpPr>
              <p:cNvPr id="23" name="TextBox 22"/>
              <p:cNvSpPr txBox="1"/>
              <p:nvPr/>
            </p:nvSpPr>
            <p:spPr>
              <a:xfrm>
                <a:off x="803640" y="3362835"/>
                <a:ext cx="2059657" cy="276999"/>
              </a:xfrm>
              <a:prstGeom prst="rect">
                <a:avLst/>
              </a:prstGeom>
              <a:noFill/>
            </p:spPr>
            <p:txBody>
              <a:bodyPr wrap="square" rtlCol="0">
                <a:spAutoFit/>
              </a:bodyPr>
              <a:lstStyle/>
              <a:p>
                <a:pPr algn="r"/>
                <a:r>
                  <a:rPr lang="en-US" altLang="ko-KR" sz="1200" b="1" dirty="0" smtClean="0">
                    <a:solidFill>
                      <a:schemeClr val="tx2"/>
                    </a:solidFill>
                    <a:latin typeface="Arial" pitchFamily="34" charset="0"/>
                    <a:cs typeface="Arial" pitchFamily="34" charset="0"/>
                  </a:rPr>
                  <a:t>Sample Size</a:t>
                </a:r>
                <a:endParaRPr lang="ko-KR" altLang="en-US" sz="1200" b="1" dirty="0">
                  <a:solidFill>
                    <a:schemeClr val="tx2"/>
                  </a:solidFill>
                  <a:latin typeface="Arial" pitchFamily="34" charset="0"/>
                  <a:cs typeface="Arial" pitchFamily="34" charset="0"/>
                </a:endParaRPr>
              </a:p>
            </p:txBody>
          </p:sp>
        </p:grpSp>
        <p:sp>
          <p:nvSpPr>
            <p:cNvPr id="34" name="Rounded Rectangle 40"/>
            <p:cNvSpPr/>
            <p:nvPr/>
          </p:nvSpPr>
          <p:spPr>
            <a:xfrm rot="2942052">
              <a:off x="2826289" y="1546835"/>
              <a:ext cx="332514" cy="353744"/>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5" name="Rounded Rectangle 17"/>
          <p:cNvSpPr>
            <a:spLocks noChangeAspect="1"/>
          </p:cNvSpPr>
          <p:nvPr/>
        </p:nvSpPr>
        <p:spPr>
          <a:xfrm>
            <a:off x="6004753" y="2769564"/>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ound Same Side Corner Rectangle 20"/>
          <p:cNvSpPr/>
          <p:nvPr/>
        </p:nvSpPr>
        <p:spPr>
          <a:xfrm rot="10800000">
            <a:off x="7084195" y="2471883"/>
            <a:ext cx="394292" cy="84110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 Same Side Corner Rectangle 8"/>
          <p:cNvSpPr/>
          <p:nvPr/>
        </p:nvSpPr>
        <p:spPr>
          <a:xfrm>
            <a:off x="7625575" y="2471883"/>
            <a:ext cx="316434" cy="83340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ound Same Side Corner Rectangle 20"/>
          <p:cNvSpPr/>
          <p:nvPr/>
        </p:nvSpPr>
        <p:spPr>
          <a:xfrm rot="10800000">
            <a:off x="8100392" y="2484609"/>
            <a:ext cx="394292" cy="84110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Round Same Side Corner Rectangle 20"/>
          <p:cNvSpPr/>
          <p:nvPr/>
        </p:nvSpPr>
        <p:spPr>
          <a:xfrm rot="10800000">
            <a:off x="637789" y="2528938"/>
            <a:ext cx="394292" cy="84110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ound Same Side Corner Rectangle 8"/>
          <p:cNvSpPr/>
          <p:nvPr/>
        </p:nvSpPr>
        <p:spPr>
          <a:xfrm>
            <a:off x="1179169" y="2528938"/>
            <a:ext cx="316434" cy="83340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Round Same Side Corner Rectangle 20"/>
          <p:cNvSpPr/>
          <p:nvPr/>
        </p:nvSpPr>
        <p:spPr>
          <a:xfrm rot="10800000">
            <a:off x="1653986" y="2541664"/>
            <a:ext cx="394292" cy="84110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9"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l="13764" t="15000" r="30904" b="37400"/>
          <a:stretch/>
        </p:blipFill>
        <p:spPr>
          <a:xfrm>
            <a:off x="3729311" y="1482207"/>
            <a:ext cx="1653537" cy="2505353"/>
          </a:xfrm>
          <a:prstGeom prst="rect">
            <a:avLst/>
          </a:prstGeom>
        </p:spPr>
      </p:pic>
    </p:spTree>
    <p:extLst>
      <p:ext uri="{BB962C8B-B14F-4D97-AF65-F5344CB8AC3E}">
        <p14:creationId xmlns:p14="http://schemas.microsoft.com/office/powerpoint/2010/main" val="6916147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par>
                          <p:cTn id="28" fill="hold">
                            <p:stCondLst>
                              <p:cond delay="3000"/>
                            </p:stCondLst>
                            <p:childTnLst>
                              <p:par>
                                <p:cTn id="29" presetID="14" presetClass="entr" presetSubtype="10" fill="hold" nodeType="afterEffect">
                                  <p:stCondLst>
                                    <p:cond delay="750"/>
                                  </p:stCondLst>
                                  <p:childTnLst>
                                    <p:set>
                                      <p:cBhvr>
                                        <p:cTn id="30" dur="1" fill="hold">
                                          <p:stCondLst>
                                            <p:cond delay="0"/>
                                          </p:stCondLst>
                                        </p:cTn>
                                        <p:tgtEl>
                                          <p:spTgt spid="45"/>
                                        </p:tgtEl>
                                        <p:attrNameLst>
                                          <p:attrName>style.visibility</p:attrName>
                                        </p:attrNameLst>
                                      </p:cBhvr>
                                      <p:to>
                                        <p:strVal val="visible"/>
                                      </p:to>
                                    </p:set>
                                    <p:animEffect transition="in" filter="randombar(horizontal)">
                                      <p:cBhvr>
                                        <p:cTn id="31" dur="1250"/>
                                        <p:tgtEl>
                                          <p:spTgt spid="45"/>
                                        </p:tgtEl>
                                      </p:cBhvr>
                                    </p:animEffect>
                                  </p:childTnLst>
                                </p:cTn>
                              </p:par>
                            </p:childTnLst>
                          </p:cTn>
                        </p:par>
                        <p:par>
                          <p:cTn id="32" fill="hold">
                            <p:stCondLst>
                              <p:cond delay="5000"/>
                            </p:stCondLst>
                            <p:childTnLst>
                              <p:par>
                                <p:cTn id="33" presetID="14" presetClass="entr" presetSubtype="10" fill="hold" nodeType="afterEffect">
                                  <p:stCondLst>
                                    <p:cond delay="750"/>
                                  </p:stCondLst>
                                  <p:childTnLst>
                                    <p:set>
                                      <p:cBhvr>
                                        <p:cTn id="34" dur="1" fill="hold">
                                          <p:stCondLst>
                                            <p:cond delay="0"/>
                                          </p:stCondLst>
                                        </p:cTn>
                                        <p:tgtEl>
                                          <p:spTgt spid="46"/>
                                        </p:tgtEl>
                                        <p:attrNameLst>
                                          <p:attrName>style.visibility</p:attrName>
                                        </p:attrNameLst>
                                      </p:cBhvr>
                                      <p:to>
                                        <p:strVal val="visible"/>
                                      </p:to>
                                    </p:set>
                                    <p:animEffect transition="in" filter="randombar(horizontal)">
                                      <p:cBhvr>
                                        <p:cTn id="35" dur="1250"/>
                                        <p:tgtEl>
                                          <p:spTgt spid="46"/>
                                        </p:tgtEl>
                                      </p:cBhvr>
                                    </p:animEffect>
                                  </p:childTnLst>
                                </p:cTn>
                              </p:par>
                            </p:childTnLst>
                          </p:cTn>
                        </p:par>
                        <p:par>
                          <p:cTn id="36" fill="hold">
                            <p:stCondLst>
                              <p:cond delay="7000"/>
                            </p:stCondLst>
                            <p:childTnLst>
                              <p:par>
                                <p:cTn id="37" presetID="14" presetClass="entr" presetSubtype="10" fill="hold" nodeType="afterEffect">
                                  <p:stCondLst>
                                    <p:cond delay="75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1250"/>
                                        <p:tgtEl>
                                          <p:spTgt spid="47"/>
                                        </p:tgtEl>
                                      </p:cBhvr>
                                    </p:animEffect>
                                  </p:childTnLst>
                                </p:cTn>
                              </p:par>
                            </p:childTnLst>
                          </p:cTn>
                        </p:par>
                        <p:par>
                          <p:cTn id="40" fill="hold">
                            <p:stCondLst>
                              <p:cond delay="9000"/>
                            </p:stCondLst>
                            <p:childTnLst>
                              <p:par>
                                <p:cTn id="41" presetID="14" presetClass="entr" presetSubtype="10" fill="hold" nodeType="afterEffect">
                                  <p:stCondLst>
                                    <p:cond delay="750"/>
                                  </p:stCondLst>
                                  <p:childTnLst>
                                    <p:set>
                                      <p:cBhvr>
                                        <p:cTn id="42" dur="1" fill="hold">
                                          <p:stCondLst>
                                            <p:cond delay="0"/>
                                          </p:stCondLst>
                                        </p:cTn>
                                        <p:tgtEl>
                                          <p:spTgt spid="48"/>
                                        </p:tgtEl>
                                        <p:attrNameLst>
                                          <p:attrName>style.visibility</p:attrName>
                                        </p:attrNameLst>
                                      </p:cBhvr>
                                      <p:to>
                                        <p:strVal val="visible"/>
                                      </p:to>
                                    </p:set>
                                    <p:animEffect transition="in" filter="randombar(horizontal)">
                                      <p:cBhvr>
                                        <p:cTn id="43"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251520" y="1923678"/>
            <a:ext cx="8208912" cy="1285737"/>
          </a:xfrm>
          <a:prstGeom prst="rect">
            <a:avLst/>
          </a:prstGeom>
          <a:noFill/>
        </p:spPr>
        <p:txBody>
          <a:bodyPr wrap="square" rtlCol="1">
            <a:spAutoFit/>
          </a:bodyPr>
          <a:lstStyle/>
          <a:p>
            <a:pPr algn="ctr">
              <a:lnSpc>
                <a:spcPct val="150000"/>
              </a:lnSpc>
              <a:spcBef>
                <a:spcPts val="600"/>
              </a:spcBef>
              <a:spcAft>
                <a:spcPts val="600"/>
              </a:spcAft>
            </a:pPr>
            <a:r>
              <a:rPr lang="en-US" sz="2400" b="1" dirty="0" smtClean="0">
                <a:solidFill>
                  <a:srgbClr val="477DC7"/>
                </a:solidFill>
              </a:rPr>
              <a:t>Technical Process</a:t>
            </a:r>
          </a:p>
          <a:p>
            <a:pPr algn="ctr">
              <a:lnSpc>
                <a:spcPct val="150000"/>
              </a:lnSpc>
              <a:spcBef>
                <a:spcPts val="600"/>
              </a:spcBef>
              <a:spcAft>
                <a:spcPts val="600"/>
              </a:spcAft>
            </a:pPr>
            <a:r>
              <a:rPr lang="en-US" sz="2400" b="1" dirty="0" smtClean="0">
                <a:solidFill>
                  <a:srgbClr val="477DC7"/>
                </a:solidFill>
              </a:rPr>
              <a:t>Website</a:t>
            </a:r>
            <a:endParaRPr lang="en-US" sz="2400" b="1" dirty="0">
              <a:solidFill>
                <a:srgbClr val="477DC7"/>
              </a:solidFill>
            </a:endParaRPr>
          </a:p>
        </p:txBody>
      </p:sp>
      <p:sp>
        <p:nvSpPr>
          <p:cNvPr id="4" name="عنصر نائب للنص 3"/>
          <p:cNvSpPr>
            <a:spLocks noGrp="1"/>
          </p:cNvSpPr>
          <p:nvPr>
            <p:ph type="body" sz="quarter" idx="10"/>
          </p:nvPr>
        </p:nvSpPr>
        <p:spPr/>
        <p:txBody>
          <a:bodyPr/>
          <a:lstStyle/>
          <a:p>
            <a:endParaRPr lang="ar-SA" dirty="0"/>
          </a:p>
        </p:txBody>
      </p:sp>
      <p:sp>
        <p:nvSpPr>
          <p:cNvPr id="5" name="عنصر نائب للنص 4"/>
          <p:cNvSpPr>
            <a:spLocks noGrp="1"/>
          </p:cNvSpPr>
          <p:nvPr>
            <p:ph type="body" sz="quarter" idx="11"/>
          </p:nvPr>
        </p:nvSpPr>
        <p:spPr/>
        <p:txBody>
          <a:bodyPr/>
          <a:lstStyle/>
          <a:p>
            <a:r>
              <a:rPr lang="en-US" dirty="0" smtClean="0"/>
              <a:t>.</a:t>
            </a:r>
            <a:endParaRPr lang="ar-SA" dirty="0"/>
          </a:p>
        </p:txBody>
      </p:sp>
    </p:spTree>
    <p:extLst>
      <p:ext uri="{BB962C8B-B14F-4D97-AF65-F5344CB8AC3E}">
        <p14:creationId xmlns:p14="http://schemas.microsoft.com/office/powerpoint/2010/main" val="27997905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smtClean="0">
                <a:solidFill>
                  <a:schemeClr val="accent1"/>
                </a:solidFill>
              </a:rPr>
              <a:t>Technical Process</a:t>
            </a:r>
            <a:endParaRPr lang="ko-KR" altLang="en-US" sz="3200" dirty="0">
              <a:solidFill>
                <a:schemeClr val="accent1"/>
              </a:solidFill>
            </a:endParaRPr>
          </a:p>
        </p:txBody>
      </p:sp>
      <p:sp>
        <p:nvSpPr>
          <p:cNvPr id="3" name="Text Placeholder 2"/>
          <p:cNvSpPr>
            <a:spLocks noGrp="1"/>
          </p:cNvSpPr>
          <p:nvPr>
            <p:ph type="body" sz="quarter" idx="11"/>
          </p:nvPr>
        </p:nvSpPr>
        <p:spPr>
          <a:xfrm>
            <a:off x="179512" y="771550"/>
            <a:ext cx="7128792" cy="94868"/>
          </a:xfrm>
        </p:spPr>
        <p:txBody>
          <a:bodyPr/>
          <a:lstStyle/>
          <a:p>
            <a:r>
              <a:rPr lang="en-US" altLang="ko-KR" dirty="0">
                <a:solidFill>
                  <a:schemeClr val="accent1"/>
                </a:solidFill>
              </a:rPr>
              <a:t>Square World </a:t>
            </a:r>
            <a:r>
              <a:rPr lang="en-US" altLang="ko-KR" dirty="0" smtClean="0">
                <a:solidFill>
                  <a:schemeClr val="accent1"/>
                </a:solidFill>
              </a:rPr>
              <a:t>Game – Web Site</a:t>
            </a:r>
            <a:endParaRPr lang="en-US" altLang="ko-KR" dirty="0">
              <a:solidFill>
                <a:schemeClr val="accent1"/>
              </a:solidFill>
            </a:endParaRPr>
          </a:p>
          <a:p>
            <a:pPr lvl="0"/>
            <a:endParaRPr lang="en-US" altLang="ko-KR" dirty="0">
              <a:solidFill>
                <a:schemeClr val="accent1"/>
              </a:solidFill>
            </a:endParaRPr>
          </a:p>
        </p:txBody>
      </p:sp>
      <p:sp>
        <p:nvSpPr>
          <p:cNvPr id="7" name="مربع نص 6"/>
          <p:cNvSpPr txBox="1"/>
          <p:nvPr/>
        </p:nvSpPr>
        <p:spPr>
          <a:xfrm>
            <a:off x="251520" y="987574"/>
            <a:ext cx="8208912" cy="2970557"/>
          </a:xfrm>
          <a:prstGeom prst="rect">
            <a:avLst/>
          </a:prstGeom>
          <a:noFill/>
        </p:spPr>
        <p:txBody>
          <a:bodyPr wrap="square" rtlCol="1">
            <a:spAutoFit/>
          </a:bodyPr>
          <a:lstStyle/>
          <a:p>
            <a:pPr marL="342900" indent="-342900">
              <a:lnSpc>
                <a:spcPct val="200000"/>
              </a:lnSpc>
              <a:buFont typeface="+mj-lt"/>
              <a:buAutoNum type="arabicPeriod"/>
            </a:pPr>
            <a:r>
              <a:rPr lang="en-US" sz="1600" dirty="0" smtClean="0"/>
              <a:t>Create </a:t>
            </a:r>
            <a:r>
              <a:rPr lang="en-US" sz="1600" dirty="0"/>
              <a:t>server Linux/Unix, Ubuntu 16.04 WordPress </a:t>
            </a:r>
            <a:r>
              <a:rPr lang="en-US" sz="1600" dirty="0" smtClean="0"/>
              <a:t>.</a:t>
            </a:r>
          </a:p>
          <a:p>
            <a:pPr marL="342900" indent="-342900">
              <a:lnSpc>
                <a:spcPct val="200000"/>
              </a:lnSpc>
              <a:buFont typeface="+mj-lt"/>
              <a:buAutoNum type="arabicPeriod"/>
            </a:pPr>
            <a:r>
              <a:rPr lang="en-US" sz="1600" dirty="0" smtClean="0"/>
              <a:t>Create </a:t>
            </a:r>
            <a:r>
              <a:rPr lang="en-US" sz="1600" dirty="0"/>
              <a:t>security group to allow http and https requests</a:t>
            </a:r>
            <a:r>
              <a:rPr lang="en-US" sz="1600" dirty="0" smtClean="0"/>
              <a:t>.</a:t>
            </a:r>
          </a:p>
          <a:p>
            <a:pPr marL="342900" indent="-342900">
              <a:lnSpc>
                <a:spcPct val="200000"/>
              </a:lnSpc>
              <a:buFont typeface="+mj-lt"/>
              <a:buAutoNum type="arabicPeriod"/>
            </a:pPr>
            <a:r>
              <a:rPr lang="en-US" sz="1600" dirty="0" smtClean="0"/>
              <a:t>Allocate </a:t>
            </a:r>
            <a:r>
              <a:rPr lang="en-US" sz="1600" dirty="0"/>
              <a:t>IP address for the server</a:t>
            </a:r>
            <a:r>
              <a:rPr lang="en-US" sz="1600" dirty="0" smtClean="0"/>
              <a:t>.</a:t>
            </a:r>
          </a:p>
          <a:p>
            <a:pPr marL="342900" indent="-342900">
              <a:lnSpc>
                <a:spcPct val="200000"/>
              </a:lnSpc>
              <a:buFont typeface="+mj-lt"/>
              <a:buAutoNum type="arabicPeriod"/>
            </a:pPr>
            <a:r>
              <a:rPr lang="en-US" sz="1600" dirty="0" smtClean="0"/>
              <a:t>Register </a:t>
            </a:r>
            <a:r>
              <a:rPr lang="en-US" sz="1600" dirty="0"/>
              <a:t>a domain name</a:t>
            </a:r>
            <a:r>
              <a:rPr lang="en-US" sz="1600" dirty="0" smtClean="0"/>
              <a:t>.</a:t>
            </a:r>
          </a:p>
          <a:p>
            <a:pPr marL="342900" indent="-342900">
              <a:lnSpc>
                <a:spcPct val="200000"/>
              </a:lnSpc>
              <a:buFont typeface="+mj-lt"/>
              <a:buAutoNum type="arabicPeriod"/>
            </a:pPr>
            <a:r>
              <a:rPr lang="en-US" sz="1600" dirty="0" smtClean="0"/>
              <a:t>Route </a:t>
            </a:r>
            <a:r>
              <a:rPr lang="en-US" sz="1600" dirty="0"/>
              <a:t>the domain traffic to the </a:t>
            </a:r>
            <a:r>
              <a:rPr lang="en-US" sz="1600" dirty="0" smtClean="0"/>
              <a:t>server</a:t>
            </a:r>
          </a:p>
          <a:p>
            <a:pPr marL="342900" indent="-342900">
              <a:lnSpc>
                <a:spcPct val="200000"/>
              </a:lnSpc>
              <a:buFont typeface="+mj-lt"/>
              <a:buAutoNum type="arabicPeriod"/>
            </a:pPr>
            <a:r>
              <a:rPr lang="en-US" sz="1600" dirty="0" smtClean="0"/>
              <a:t>Create </a:t>
            </a:r>
            <a:r>
              <a:rPr lang="en-US" sz="1600" dirty="0" err="1" smtClean="0"/>
              <a:t>WorkMail</a:t>
            </a:r>
            <a:r>
              <a:rPr lang="en-US" sz="1600" dirty="0" smtClean="0"/>
              <a:t> </a:t>
            </a:r>
            <a:r>
              <a:rPr lang="en-US" sz="1600" dirty="0"/>
              <a:t>service to use it with WordPress </a:t>
            </a:r>
            <a:r>
              <a:rPr lang="en-US" sz="1600" dirty="0" smtClean="0"/>
              <a:t>.</a:t>
            </a:r>
          </a:p>
        </p:txBody>
      </p:sp>
    </p:spTree>
    <p:extLst>
      <p:ext uri="{BB962C8B-B14F-4D97-AF65-F5344CB8AC3E}">
        <p14:creationId xmlns:p14="http://schemas.microsoft.com/office/powerpoint/2010/main" val="42894659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067944" y="51470"/>
            <a:ext cx="5076056"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smtClean="0">
                <a:solidFill>
                  <a:schemeClr val="accent2"/>
                </a:solidFill>
                <a:cs typeface="Arial" pitchFamily="34" charset="0"/>
              </a:rPr>
              <a:t>Agenda</a:t>
            </a:r>
            <a:endParaRPr lang="en-US" sz="3600" dirty="0">
              <a:solidFill>
                <a:schemeClr val="accent2"/>
              </a:solidFill>
              <a:cs typeface="Arial" pitchFamily="34" charset="0"/>
            </a:endParaRPr>
          </a:p>
        </p:txBody>
      </p:sp>
      <p:grpSp>
        <p:nvGrpSpPr>
          <p:cNvPr id="6" name="مجموعة 5"/>
          <p:cNvGrpSpPr/>
          <p:nvPr/>
        </p:nvGrpSpPr>
        <p:grpSpPr>
          <a:xfrm>
            <a:off x="4460207" y="843558"/>
            <a:ext cx="4288257" cy="604837"/>
            <a:chOff x="4460207" y="843558"/>
            <a:chExt cx="4288257" cy="604837"/>
          </a:xfrm>
        </p:grpSpPr>
        <p:grpSp>
          <p:nvGrpSpPr>
            <p:cNvPr id="2" name="Group 1"/>
            <p:cNvGrpSpPr/>
            <p:nvPr/>
          </p:nvGrpSpPr>
          <p:grpSpPr>
            <a:xfrm>
              <a:off x="5158881" y="872133"/>
              <a:ext cx="3589583" cy="576262"/>
              <a:chOff x="5014865" y="1008782"/>
              <a:chExt cx="5697537" cy="576262"/>
            </a:xfrm>
          </p:grpSpPr>
          <p:sp>
            <p:nvSpPr>
              <p:cNvPr id="13" name="AutoShape 92"/>
              <p:cNvSpPr>
                <a:spLocks noChangeArrowheads="1"/>
              </p:cNvSpPr>
              <p:nvPr/>
            </p:nvSpPr>
            <p:spPr bwMode="auto">
              <a:xfrm flipH="1">
                <a:off x="5014865" y="1008782"/>
                <a:ext cx="5697537" cy="576262"/>
              </a:xfrm>
              <a:prstGeom prst="roundRect">
                <a:avLst>
                  <a:gd name="adj" fmla="val 50000"/>
                </a:avLst>
              </a:prstGeom>
              <a:solidFill>
                <a:schemeClr val="accent2"/>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sp>
            <p:nvSpPr>
              <p:cNvPr id="14"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15" name="직사각형 55"/>
            <p:cNvSpPr/>
            <p:nvPr/>
          </p:nvSpPr>
          <p:spPr>
            <a:xfrm>
              <a:off x="5482731" y="1021765"/>
              <a:ext cx="986167"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Introduction</a:t>
              </a:r>
              <a:endParaRPr kumimoji="0" lang="ko-KR" altLang="en-US" sz="1200" dirty="0">
                <a:solidFill>
                  <a:schemeClr val="tx1">
                    <a:lumMod val="75000"/>
                    <a:lumOff val="25000"/>
                  </a:schemeClr>
                </a:solidFill>
                <a:cs typeface="Arial" pitchFamily="34" charset="0"/>
              </a:endParaRPr>
            </a:p>
          </p:txBody>
        </p:sp>
        <p:sp>
          <p:nvSpPr>
            <p:cNvPr id="16" name="타원 64"/>
            <p:cNvSpPr/>
            <p:nvPr/>
          </p:nvSpPr>
          <p:spPr>
            <a:xfrm>
              <a:off x="4460207" y="843558"/>
              <a:ext cx="601821" cy="604837"/>
            </a:xfrm>
            <a:prstGeom prst="ellipse">
              <a:avLst/>
            </a:prstGeom>
            <a:solidFill>
              <a:schemeClr val="accent2"/>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17" name="TextBox 16"/>
            <p:cNvSpPr txBox="1"/>
            <p:nvPr/>
          </p:nvSpPr>
          <p:spPr>
            <a:xfrm>
              <a:off x="4556815" y="915144"/>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grpSp>
      <p:grpSp>
        <p:nvGrpSpPr>
          <p:cNvPr id="7" name="مجموعة 6"/>
          <p:cNvGrpSpPr/>
          <p:nvPr/>
        </p:nvGrpSpPr>
        <p:grpSpPr>
          <a:xfrm>
            <a:off x="4460207" y="1606873"/>
            <a:ext cx="4288257" cy="605035"/>
            <a:chOff x="4460207" y="1606873"/>
            <a:chExt cx="4288257" cy="605035"/>
          </a:xfrm>
        </p:grpSpPr>
        <p:grpSp>
          <p:nvGrpSpPr>
            <p:cNvPr id="18" name="Group 17"/>
            <p:cNvGrpSpPr/>
            <p:nvPr/>
          </p:nvGrpSpPr>
          <p:grpSpPr>
            <a:xfrm>
              <a:off x="5158881" y="1635646"/>
              <a:ext cx="3589583" cy="576262"/>
              <a:chOff x="5014865" y="1008782"/>
              <a:chExt cx="5697537" cy="576262"/>
            </a:xfrm>
          </p:grpSpPr>
          <p:sp>
            <p:nvSpPr>
              <p:cNvPr id="19" name="AutoShape 92"/>
              <p:cNvSpPr>
                <a:spLocks noChangeArrowheads="1"/>
              </p:cNvSpPr>
              <p:nvPr/>
            </p:nvSpPr>
            <p:spPr bwMode="auto">
              <a:xfrm flipH="1">
                <a:off x="5014865" y="1008782"/>
                <a:ext cx="5697537" cy="576262"/>
              </a:xfrm>
              <a:prstGeom prst="roundRect">
                <a:avLst>
                  <a:gd name="adj" fmla="val 50000"/>
                </a:avLst>
              </a:prstGeom>
              <a:solidFill>
                <a:schemeClr val="accent4"/>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sp>
            <p:nvSpPr>
              <p:cNvPr id="20"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21" name="직사각형 55"/>
            <p:cNvSpPr/>
            <p:nvPr/>
          </p:nvSpPr>
          <p:spPr>
            <a:xfrm>
              <a:off x="5512798" y="1785278"/>
              <a:ext cx="1712328"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Problem and Statistics</a:t>
              </a:r>
              <a:endParaRPr kumimoji="0" lang="ko-KR" altLang="en-US" sz="1200" dirty="0">
                <a:solidFill>
                  <a:schemeClr val="tx1">
                    <a:lumMod val="75000"/>
                    <a:lumOff val="25000"/>
                  </a:schemeClr>
                </a:solidFill>
                <a:cs typeface="Arial" pitchFamily="34" charset="0"/>
              </a:endParaRPr>
            </a:p>
          </p:txBody>
        </p:sp>
        <p:sp>
          <p:nvSpPr>
            <p:cNvPr id="22" name="타원 64"/>
            <p:cNvSpPr/>
            <p:nvPr/>
          </p:nvSpPr>
          <p:spPr>
            <a:xfrm>
              <a:off x="4460207" y="1606873"/>
              <a:ext cx="601821" cy="604837"/>
            </a:xfrm>
            <a:prstGeom prst="ellipse">
              <a:avLst/>
            </a:prstGeom>
            <a:solidFill>
              <a:schemeClr val="accent4"/>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23" name="TextBox 22"/>
            <p:cNvSpPr txBox="1"/>
            <p:nvPr/>
          </p:nvSpPr>
          <p:spPr>
            <a:xfrm>
              <a:off x="4556815" y="1678657"/>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2</a:t>
              </a:r>
              <a:endParaRPr lang="ko-KR" altLang="en-US" sz="2400" b="1" dirty="0">
                <a:solidFill>
                  <a:schemeClr val="bg1"/>
                </a:solidFill>
                <a:cs typeface="Arial" pitchFamily="34" charset="0"/>
              </a:endParaRPr>
            </a:p>
          </p:txBody>
        </p:sp>
      </p:grpSp>
      <p:grpSp>
        <p:nvGrpSpPr>
          <p:cNvPr id="8" name="مجموعة 7"/>
          <p:cNvGrpSpPr/>
          <p:nvPr/>
        </p:nvGrpSpPr>
        <p:grpSpPr>
          <a:xfrm>
            <a:off x="4460207" y="2355726"/>
            <a:ext cx="4288257" cy="604837"/>
            <a:chOff x="4460207" y="2355726"/>
            <a:chExt cx="4288257" cy="604837"/>
          </a:xfrm>
        </p:grpSpPr>
        <p:grpSp>
          <p:nvGrpSpPr>
            <p:cNvPr id="24" name="Group 23"/>
            <p:cNvGrpSpPr/>
            <p:nvPr/>
          </p:nvGrpSpPr>
          <p:grpSpPr>
            <a:xfrm>
              <a:off x="5158881" y="2384301"/>
              <a:ext cx="3589583" cy="576262"/>
              <a:chOff x="5014865" y="1008782"/>
              <a:chExt cx="5697537" cy="576262"/>
            </a:xfrm>
          </p:grpSpPr>
          <p:sp>
            <p:nvSpPr>
              <p:cNvPr id="25" name="AutoShape 92"/>
              <p:cNvSpPr>
                <a:spLocks noChangeArrowheads="1"/>
              </p:cNvSpPr>
              <p:nvPr/>
            </p:nvSpPr>
            <p:spPr bwMode="auto">
              <a:xfrm flipH="1">
                <a:off x="5014865" y="1008782"/>
                <a:ext cx="5697537" cy="576262"/>
              </a:xfrm>
              <a:prstGeom prst="roundRect">
                <a:avLst>
                  <a:gd name="adj" fmla="val 50000"/>
                </a:avLst>
              </a:prstGeom>
              <a:solidFill>
                <a:schemeClr val="accent2"/>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sp>
            <p:nvSpPr>
              <p:cNvPr id="26"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27" name="직사각형 55"/>
            <p:cNvSpPr/>
            <p:nvPr/>
          </p:nvSpPr>
          <p:spPr>
            <a:xfrm>
              <a:off x="5542865" y="2533933"/>
              <a:ext cx="737702"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Solution</a:t>
              </a:r>
              <a:endParaRPr kumimoji="0" lang="ko-KR" altLang="en-US" sz="1200" dirty="0">
                <a:solidFill>
                  <a:schemeClr val="tx1">
                    <a:lumMod val="75000"/>
                    <a:lumOff val="25000"/>
                  </a:schemeClr>
                </a:solidFill>
                <a:cs typeface="Arial" pitchFamily="34" charset="0"/>
              </a:endParaRPr>
            </a:p>
          </p:txBody>
        </p:sp>
        <p:sp>
          <p:nvSpPr>
            <p:cNvPr id="28" name="타원 64"/>
            <p:cNvSpPr/>
            <p:nvPr/>
          </p:nvSpPr>
          <p:spPr>
            <a:xfrm>
              <a:off x="4460207" y="2355726"/>
              <a:ext cx="601821" cy="604837"/>
            </a:xfrm>
            <a:prstGeom prst="ellipse">
              <a:avLst/>
            </a:prstGeom>
            <a:solidFill>
              <a:schemeClr val="accent2"/>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29" name="TextBox 28"/>
            <p:cNvSpPr txBox="1"/>
            <p:nvPr/>
          </p:nvSpPr>
          <p:spPr>
            <a:xfrm>
              <a:off x="4556815" y="2427312"/>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3</a:t>
              </a:r>
              <a:endParaRPr lang="ko-KR" altLang="en-US" sz="2400" b="1" dirty="0">
                <a:solidFill>
                  <a:schemeClr val="bg1"/>
                </a:solidFill>
                <a:cs typeface="Arial" pitchFamily="34" charset="0"/>
              </a:endParaRPr>
            </a:p>
          </p:txBody>
        </p:sp>
      </p:grpSp>
      <p:grpSp>
        <p:nvGrpSpPr>
          <p:cNvPr id="9" name="مجموعة 8"/>
          <p:cNvGrpSpPr/>
          <p:nvPr/>
        </p:nvGrpSpPr>
        <p:grpSpPr>
          <a:xfrm>
            <a:off x="4460207" y="3147814"/>
            <a:ext cx="4288257" cy="604837"/>
            <a:chOff x="4460207" y="3147814"/>
            <a:chExt cx="4288257" cy="604837"/>
          </a:xfrm>
        </p:grpSpPr>
        <p:grpSp>
          <p:nvGrpSpPr>
            <p:cNvPr id="30" name="Group 29"/>
            <p:cNvGrpSpPr/>
            <p:nvPr/>
          </p:nvGrpSpPr>
          <p:grpSpPr>
            <a:xfrm>
              <a:off x="5158881" y="3176389"/>
              <a:ext cx="3589583" cy="576262"/>
              <a:chOff x="5014865" y="1008782"/>
              <a:chExt cx="5697537" cy="576262"/>
            </a:xfrm>
          </p:grpSpPr>
          <p:sp>
            <p:nvSpPr>
              <p:cNvPr id="31" name="AutoShape 92"/>
              <p:cNvSpPr>
                <a:spLocks noChangeArrowheads="1"/>
              </p:cNvSpPr>
              <p:nvPr/>
            </p:nvSpPr>
            <p:spPr bwMode="auto">
              <a:xfrm flipH="1">
                <a:off x="5014865" y="1008782"/>
                <a:ext cx="5697537" cy="576262"/>
              </a:xfrm>
              <a:prstGeom prst="roundRect">
                <a:avLst>
                  <a:gd name="adj" fmla="val 50000"/>
                </a:avLst>
              </a:prstGeom>
              <a:solidFill>
                <a:schemeClr val="accent4"/>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a:solidFill>
                    <a:schemeClr val="tx1">
                      <a:lumMod val="75000"/>
                      <a:lumOff val="25000"/>
                    </a:schemeClr>
                  </a:solidFill>
                  <a:cs typeface="Arial" pitchFamily="34" charset="0"/>
                </a:endParaRPr>
              </a:p>
            </p:txBody>
          </p:sp>
          <p:sp>
            <p:nvSpPr>
              <p:cNvPr id="32"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33" name="직사각형 55"/>
            <p:cNvSpPr/>
            <p:nvPr/>
          </p:nvSpPr>
          <p:spPr>
            <a:xfrm>
              <a:off x="5572932" y="3326021"/>
              <a:ext cx="1650965"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Developed Treatment</a:t>
              </a:r>
              <a:endParaRPr kumimoji="0" lang="ko-KR" altLang="en-US" sz="1200" dirty="0">
                <a:solidFill>
                  <a:schemeClr val="tx1">
                    <a:lumMod val="75000"/>
                    <a:lumOff val="25000"/>
                  </a:schemeClr>
                </a:solidFill>
                <a:cs typeface="Arial" pitchFamily="34" charset="0"/>
              </a:endParaRPr>
            </a:p>
          </p:txBody>
        </p:sp>
        <p:sp>
          <p:nvSpPr>
            <p:cNvPr id="34" name="타원 64"/>
            <p:cNvSpPr/>
            <p:nvPr/>
          </p:nvSpPr>
          <p:spPr>
            <a:xfrm>
              <a:off x="4460207" y="3147814"/>
              <a:ext cx="601821" cy="604837"/>
            </a:xfrm>
            <a:prstGeom prst="ellipse">
              <a:avLst/>
            </a:prstGeom>
            <a:solidFill>
              <a:schemeClr val="accent4"/>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35" name="TextBox 34"/>
            <p:cNvSpPr txBox="1"/>
            <p:nvPr/>
          </p:nvSpPr>
          <p:spPr>
            <a:xfrm>
              <a:off x="4556815" y="3219400"/>
              <a:ext cx="40860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4</a:t>
              </a:r>
              <a:endParaRPr lang="ko-KR" altLang="en-US" sz="2400" b="1" dirty="0">
                <a:solidFill>
                  <a:schemeClr val="bg1"/>
                </a:solidFill>
                <a:cs typeface="Arial" pitchFamily="34" charset="0"/>
              </a:endParaRPr>
            </a:p>
          </p:txBody>
        </p:sp>
      </p:grpSp>
      <p:grpSp>
        <p:nvGrpSpPr>
          <p:cNvPr id="10" name="مجموعة 9"/>
          <p:cNvGrpSpPr/>
          <p:nvPr/>
        </p:nvGrpSpPr>
        <p:grpSpPr>
          <a:xfrm>
            <a:off x="4460207" y="3839121"/>
            <a:ext cx="4288257" cy="604837"/>
            <a:chOff x="4460207" y="3839121"/>
            <a:chExt cx="4288257" cy="604837"/>
          </a:xfrm>
        </p:grpSpPr>
        <p:grpSp>
          <p:nvGrpSpPr>
            <p:cNvPr id="36" name="Group 29"/>
            <p:cNvGrpSpPr/>
            <p:nvPr/>
          </p:nvGrpSpPr>
          <p:grpSpPr>
            <a:xfrm>
              <a:off x="5158881" y="3867696"/>
              <a:ext cx="3589583" cy="576262"/>
              <a:chOff x="5014865" y="1008782"/>
              <a:chExt cx="5697537" cy="576262"/>
            </a:xfrm>
          </p:grpSpPr>
          <p:sp>
            <p:nvSpPr>
              <p:cNvPr id="37" name="AutoShape 92"/>
              <p:cNvSpPr>
                <a:spLocks noChangeArrowheads="1"/>
              </p:cNvSpPr>
              <p:nvPr/>
            </p:nvSpPr>
            <p:spPr bwMode="auto">
              <a:xfrm flipH="1">
                <a:off x="5014865" y="1008782"/>
                <a:ext cx="5697537" cy="576262"/>
              </a:xfrm>
              <a:prstGeom prst="roundRect">
                <a:avLst>
                  <a:gd name="adj" fmla="val 50000"/>
                </a:avLst>
              </a:prstGeom>
              <a:solidFill>
                <a:schemeClr val="accent4"/>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a:solidFill>
                    <a:schemeClr val="tx1">
                      <a:lumMod val="75000"/>
                      <a:lumOff val="25000"/>
                    </a:schemeClr>
                  </a:solidFill>
                  <a:cs typeface="Arial" pitchFamily="34" charset="0"/>
                </a:endParaRPr>
              </a:p>
            </p:txBody>
          </p:sp>
          <p:sp>
            <p:nvSpPr>
              <p:cNvPr id="38"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39" name="직사각형 55"/>
            <p:cNvSpPr/>
            <p:nvPr/>
          </p:nvSpPr>
          <p:spPr>
            <a:xfrm>
              <a:off x="5572932" y="4017328"/>
              <a:ext cx="2626296"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Traditional and Proposed Treatment</a:t>
              </a:r>
              <a:endParaRPr kumimoji="0" lang="ko-KR" altLang="en-US" sz="1200" dirty="0">
                <a:solidFill>
                  <a:schemeClr val="tx1">
                    <a:lumMod val="75000"/>
                    <a:lumOff val="25000"/>
                  </a:schemeClr>
                </a:solidFill>
                <a:cs typeface="Arial" pitchFamily="34" charset="0"/>
              </a:endParaRPr>
            </a:p>
          </p:txBody>
        </p:sp>
        <p:sp>
          <p:nvSpPr>
            <p:cNvPr id="40" name="타원 64"/>
            <p:cNvSpPr/>
            <p:nvPr/>
          </p:nvSpPr>
          <p:spPr>
            <a:xfrm>
              <a:off x="4460207" y="3839121"/>
              <a:ext cx="601821" cy="604837"/>
            </a:xfrm>
            <a:prstGeom prst="ellipse">
              <a:avLst/>
            </a:prstGeom>
            <a:solidFill>
              <a:schemeClr val="accent4"/>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41" name="TextBox 34"/>
            <p:cNvSpPr txBox="1"/>
            <p:nvPr/>
          </p:nvSpPr>
          <p:spPr>
            <a:xfrm>
              <a:off x="4556815" y="3910707"/>
              <a:ext cx="408605" cy="461665"/>
            </a:xfrm>
            <a:prstGeom prst="rect">
              <a:avLst/>
            </a:prstGeom>
            <a:noFill/>
          </p:spPr>
          <p:txBody>
            <a:bodyPr wrap="square" rtlCol="0" anchor="ctr">
              <a:spAutoFit/>
            </a:bodyPr>
            <a:lstStyle/>
            <a:p>
              <a:pPr algn="ctr"/>
              <a:r>
                <a:rPr lang="en-US" altLang="ko-KR" sz="2400" b="1" dirty="0" smtClean="0">
                  <a:solidFill>
                    <a:schemeClr val="bg1"/>
                  </a:solidFill>
                  <a:cs typeface="Arial" pitchFamily="34" charset="0"/>
                </a:rPr>
                <a:t>5</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10950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500" fill="hold"/>
                                        <p:tgtEl>
                                          <p:spTgt spid="7"/>
                                        </p:tgtEl>
                                        <p:attrNameLst>
                                          <p:attrName>ppt_x</p:attrName>
                                        </p:attrNameLst>
                                      </p:cBhvr>
                                      <p:tavLst>
                                        <p:tav tm="0">
                                          <p:val>
                                            <p:strVal val="#ppt_x"/>
                                          </p:val>
                                        </p:tav>
                                        <p:tav tm="100000">
                                          <p:val>
                                            <p:strVal val="#ppt_x"/>
                                          </p:val>
                                        </p:tav>
                                      </p:tavLst>
                                    </p:anim>
                                    <p:anim calcmode="lin" valueType="num">
                                      <p:cBhvr additive="base">
                                        <p:cTn id="13" dur="1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ppt_x"/>
                                          </p:val>
                                        </p:tav>
                                        <p:tav tm="100000">
                                          <p:val>
                                            <p:strVal val="#ppt_x"/>
                                          </p:val>
                                        </p:tav>
                                      </p:tavLst>
                                    </p:anim>
                                    <p:anim calcmode="lin" valueType="num">
                                      <p:cBhvr additive="base">
                                        <p:cTn id="18" dur="1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500" fill="hold"/>
                                        <p:tgtEl>
                                          <p:spTgt spid="9"/>
                                        </p:tgtEl>
                                        <p:attrNameLst>
                                          <p:attrName>ppt_x</p:attrName>
                                        </p:attrNameLst>
                                      </p:cBhvr>
                                      <p:tavLst>
                                        <p:tav tm="0">
                                          <p:val>
                                            <p:strVal val="#ppt_x"/>
                                          </p:val>
                                        </p:tav>
                                        <p:tav tm="100000">
                                          <p:val>
                                            <p:strVal val="#ppt_x"/>
                                          </p:val>
                                        </p:tav>
                                      </p:tavLst>
                                    </p:anim>
                                    <p:anim calcmode="lin" valueType="num">
                                      <p:cBhvr additive="base">
                                        <p:cTn id="23" dur="1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ppt_x"/>
                                          </p:val>
                                        </p:tav>
                                        <p:tav tm="100000">
                                          <p:val>
                                            <p:strVal val="#ppt_x"/>
                                          </p:val>
                                        </p:tav>
                                      </p:tavLst>
                                    </p:anim>
                                    <p:anim calcmode="lin" valueType="num">
                                      <p:cBhvr additive="base">
                                        <p:cTn id="2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solidFill>
                  <a:schemeClr val="accent1"/>
                </a:solidFill>
              </a:rPr>
              <a:t>Technical Process</a:t>
            </a:r>
            <a:endParaRPr lang="ko-KR" altLang="en-US" sz="3200" dirty="0">
              <a:solidFill>
                <a:schemeClr val="accent1"/>
              </a:solidFill>
            </a:endParaRPr>
          </a:p>
        </p:txBody>
      </p:sp>
      <p:sp>
        <p:nvSpPr>
          <p:cNvPr id="3" name="Text Placeholder 2"/>
          <p:cNvSpPr>
            <a:spLocks noGrp="1"/>
          </p:cNvSpPr>
          <p:nvPr>
            <p:ph type="body" sz="quarter" idx="11"/>
          </p:nvPr>
        </p:nvSpPr>
        <p:spPr>
          <a:xfrm>
            <a:off x="179512" y="771550"/>
            <a:ext cx="7128792" cy="94868"/>
          </a:xfrm>
        </p:spPr>
        <p:txBody>
          <a:bodyPr/>
          <a:lstStyle/>
          <a:p>
            <a:r>
              <a:rPr lang="en-US" altLang="ko-KR" dirty="0">
                <a:solidFill>
                  <a:schemeClr val="accent1"/>
                </a:solidFill>
              </a:rPr>
              <a:t>Square World </a:t>
            </a:r>
            <a:r>
              <a:rPr lang="en-US" altLang="ko-KR" dirty="0" smtClean="0">
                <a:solidFill>
                  <a:schemeClr val="accent1"/>
                </a:solidFill>
              </a:rPr>
              <a:t>Game – web Site</a:t>
            </a:r>
            <a:endParaRPr lang="en-US" altLang="ko-KR" dirty="0">
              <a:solidFill>
                <a:schemeClr val="accent1"/>
              </a:solidFill>
            </a:endParaRPr>
          </a:p>
          <a:p>
            <a:pPr lvl="0"/>
            <a:endParaRPr lang="en-US" altLang="ko-KR" dirty="0">
              <a:solidFill>
                <a:schemeClr val="accent1"/>
              </a:solidFill>
            </a:endParaRPr>
          </a:p>
        </p:txBody>
      </p:sp>
      <p:sp>
        <p:nvSpPr>
          <p:cNvPr id="7" name="مربع نص 6"/>
          <p:cNvSpPr txBox="1"/>
          <p:nvPr/>
        </p:nvSpPr>
        <p:spPr>
          <a:xfrm>
            <a:off x="251520" y="1056675"/>
            <a:ext cx="8208912" cy="3401444"/>
          </a:xfrm>
          <a:prstGeom prst="rect">
            <a:avLst/>
          </a:prstGeom>
          <a:noFill/>
        </p:spPr>
        <p:txBody>
          <a:bodyPr wrap="square" rtlCol="1">
            <a:spAutoFit/>
          </a:bodyPr>
          <a:lstStyle/>
          <a:p>
            <a:pPr marL="342900" indent="-342900">
              <a:lnSpc>
                <a:spcPct val="150000"/>
              </a:lnSpc>
              <a:spcBef>
                <a:spcPts val="600"/>
              </a:spcBef>
              <a:spcAft>
                <a:spcPts val="600"/>
              </a:spcAft>
              <a:buFont typeface="+mj-lt"/>
              <a:buAutoNum type="arabicPeriod" startAt="7"/>
            </a:pPr>
            <a:r>
              <a:rPr lang="en-US" sz="1600" dirty="0" smtClean="0"/>
              <a:t>Create </a:t>
            </a:r>
            <a:r>
              <a:rPr lang="en-US" sz="1600" dirty="0"/>
              <a:t>SES service to allow the </a:t>
            </a:r>
            <a:r>
              <a:rPr lang="en-US" sz="1600" dirty="0" smtClean="0"/>
              <a:t>WordPress </a:t>
            </a:r>
            <a:r>
              <a:rPr lang="en-US" sz="1600" dirty="0"/>
              <a:t>sending emails to gamers</a:t>
            </a:r>
            <a:r>
              <a:rPr lang="en-US" sz="1600" dirty="0" smtClean="0"/>
              <a:t>.</a:t>
            </a:r>
          </a:p>
          <a:p>
            <a:pPr marL="342900" indent="-342900">
              <a:lnSpc>
                <a:spcPct val="150000"/>
              </a:lnSpc>
              <a:spcBef>
                <a:spcPts val="600"/>
              </a:spcBef>
              <a:spcAft>
                <a:spcPts val="600"/>
              </a:spcAft>
              <a:buFont typeface="+mj-lt"/>
              <a:buAutoNum type="arabicPeriod" startAt="7"/>
            </a:pPr>
            <a:r>
              <a:rPr lang="en-US" sz="1600" dirty="0" smtClean="0"/>
              <a:t>Configure </a:t>
            </a:r>
            <a:r>
              <a:rPr lang="en-US" sz="1600" dirty="0"/>
              <a:t>the SMTP on WordPress </a:t>
            </a:r>
            <a:r>
              <a:rPr lang="en-US" sz="1600" dirty="0" smtClean="0"/>
              <a:t>and </a:t>
            </a:r>
            <a:r>
              <a:rPr lang="en-US" sz="1600" dirty="0"/>
              <a:t>connect it with SES </a:t>
            </a:r>
            <a:r>
              <a:rPr lang="en-US" sz="1600" dirty="0" smtClean="0"/>
              <a:t>service</a:t>
            </a:r>
          </a:p>
          <a:p>
            <a:pPr marL="342900" indent="-342900">
              <a:lnSpc>
                <a:spcPct val="150000"/>
              </a:lnSpc>
              <a:spcBef>
                <a:spcPts val="600"/>
              </a:spcBef>
              <a:spcAft>
                <a:spcPts val="600"/>
              </a:spcAft>
              <a:buFont typeface="+mj-lt"/>
              <a:buAutoNum type="arabicPeriod" startAt="7"/>
            </a:pPr>
            <a:r>
              <a:rPr lang="en-US" sz="1600" dirty="0" smtClean="0"/>
              <a:t>Add </a:t>
            </a:r>
            <a:r>
              <a:rPr lang="en-US" sz="1600" dirty="0"/>
              <a:t>themes and plugin to WordPress </a:t>
            </a:r>
            <a:endParaRPr lang="en-US" sz="1600" dirty="0" smtClean="0"/>
          </a:p>
          <a:p>
            <a:pPr marL="342900" indent="-342900">
              <a:lnSpc>
                <a:spcPct val="150000"/>
              </a:lnSpc>
              <a:spcBef>
                <a:spcPts val="600"/>
              </a:spcBef>
              <a:spcAft>
                <a:spcPts val="600"/>
              </a:spcAft>
              <a:buFont typeface="+mj-lt"/>
              <a:buAutoNum type="arabicPeriod" startAt="7"/>
            </a:pPr>
            <a:r>
              <a:rPr lang="en-US" sz="1600" dirty="0" smtClean="0"/>
              <a:t>Add </a:t>
            </a:r>
            <a:r>
              <a:rPr lang="en-US" sz="1600" dirty="0"/>
              <a:t>pages with </a:t>
            </a:r>
            <a:r>
              <a:rPr lang="en-US" sz="1600" dirty="0" smtClean="0"/>
              <a:t>styles</a:t>
            </a:r>
          </a:p>
          <a:p>
            <a:pPr marL="342900" indent="-342900">
              <a:lnSpc>
                <a:spcPct val="150000"/>
              </a:lnSpc>
              <a:buFont typeface="+mj-lt"/>
              <a:buAutoNum type="arabicPeriod" startAt="7"/>
            </a:pPr>
            <a:r>
              <a:rPr lang="en-US" sz="1600" dirty="0" smtClean="0"/>
              <a:t>Configure </a:t>
            </a:r>
            <a:r>
              <a:rPr lang="en-US" sz="1600" dirty="0"/>
              <a:t>routing between the </a:t>
            </a:r>
            <a:r>
              <a:rPr lang="en-US" sz="1600" dirty="0" smtClean="0"/>
              <a:t>pages</a:t>
            </a:r>
          </a:p>
          <a:p>
            <a:pPr marL="342900" indent="-342900">
              <a:lnSpc>
                <a:spcPct val="150000"/>
              </a:lnSpc>
              <a:spcBef>
                <a:spcPts val="600"/>
              </a:spcBef>
              <a:spcAft>
                <a:spcPts val="600"/>
              </a:spcAft>
              <a:buFont typeface="+mj-lt"/>
              <a:buAutoNum type="arabicPeriod" startAt="7"/>
            </a:pPr>
            <a:r>
              <a:rPr lang="en-US" sz="1600" dirty="0" smtClean="0"/>
              <a:t>Add </a:t>
            </a:r>
            <a:r>
              <a:rPr lang="en-US" sz="1600" dirty="0"/>
              <a:t>widgets to pages</a:t>
            </a:r>
            <a:r>
              <a:rPr lang="en-US" sz="1600" dirty="0" smtClean="0"/>
              <a:t>.</a:t>
            </a:r>
          </a:p>
          <a:p>
            <a:pPr marL="342900" indent="-342900">
              <a:lnSpc>
                <a:spcPct val="150000"/>
              </a:lnSpc>
              <a:spcBef>
                <a:spcPts val="600"/>
              </a:spcBef>
              <a:spcAft>
                <a:spcPts val="600"/>
              </a:spcAft>
              <a:buFont typeface="+mj-lt"/>
              <a:buAutoNum type="arabicPeriod" startAt="7"/>
            </a:pPr>
            <a:r>
              <a:rPr lang="en-US" sz="1600" dirty="0" smtClean="0"/>
              <a:t>Configure </a:t>
            </a:r>
            <a:r>
              <a:rPr lang="en-US" sz="1600" dirty="0"/>
              <a:t>registrations </a:t>
            </a:r>
            <a:r>
              <a:rPr lang="en-US" sz="1600" dirty="0" smtClean="0"/>
              <a:t>process</a:t>
            </a:r>
            <a:endParaRPr lang="en-US" sz="1600" dirty="0"/>
          </a:p>
        </p:txBody>
      </p:sp>
    </p:spTree>
    <p:extLst>
      <p:ext uri="{BB962C8B-B14F-4D97-AF65-F5344CB8AC3E}">
        <p14:creationId xmlns:p14="http://schemas.microsoft.com/office/powerpoint/2010/main" val="14758513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solidFill>
                  <a:schemeClr val="accent1"/>
                </a:solidFill>
              </a:rPr>
              <a:t>Technical Process</a:t>
            </a:r>
            <a:endParaRPr lang="ko-KR" altLang="en-US" sz="3200" dirty="0">
              <a:solidFill>
                <a:schemeClr val="accent1"/>
              </a:solidFill>
            </a:endParaRPr>
          </a:p>
        </p:txBody>
      </p:sp>
      <p:sp>
        <p:nvSpPr>
          <p:cNvPr id="3" name="Text Placeholder 2"/>
          <p:cNvSpPr>
            <a:spLocks noGrp="1"/>
          </p:cNvSpPr>
          <p:nvPr>
            <p:ph type="body" sz="quarter" idx="11"/>
          </p:nvPr>
        </p:nvSpPr>
        <p:spPr>
          <a:xfrm>
            <a:off x="179512" y="771550"/>
            <a:ext cx="7128792" cy="94868"/>
          </a:xfrm>
        </p:spPr>
        <p:txBody>
          <a:bodyPr/>
          <a:lstStyle/>
          <a:p>
            <a:r>
              <a:rPr lang="en-US" altLang="ko-KR" dirty="0">
                <a:solidFill>
                  <a:schemeClr val="accent1"/>
                </a:solidFill>
              </a:rPr>
              <a:t>Square World </a:t>
            </a:r>
            <a:r>
              <a:rPr lang="en-US" altLang="ko-KR" dirty="0" smtClean="0">
                <a:solidFill>
                  <a:schemeClr val="accent1"/>
                </a:solidFill>
              </a:rPr>
              <a:t>Game – Mobile App</a:t>
            </a:r>
            <a:endParaRPr lang="en-US" altLang="ko-KR" dirty="0">
              <a:solidFill>
                <a:schemeClr val="accent1"/>
              </a:solidFill>
            </a:endParaRPr>
          </a:p>
          <a:p>
            <a:pPr lvl="0"/>
            <a:endParaRPr lang="en-US" altLang="ko-KR" dirty="0">
              <a:solidFill>
                <a:schemeClr val="accent1"/>
              </a:solidFill>
            </a:endParaRPr>
          </a:p>
        </p:txBody>
      </p:sp>
      <p:sp>
        <p:nvSpPr>
          <p:cNvPr id="7" name="مربع نص 6"/>
          <p:cNvSpPr txBox="1"/>
          <p:nvPr/>
        </p:nvSpPr>
        <p:spPr>
          <a:xfrm>
            <a:off x="251520" y="1056675"/>
            <a:ext cx="8208912" cy="577850"/>
          </a:xfrm>
          <a:prstGeom prst="rect">
            <a:avLst/>
          </a:prstGeom>
          <a:noFill/>
        </p:spPr>
        <p:txBody>
          <a:bodyPr wrap="square" rtlCol="1">
            <a:spAutoFit/>
          </a:bodyPr>
          <a:lstStyle/>
          <a:p>
            <a:pPr algn="ctr">
              <a:lnSpc>
                <a:spcPct val="150000"/>
              </a:lnSpc>
              <a:spcBef>
                <a:spcPts val="600"/>
              </a:spcBef>
              <a:spcAft>
                <a:spcPts val="600"/>
              </a:spcAft>
            </a:pPr>
            <a:r>
              <a:rPr lang="en-US" sz="2400" b="1" dirty="0" smtClean="0">
                <a:solidFill>
                  <a:srgbClr val="477DC7"/>
                </a:solidFill>
              </a:rPr>
              <a:t>Mobile App</a:t>
            </a:r>
            <a:endParaRPr lang="en-US" sz="2400" b="1" dirty="0">
              <a:solidFill>
                <a:srgbClr val="477DC7"/>
              </a:solidFill>
            </a:endParaRPr>
          </a:p>
        </p:txBody>
      </p:sp>
      <p:pic>
        <p:nvPicPr>
          <p:cNvPr id="1026" name="Picture 2" descr="C:\Users\jit\Desktop\game-with-glass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851670"/>
            <a:ext cx="3331305" cy="264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9073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solidFill>
                  <a:schemeClr val="accent1"/>
                </a:solidFill>
              </a:rPr>
              <a:t>Technical Process</a:t>
            </a:r>
            <a:endParaRPr lang="ko-KR" altLang="en-US" sz="3200" dirty="0">
              <a:solidFill>
                <a:schemeClr val="accent1"/>
              </a:solidFill>
            </a:endParaRPr>
          </a:p>
        </p:txBody>
      </p:sp>
      <p:sp>
        <p:nvSpPr>
          <p:cNvPr id="3" name="Text Placeholder 2"/>
          <p:cNvSpPr>
            <a:spLocks noGrp="1"/>
          </p:cNvSpPr>
          <p:nvPr>
            <p:ph type="body" sz="quarter" idx="11"/>
          </p:nvPr>
        </p:nvSpPr>
        <p:spPr>
          <a:xfrm>
            <a:off x="179512" y="771550"/>
            <a:ext cx="7128792" cy="94868"/>
          </a:xfrm>
        </p:spPr>
        <p:txBody>
          <a:bodyPr/>
          <a:lstStyle/>
          <a:p>
            <a:r>
              <a:rPr lang="en-US" altLang="ko-KR" dirty="0">
                <a:solidFill>
                  <a:schemeClr val="accent1"/>
                </a:solidFill>
              </a:rPr>
              <a:t>Square World </a:t>
            </a:r>
            <a:r>
              <a:rPr lang="en-US" altLang="ko-KR" dirty="0" smtClean="0">
                <a:solidFill>
                  <a:schemeClr val="accent1"/>
                </a:solidFill>
              </a:rPr>
              <a:t>Game – Mobile App</a:t>
            </a:r>
            <a:endParaRPr lang="en-US" altLang="ko-KR" dirty="0">
              <a:solidFill>
                <a:schemeClr val="accent1"/>
              </a:solidFill>
            </a:endParaRPr>
          </a:p>
          <a:p>
            <a:pPr lvl="0"/>
            <a:endParaRPr lang="en-US" altLang="ko-KR" dirty="0">
              <a:solidFill>
                <a:schemeClr val="accent1"/>
              </a:solidFill>
            </a:endParaRPr>
          </a:p>
        </p:txBody>
      </p:sp>
      <p:sp>
        <p:nvSpPr>
          <p:cNvPr id="7" name="مربع نص 6"/>
          <p:cNvSpPr txBox="1"/>
          <p:nvPr/>
        </p:nvSpPr>
        <p:spPr>
          <a:xfrm>
            <a:off x="107504" y="1056675"/>
            <a:ext cx="8856984" cy="1677895"/>
          </a:xfrm>
          <a:prstGeom prst="rect">
            <a:avLst/>
          </a:prstGeom>
          <a:noFill/>
        </p:spPr>
        <p:txBody>
          <a:bodyPr wrap="square" rtlCol="1">
            <a:spAutoFit/>
          </a:bodyPr>
          <a:lstStyle/>
          <a:p>
            <a:pPr algn="just">
              <a:lnSpc>
                <a:spcPct val="150000"/>
              </a:lnSpc>
              <a:spcBef>
                <a:spcPts val="600"/>
              </a:spcBef>
              <a:spcAft>
                <a:spcPts val="600"/>
              </a:spcAft>
            </a:pPr>
            <a:r>
              <a:rPr lang="en-US" sz="1600" dirty="0" err="1" smtClean="0"/>
              <a:t>libGDX</a:t>
            </a:r>
            <a:r>
              <a:rPr lang="en-US" sz="1600" dirty="0" smtClean="0"/>
              <a:t> : a </a:t>
            </a:r>
            <a:r>
              <a:rPr lang="en-US" sz="1600" dirty="0"/>
              <a:t>cross-platform Java game development framework based on OpenGL (</a:t>
            </a:r>
            <a:r>
              <a:rPr lang="en-US" sz="1600" dirty="0" smtClean="0"/>
              <a:t>ES), </a:t>
            </a:r>
            <a:r>
              <a:rPr lang="en-US" sz="1600" dirty="0"/>
              <a:t>your </a:t>
            </a:r>
            <a:r>
              <a:rPr lang="en-US" sz="1600" dirty="0" smtClean="0"/>
              <a:t>    </a:t>
            </a:r>
            <a:r>
              <a:rPr lang="en-US" sz="1600" dirty="0" err="1" smtClean="0"/>
              <a:t>WebGL</a:t>
            </a:r>
            <a:r>
              <a:rPr lang="en-US" sz="1600" dirty="0" smtClean="0"/>
              <a:t> </a:t>
            </a:r>
            <a:r>
              <a:rPr lang="en-US" sz="1600" dirty="0"/>
              <a:t>enabled browser and </a:t>
            </a:r>
            <a:r>
              <a:rPr lang="en-US" sz="1600" dirty="0" err="1"/>
              <a:t>iOS</a:t>
            </a:r>
            <a:r>
              <a:rPr lang="en-US" sz="1600" dirty="0"/>
              <a:t>. </a:t>
            </a:r>
            <a:r>
              <a:rPr lang="en-US" sz="1600" dirty="0" smtClean="0"/>
              <a:t>You can </a:t>
            </a:r>
            <a:r>
              <a:rPr lang="en-US" sz="1600" dirty="0"/>
              <a:t>create a game for different platforms with the </a:t>
            </a:r>
            <a:r>
              <a:rPr lang="en-US" sz="1600" dirty="0" smtClean="0"/>
              <a:t>    same </a:t>
            </a:r>
            <a:r>
              <a:rPr lang="en-US" sz="1600" dirty="0"/>
              <a:t>codebase</a:t>
            </a:r>
            <a:r>
              <a:rPr lang="en-US" sz="1600" dirty="0" smtClean="0"/>
              <a:t>.</a:t>
            </a:r>
          </a:p>
          <a:p>
            <a:pPr marL="342900" indent="-342900" algn="just">
              <a:lnSpc>
                <a:spcPct val="150000"/>
              </a:lnSpc>
              <a:spcBef>
                <a:spcPts val="600"/>
              </a:spcBef>
              <a:spcAft>
                <a:spcPts val="600"/>
              </a:spcAft>
              <a:buAutoNum type="arabicPeriod"/>
            </a:pPr>
            <a:endParaRPr lang="en-US" sz="1600" dirty="0"/>
          </a:p>
        </p:txBody>
      </p:sp>
      <p:graphicFrame>
        <p:nvGraphicFramePr>
          <p:cNvPr id="4" name="رسم تخطيطي 3"/>
          <p:cNvGraphicFramePr/>
          <p:nvPr>
            <p:extLst>
              <p:ext uri="{D42A27DB-BD31-4B8C-83A1-F6EECF244321}">
                <p14:modId xmlns:p14="http://schemas.microsoft.com/office/powerpoint/2010/main" val="3345459699"/>
              </p:ext>
            </p:extLst>
          </p:nvPr>
        </p:nvGraphicFramePr>
        <p:xfrm>
          <a:off x="0" y="2339950"/>
          <a:ext cx="9108504" cy="2464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1"/>
          <p:cNvSpPr txBox="1">
            <a:spLocks/>
          </p:cNvSpPr>
          <p:nvPr/>
        </p:nvSpPr>
        <p:spPr>
          <a:xfrm>
            <a:off x="1340024" y="2283718"/>
            <a:ext cx="5680248" cy="576064"/>
          </a:xfrm>
          <a:prstGeom prst="rect">
            <a:avLst/>
          </a:prstGeo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l" defTabSz="914400" rtl="0" eaLnBrk="1" latinLnBrk="1" hangingPunct="1">
              <a:spcBef>
                <a:spcPct val="20000"/>
              </a:spcBef>
              <a:buFont typeface="Arial" pitchFamily="34" charset="0"/>
              <a:buNone/>
              <a:defRPr sz="3600" b="0" kern="1200" baseline="0">
                <a:solidFill>
                  <a:schemeClr val="accent2"/>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Game Core Packages</a:t>
            </a:r>
            <a:endParaRPr lang="ko-KR"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331732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2413152073"/>
              </p:ext>
            </p:extLst>
          </p:nvPr>
        </p:nvGraphicFramePr>
        <p:xfrm>
          <a:off x="0" y="1635646"/>
          <a:ext cx="9108504"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1"/>
          <p:cNvSpPr txBox="1">
            <a:spLocks/>
          </p:cNvSpPr>
          <p:nvPr/>
        </p:nvSpPr>
        <p:spPr>
          <a:xfrm>
            <a:off x="1403648" y="195486"/>
            <a:ext cx="5680248" cy="576064"/>
          </a:xfrm>
          <a:prstGeom prst="rect">
            <a:avLst/>
          </a:prstGeo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l" defTabSz="914400" rtl="0" eaLnBrk="1" latinLnBrk="1" hangingPunct="1">
              <a:spcBef>
                <a:spcPct val="20000"/>
              </a:spcBef>
              <a:buFont typeface="Arial" pitchFamily="34" charset="0"/>
              <a:buNone/>
              <a:defRPr sz="3600" b="0" kern="1200" baseline="0">
                <a:solidFill>
                  <a:schemeClr val="accent2"/>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Game Core Packages</a:t>
            </a:r>
            <a:endParaRPr lang="ko-KR"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210883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fill="hold"/>
                                        <p:tgtEl>
                                          <p:spTgt spid="4"/>
                                        </p:tgtEl>
                                        <p:attrNameLst>
                                          <p:attrName>ppt_w</p:attrName>
                                        </p:attrNameLst>
                                      </p:cBhvr>
                                      <p:tavLst>
                                        <p:tav tm="0">
                                          <p:val>
                                            <p:fltVal val="0"/>
                                          </p:val>
                                        </p:tav>
                                        <p:tav tm="100000">
                                          <p:val>
                                            <p:strVal val="#ppt_w"/>
                                          </p:val>
                                        </p:tav>
                                      </p:tavLst>
                                    </p:anim>
                                    <p:anim calcmode="lin" valueType="num">
                                      <p:cBhvr>
                                        <p:cTn id="8" dur="2500" fill="hold"/>
                                        <p:tgtEl>
                                          <p:spTgt spid="4"/>
                                        </p:tgtEl>
                                        <p:attrNameLst>
                                          <p:attrName>ppt_h</p:attrName>
                                        </p:attrNameLst>
                                      </p:cBhvr>
                                      <p:tavLst>
                                        <p:tav tm="0">
                                          <p:val>
                                            <p:fltVal val="0"/>
                                          </p:val>
                                        </p:tav>
                                        <p:tav tm="100000">
                                          <p:val>
                                            <p:strVal val="#ppt_h"/>
                                          </p:val>
                                        </p:tav>
                                      </p:tavLst>
                                    </p:anim>
                                    <p:anim calcmode="lin" valueType="num">
                                      <p:cBhvr>
                                        <p:cTn id="9" dur="2500" fill="hold"/>
                                        <p:tgtEl>
                                          <p:spTgt spid="4"/>
                                        </p:tgtEl>
                                        <p:attrNameLst>
                                          <p:attrName>style.rotation</p:attrName>
                                        </p:attrNameLst>
                                      </p:cBhvr>
                                      <p:tavLst>
                                        <p:tav tm="0">
                                          <p:val>
                                            <p:fltVal val="90"/>
                                          </p:val>
                                        </p:tav>
                                        <p:tav tm="100000">
                                          <p:val>
                                            <p:fltVal val="0"/>
                                          </p:val>
                                        </p:tav>
                                      </p:tavLst>
                                    </p:anim>
                                    <p:animEffect transition="in" filter="fade">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4118835892"/>
              </p:ext>
            </p:extLst>
          </p:nvPr>
        </p:nvGraphicFramePr>
        <p:xfrm>
          <a:off x="0" y="1635646"/>
          <a:ext cx="9108504"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1"/>
          <p:cNvSpPr txBox="1">
            <a:spLocks/>
          </p:cNvSpPr>
          <p:nvPr/>
        </p:nvSpPr>
        <p:spPr>
          <a:xfrm>
            <a:off x="1403648" y="195486"/>
            <a:ext cx="5680248" cy="576064"/>
          </a:xfrm>
          <a:prstGeom prst="rect">
            <a:avLst/>
          </a:prstGeom>
        </p:spPr>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l" defTabSz="914400" rtl="0" eaLnBrk="1" latinLnBrk="1" hangingPunct="1">
              <a:spcBef>
                <a:spcPct val="20000"/>
              </a:spcBef>
              <a:buFont typeface="Arial" pitchFamily="34" charset="0"/>
              <a:buNone/>
              <a:defRPr sz="3600" b="0" kern="1200" baseline="0">
                <a:solidFill>
                  <a:schemeClr val="accent2"/>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Game Core Packages</a:t>
            </a:r>
            <a:endParaRPr lang="ko-KR"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3802165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fill="hold"/>
                                        <p:tgtEl>
                                          <p:spTgt spid="4"/>
                                        </p:tgtEl>
                                        <p:attrNameLst>
                                          <p:attrName>ppt_w</p:attrName>
                                        </p:attrNameLst>
                                      </p:cBhvr>
                                      <p:tavLst>
                                        <p:tav tm="0">
                                          <p:val>
                                            <p:fltVal val="0"/>
                                          </p:val>
                                        </p:tav>
                                        <p:tav tm="100000">
                                          <p:val>
                                            <p:strVal val="#ppt_w"/>
                                          </p:val>
                                        </p:tav>
                                      </p:tavLst>
                                    </p:anim>
                                    <p:anim calcmode="lin" valueType="num">
                                      <p:cBhvr>
                                        <p:cTn id="8" dur="2500" fill="hold"/>
                                        <p:tgtEl>
                                          <p:spTgt spid="4"/>
                                        </p:tgtEl>
                                        <p:attrNameLst>
                                          <p:attrName>ppt_h</p:attrName>
                                        </p:attrNameLst>
                                      </p:cBhvr>
                                      <p:tavLst>
                                        <p:tav tm="0">
                                          <p:val>
                                            <p:fltVal val="0"/>
                                          </p:val>
                                        </p:tav>
                                        <p:tav tm="100000">
                                          <p:val>
                                            <p:strVal val="#ppt_h"/>
                                          </p:val>
                                        </p:tav>
                                      </p:tavLst>
                                    </p:anim>
                                    <p:anim calcmode="lin" valueType="num">
                                      <p:cBhvr>
                                        <p:cTn id="9" dur="2500" fill="hold"/>
                                        <p:tgtEl>
                                          <p:spTgt spid="4"/>
                                        </p:tgtEl>
                                        <p:attrNameLst>
                                          <p:attrName>style.rotation</p:attrName>
                                        </p:attrNameLst>
                                      </p:cBhvr>
                                      <p:tavLst>
                                        <p:tav tm="0">
                                          <p:val>
                                            <p:fltVal val="90"/>
                                          </p:val>
                                        </p:tav>
                                        <p:tav tm="100000">
                                          <p:val>
                                            <p:fltVal val="0"/>
                                          </p:val>
                                        </p:tav>
                                      </p:tavLst>
                                    </p:anim>
                                    <p:animEffect transition="in" filter="fade">
                                      <p:cBhvr>
                                        <p:cTn id="1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Conclusion</a:t>
            </a:r>
            <a:endParaRPr lang="ko-KR" altLang="en-US" dirty="0">
              <a:solidFill>
                <a:schemeClr val="accent1"/>
              </a:solidFill>
            </a:endParaRPr>
          </a:p>
        </p:txBody>
      </p:sp>
      <p:sp>
        <p:nvSpPr>
          <p:cNvPr id="3" name="Text Placeholder 2"/>
          <p:cNvSpPr>
            <a:spLocks noGrp="1"/>
          </p:cNvSpPr>
          <p:nvPr>
            <p:ph type="body" sz="quarter" idx="11"/>
          </p:nvPr>
        </p:nvSpPr>
        <p:spPr>
          <a:xfrm>
            <a:off x="2483768" y="890865"/>
            <a:ext cx="6660232" cy="288032"/>
          </a:xfrm>
        </p:spPr>
        <p:txBody>
          <a:bodyPr/>
          <a:lstStyle/>
          <a:p>
            <a:pPr lvl="0"/>
            <a:r>
              <a:rPr lang="en-US" altLang="ko-KR" dirty="0">
                <a:solidFill>
                  <a:schemeClr val="accent1"/>
                </a:solidFill>
              </a:rPr>
              <a:t>Square World Game</a:t>
            </a:r>
          </a:p>
          <a:p>
            <a:endParaRPr lang="ar-SA" dirty="0"/>
          </a:p>
          <a:p>
            <a:endParaRPr lang="en-US" altLang="ko-KR" dirty="0">
              <a:solidFill>
                <a:schemeClr val="accent1"/>
              </a:solidFill>
            </a:endParaRPr>
          </a:p>
        </p:txBody>
      </p:sp>
      <p:sp>
        <p:nvSpPr>
          <p:cNvPr id="4" name="Frame 3"/>
          <p:cNvSpPr/>
          <p:nvPr/>
        </p:nvSpPr>
        <p:spPr>
          <a:xfrm>
            <a:off x="2645086" y="1262784"/>
            <a:ext cx="6156336" cy="3435965"/>
          </a:xfrm>
          <a:prstGeom prst="frame">
            <a:avLst>
              <a:gd name="adj1" fmla="val 18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4"/>
          <p:cNvSpPr/>
          <p:nvPr/>
        </p:nvSpPr>
        <p:spPr>
          <a:xfrm>
            <a:off x="2878938" y="1504602"/>
            <a:ext cx="5688632" cy="2952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 name="Group 5"/>
          <p:cNvGrpSpPr/>
          <p:nvPr/>
        </p:nvGrpSpPr>
        <p:grpSpPr>
          <a:xfrm>
            <a:off x="3116336" y="1672376"/>
            <a:ext cx="5274840" cy="2635295"/>
            <a:chOff x="2753544" y="1635646"/>
            <a:chExt cx="5274840" cy="2635295"/>
          </a:xfrm>
        </p:grpSpPr>
        <p:sp>
          <p:nvSpPr>
            <p:cNvPr id="7" name="TextBox 6"/>
            <p:cNvSpPr txBox="1"/>
            <p:nvPr/>
          </p:nvSpPr>
          <p:spPr>
            <a:xfrm>
              <a:off x="2753544" y="1962617"/>
              <a:ext cx="5274840" cy="2308324"/>
            </a:xfrm>
            <a:prstGeom prst="rect">
              <a:avLst/>
            </a:prstGeom>
            <a:noFill/>
          </p:spPr>
          <p:txBody>
            <a:bodyPr wrap="square" rtlCol="0">
              <a:spAutoFit/>
            </a:bodyPr>
            <a:lstStyle/>
            <a:p>
              <a:pPr algn="just"/>
              <a:r>
                <a:rPr lang="en-US" altLang="ko-KR" sz="1600" dirty="0">
                  <a:solidFill>
                    <a:schemeClr val="bg1"/>
                  </a:solidFill>
                  <a:cs typeface="Arial" pitchFamily="34" charset="0"/>
                </a:rPr>
                <a:t>The </a:t>
              </a:r>
              <a:r>
                <a:rPr lang="en-US" altLang="ko-KR" sz="1600" dirty="0" smtClean="0">
                  <a:solidFill>
                    <a:schemeClr val="bg1"/>
                  </a:solidFill>
                  <a:cs typeface="Arial" pitchFamily="34" charset="0"/>
                </a:rPr>
                <a:t>project </a:t>
              </a:r>
              <a:r>
                <a:rPr lang="en-US" altLang="ko-KR" sz="1600" dirty="0">
                  <a:solidFill>
                    <a:schemeClr val="bg1"/>
                  </a:solidFill>
                  <a:cs typeface="Arial" pitchFamily="34" charset="0"/>
                </a:rPr>
                <a:t>is based on the game Dig Rush that </a:t>
              </a:r>
              <a:r>
                <a:rPr lang="en-US" altLang="ko-KR" sz="1600" dirty="0" err="1">
                  <a:solidFill>
                    <a:schemeClr val="bg1"/>
                  </a:solidFill>
                  <a:cs typeface="Arial" pitchFamily="34" charset="0"/>
                </a:rPr>
                <a:t>Ubisoft</a:t>
              </a:r>
              <a:r>
                <a:rPr lang="en-US" altLang="ko-KR" sz="1600" dirty="0">
                  <a:solidFill>
                    <a:schemeClr val="bg1"/>
                  </a:solidFill>
                  <a:cs typeface="Arial" pitchFamily="34" charset="0"/>
                </a:rPr>
                <a:t> has jointly developed with </a:t>
              </a:r>
              <a:r>
                <a:rPr lang="en-US" altLang="ko-KR" sz="1600" dirty="0" err="1">
                  <a:solidFill>
                    <a:schemeClr val="bg1"/>
                  </a:solidFill>
                  <a:cs typeface="Arial" pitchFamily="34" charset="0"/>
                </a:rPr>
                <a:t>Amblyotech</a:t>
              </a:r>
              <a:r>
                <a:rPr lang="en-US" altLang="ko-KR" sz="1600" dirty="0">
                  <a:solidFill>
                    <a:schemeClr val="bg1"/>
                  </a:solidFill>
                  <a:cs typeface="Arial" pitchFamily="34" charset="0"/>
                </a:rPr>
                <a:t>. The game involves wearing 3D glasses with red-green glasses and directing the red square to hit the blue one to collect score. The game depends on two colors, which are mainly red and blue. In order to see different colors, a patient will be required to wear 3D glasses. Playing this game requires information to be sent to both eyes, making them work cooperatively</a:t>
              </a:r>
            </a:p>
          </p:txBody>
        </p:sp>
        <p:sp>
          <p:nvSpPr>
            <p:cNvPr id="8" name="TextBox 7"/>
            <p:cNvSpPr txBox="1"/>
            <p:nvPr/>
          </p:nvSpPr>
          <p:spPr>
            <a:xfrm>
              <a:off x="2753544" y="1635646"/>
              <a:ext cx="5274840" cy="276999"/>
            </a:xfrm>
            <a:prstGeom prst="rect">
              <a:avLst/>
            </a:prstGeom>
            <a:noFill/>
          </p:spPr>
          <p:txBody>
            <a:bodyPr wrap="square" rtlCol="0">
              <a:spAutoFit/>
            </a:bodyPr>
            <a:lstStyle/>
            <a:p>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3833236236"/>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400" dirty="0" smtClean="0">
                <a:solidFill>
                  <a:schemeClr val="accent1"/>
                </a:solidFill>
              </a:rPr>
              <a:t>Patient information </a:t>
            </a:r>
            <a:endParaRPr lang="en-US" sz="1400" dirty="0">
              <a:solidFill>
                <a:schemeClr val="accent1"/>
              </a:solidFill>
            </a:endParaRPr>
          </a:p>
        </p:txBody>
      </p:sp>
      <p:sp>
        <p:nvSpPr>
          <p:cNvPr id="3" name="Text Placeholder 2"/>
          <p:cNvSpPr>
            <a:spLocks noGrp="1"/>
          </p:cNvSpPr>
          <p:nvPr>
            <p:ph type="body" sz="quarter" idx="11"/>
          </p:nvPr>
        </p:nvSpPr>
        <p:spPr/>
        <p:txBody>
          <a:bodyPr/>
          <a:lstStyle/>
          <a:p>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6073" y="840496"/>
            <a:ext cx="2489473" cy="19956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stretch>
            <a:fillRect/>
          </a:stretch>
        </p:blipFill>
        <p:spPr>
          <a:xfrm>
            <a:off x="7092279" y="2876358"/>
            <a:ext cx="1984471" cy="20014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4"/>
          <a:srcRect t="7678"/>
          <a:stretch/>
        </p:blipFill>
        <p:spPr>
          <a:xfrm>
            <a:off x="4810608" y="2783964"/>
            <a:ext cx="2186539" cy="2186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a:stretch>
            <a:fillRect/>
          </a:stretch>
        </p:blipFill>
        <p:spPr>
          <a:xfrm>
            <a:off x="4548772" y="855747"/>
            <a:ext cx="1906239" cy="1928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2689103"/>
            <a:ext cx="2295778" cy="2180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1866" y="801731"/>
            <a:ext cx="2201474" cy="1896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021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0" y="0"/>
            <a:ext cx="9144000" cy="51435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76" t="19060" r="6001" b="11309"/>
          <a:stretch/>
        </p:blipFill>
        <p:spPr/>
      </p:pic>
      <p:sp>
        <p:nvSpPr>
          <p:cNvPr id="2" name="Text Placeholder 1"/>
          <p:cNvSpPr>
            <a:spLocks noGrp="1"/>
          </p:cNvSpPr>
          <p:nvPr>
            <p:ph type="body" sz="quarter" idx="10"/>
          </p:nvPr>
        </p:nvSpPr>
        <p:spPr/>
        <p:txBody>
          <a:bodyPr/>
          <a:lstStyle/>
          <a:p>
            <a:r>
              <a:rPr lang="en-US" altLang="ko-KR" dirty="0">
                <a:solidFill>
                  <a:schemeClr val="accent1"/>
                </a:solidFill>
              </a:rPr>
              <a:t>Thank you</a:t>
            </a:r>
            <a:endParaRPr lang="ko-KR" altLang="en-US" dirty="0">
              <a:solidFill>
                <a:schemeClr val="accent1"/>
              </a:solidFill>
            </a:endParaRPr>
          </a:p>
        </p:txBody>
      </p:sp>
      <p:sp>
        <p:nvSpPr>
          <p:cNvPr id="3" name="Text Placeholder 2"/>
          <p:cNvSpPr>
            <a:spLocks noGrp="1"/>
          </p:cNvSpPr>
          <p:nvPr>
            <p:ph type="body" sz="quarter" idx="11"/>
          </p:nvPr>
        </p:nvSpPr>
        <p:spPr/>
        <p:txBody>
          <a:bodyPr/>
          <a:lstStyle/>
          <a:p>
            <a:pPr lvl="0"/>
            <a:r>
              <a:rPr lang="en-US" altLang="ko-KR" dirty="0" smtClean="0">
                <a:solidFill>
                  <a:schemeClr val="accent1"/>
                </a:solidFill>
              </a:rPr>
              <a:t>.</a:t>
            </a:r>
            <a:endParaRPr lang="en-US" altLang="ko-KR" dirty="0">
              <a:solidFill>
                <a:schemeClr val="accent1"/>
              </a:solidFill>
            </a:endParaRPr>
          </a:p>
        </p:txBody>
      </p:sp>
    </p:spTree>
    <p:extLst>
      <p:ext uri="{BB962C8B-B14F-4D97-AF65-F5344CB8AC3E}">
        <p14:creationId xmlns:p14="http://schemas.microsoft.com/office/powerpoint/2010/main" val="6145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067944" y="51470"/>
            <a:ext cx="5076056"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smtClean="0">
                <a:solidFill>
                  <a:schemeClr val="accent2"/>
                </a:solidFill>
                <a:cs typeface="Arial" pitchFamily="34" charset="0"/>
              </a:rPr>
              <a:t>Agenda</a:t>
            </a:r>
            <a:endParaRPr lang="en-US" sz="3600" dirty="0">
              <a:solidFill>
                <a:schemeClr val="accent2"/>
              </a:solidFill>
              <a:cs typeface="Arial" pitchFamily="34" charset="0"/>
            </a:endParaRPr>
          </a:p>
        </p:txBody>
      </p:sp>
      <p:grpSp>
        <p:nvGrpSpPr>
          <p:cNvPr id="4" name="مجموعة 3"/>
          <p:cNvGrpSpPr/>
          <p:nvPr/>
        </p:nvGrpSpPr>
        <p:grpSpPr>
          <a:xfrm>
            <a:off x="4460207" y="843558"/>
            <a:ext cx="4288257" cy="604837"/>
            <a:chOff x="4460207" y="843558"/>
            <a:chExt cx="4288257" cy="604837"/>
          </a:xfrm>
        </p:grpSpPr>
        <p:grpSp>
          <p:nvGrpSpPr>
            <p:cNvPr id="2" name="Group 1"/>
            <p:cNvGrpSpPr/>
            <p:nvPr/>
          </p:nvGrpSpPr>
          <p:grpSpPr>
            <a:xfrm>
              <a:off x="5158881" y="872133"/>
              <a:ext cx="3589583" cy="576262"/>
              <a:chOff x="5014865" y="1008782"/>
              <a:chExt cx="5697537" cy="576262"/>
            </a:xfrm>
          </p:grpSpPr>
          <p:sp>
            <p:nvSpPr>
              <p:cNvPr id="13" name="AutoShape 92"/>
              <p:cNvSpPr>
                <a:spLocks noChangeArrowheads="1"/>
              </p:cNvSpPr>
              <p:nvPr/>
            </p:nvSpPr>
            <p:spPr bwMode="auto">
              <a:xfrm flipH="1">
                <a:off x="5014865" y="1008782"/>
                <a:ext cx="5697537" cy="576262"/>
              </a:xfrm>
              <a:prstGeom prst="roundRect">
                <a:avLst>
                  <a:gd name="adj" fmla="val 50000"/>
                </a:avLst>
              </a:prstGeom>
              <a:solidFill>
                <a:schemeClr val="accent2"/>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sp>
            <p:nvSpPr>
              <p:cNvPr id="14"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15" name="직사각형 55"/>
            <p:cNvSpPr/>
            <p:nvPr/>
          </p:nvSpPr>
          <p:spPr>
            <a:xfrm>
              <a:off x="5482731" y="1021765"/>
              <a:ext cx="824265"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Objective</a:t>
              </a:r>
              <a:endParaRPr kumimoji="0" lang="ko-KR" altLang="en-US" sz="1200" dirty="0">
                <a:solidFill>
                  <a:schemeClr val="tx1">
                    <a:lumMod val="75000"/>
                    <a:lumOff val="25000"/>
                  </a:schemeClr>
                </a:solidFill>
                <a:cs typeface="Arial" pitchFamily="34" charset="0"/>
              </a:endParaRPr>
            </a:p>
          </p:txBody>
        </p:sp>
        <p:sp>
          <p:nvSpPr>
            <p:cNvPr id="16" name="타원 64"/>
            <p:cNvSpPr/>
            <p:nvPr/>
          </p:nvSpPr>
          <p:spPr>
            <a:xfrm>
              <a:off x="4460207" y="843558"/>
              <a:ext cx="601821" cy="604837"/>
            </a:xfrm>
            <a:prstGeom prst="ellipse">
              <a:avLst/>
            </a:prstGeom>
            <a:solidFill>
              <a:schemeClr val="accent2"/>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17" name="TextBox 16"/>
            <p:cNvSpPr txBox="1"/>
            <p:nvPr/>
          </p:nvSpPr>
          <p:spPr>
            <a:xfrm>
              <a:off x="4556815" y="915144"/>
              <a:ext cx="408605" cy="461665"/>
            </a:xfrm>
            <a:prstGeom prst="rect">
              <a:avLst/>
            </a:prstGeom>
            <a:noFill/>
          </p:spPr>
          <p:txBody>
            <a:bodyPr wrap="square" rtlCol="0" anchor="ctr">
              <a:spAutoFit/>
            </a:bodyPr>
            <a:lstStyle/>
            <a:p>
              <a:pPr algn="ctr"/>
              <a:r>
                <a:rPr lang="en-US" altLang="ko-KR" sz="2400" b="1" dirty="0" smtClean="0">
                  <a:solidFill>
                    <a:schemeClr val="bg1"/>
                  </a:solidFill>
                  <a:cs typeface="Arial" pitchFamily="34" charset="0"/>
                </a:rPr>
                <a:t>6</a:t>
              </a:r>
              <a:endParaRPr lang="ko-KR" altLang="en-US" sz="2400" b="1" dirty="0">
                <a:solidFill>
                  <a:schemeClr val="bg1"/>
                </a:solidFill>
                <a:cs typeface="Arial" pitchFamily="34" charset="0"/>
              </a:endParaRPr>
            </a:p>
          </p:txBody>
        </p:sp>
      </p:grpSp>
      <p:grpSp>
        <p:nvGrpSpPr>
          <p:cNvPr id="5" name="مجموعة 4"/>
          <p:cNvGrpSpPr/>
          <p:nvPr/>
        </p:nvGrpSpPr>
        <p:grpSpPr>
          <a:xfrm>
            <a:off x="4460207" y="1606873"/>
            <a:ext cx="4288257" cy="605035"/>
            <a:chOff x="4460207" y="1606873"/>
            <a:chExt cx="4288257" cy="605035"/>
          </a:xfrm>
        </p:grpSpPr>
        <p:grpSp>
          <p:nvGrpSpPr>
            <p:cNvPr id="18" name="Group 17"/>
            <p:cNvGrpSpPr/>
            <p:nvPr/>
          </p:nvGrpSpPr>
          <p:grpSpPr>
            <a:xfrm>
              <a:off x="5158881" y="1635646"/>
              <a:ext cx="3589583" cy="576262"/>
              <a:chOff x="5014865" y="1008782"/>
              <a:chExt cx="5697537" cy="576262"/>
            </a:xfrm>
          </p:grpSpPr>
          <p:sp>
            <p:nvSpPr>
              <p:cNvPr id="19" name="AutoShape 92"/>
              <p:cNvSpPr>
                <a:spLocks noChangeArrowheads="1"/>
              </p:cNvSpPr>
              <p:nvPr/>
            </p:nvSpPr>
            <p:spPr bwMode="auto">
              <a:xfrm flipH="1">
                <a:off x="5014865" y="1008782"/>
                <a:ext cx="5697537" cy="576262"/>
              </a:xfrm>
              <a:prstGeom prst="roundRect">
                <a:avLst>
                  <a:gd name="adj" fmla="val 50000"/>
                </a:avLst>
              </a:prstGeom>
              <a:solidFill>
                <a:schemeClr val="accent4"/>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sp>
            <p:nvSpPr>
              <p:cNvPr id="20"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21" name="직사각형 55"/>
            <p:cNvSpPr/>
            <p:nvPr/>
          </p:nvSpPr>
          <p:spPr>
            <a:xfrm>
              <a:off x="5512798" y="1785278"/>
              <a:ext cx="1616148"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Scope and Limitation</a:t>
              </a:r>
              <a:endParaRPr kumimoji="0" lang="ko-KR" altLang="en-US" sz="1200" dirty="0">
                <a:solidFill>
                  <a:schemeClr val="tx1">
                    <a:lumMod val="75000"/>
                    <a:lumOff val="25000"/>
                  </a:schemeClr>
                </a:solidFill>
                <a:cs typeface="Arial" pitchFamily="34" charset="0"/>
              </a:endParaRPr>
            </a:p>
          </p:txBody>
        </p:sp>
        <p:sp>
          <p:nvSpPr>
            <p:cNvPr id="22" name="타원 64"/>
            <p:cNvSpPr/>
            <p:nvPr/>
          </p:nvSpPr>
          <p:spPr>
            <a:xfrm>
              <a:off x="4460207" y="1606873"/>
              <a:ext cx="601821" cy="604837"/>
            </a:xfrm>
            <a:prstGeom prst="ellipse">
              <a:avLst/>
            </a:prstGeom>
            <a:solidFill>
              <a:schemeClr val="accent4"/>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23" name="TextBox 22"/>
            <p:cNvSpPr txBox="1"/>
            <p:nvPr/>
          </p:nvSpPr>
          <p:spPr>
            <a:xfrm>
              <a:off x="4556815" y="1678657"/>
              <a:ext cx="408605" cy="461665"/>
            </a:xfrm>
            <a:prstGeom prst="rect">
              <a:avLst/>
            </a:prstGeom>
            <a:noFill/>
          </p:spPr>
          <p:txBody>
            <a:bodyPr wrap="square" rtlCol="0" anchor="ctr">
              <a:spAutoFit/>
            </a:bodyPr>
            <a:lstStyle/>
            <a:p>
              <a:pPr algn="ctr"/>
              <a:r>
                <a:rPr lang="en-US" altLang="ko-KR" sz="2400" b="1" dirty="0" smtClean="0">
                  <a:solidFill>
                    <a:schemeClr val="bg1"/>
                  </a:solidFill>
                  <a:cs typeface="Arial" pitchFamily="34" charset="0"/>
                </a:rPr>
                <a:t>7</a:t>
              </a:r>
              <a:endParaRPr lang="ko-KR" altLang="en-US" sz="2400" b="1" dirty="0">
                <a:solidFill>
                  <a:schemeClr val="bg1"/>
                </a:solidFill>
                <a:cs typeface="Arial" pitchFamily="34" charset="0"/>
              </a:endParaRPr>
            </a:p>
          </p:txBody>
        </p:sp>
      </p:grpSp>
      <p:grpSp>
        <p:nvGrpSpPr>
          <p:cNvPr id="6" name="مجموعة 5"/>
          <p:cNvGrpSpPr/>
          <p:nvPr/>
        </p:nvGrpSpPr>
        <p:grpSpPr>
          <a:xfrm>
            <a:off x="4460207" y="2355726"/>
            <a:ext cx="4288257" cy="604837"/>
            <a:chOff x="4460207" y="2355726"/>
            <a:chExt cx="4288257" cy="604837"/>
          </a:xfrm>
        </p:grpSpPr>
        <p:grpSp>
          <p:nvGrpSpPr>
            <p:cNvPr id="24" name="Group 23"/>
            <p:cNvGrpSpPr/>
            <p:nvPr/>
          </p:nvGrpSpPr>
          <p:grpSpPr>
            <a:xfrm>
              <a:off x="5158881" y="2384301"/>
              <a:ext cx="3589583" cy="576262"/>
              <a:chOff x="5014865" y="1008782"/>
              <a:chExt cx="5697537" cy="576262"/>
            </a:xfrm>
          </p:grpSpPr>
          <p:sp>
            <p:nvSpPr>
              <p:cNvPr id="25" name="AutoShape 92"/>
              <p:cNvSpPr>
                <a:spLocks noChangeArrowheads="1"/>
              </p:cNvSpPr>
              <p:nvPr/>
            </p:nvSpPr>
            <p:spPr bwMode="auto">
              <a:xfrm flipH="1">
                <a:off x="5014865" y="1008782"/>
                <a:ext cx="5697537" cy="576262"/>
              </a:xfrm>
              <a:prstGeom prst="roundRect">
                <a:avLst>
                  <a:gd name="adj" fmla="val 50000"/>
                </a:avLst>
              </a:prstGeom>
              <a:solidFill>
                <a:schemeClr val="accent2"/>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sp>
            <p:nvSpPr>
              <p:cNvPr id="26"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27" name="직사각형 55"/>
            <p:cNvSpPr/>
            <p:nvPr/>
          </p:nvSpPr>
          <p:spPr>
            <a:xfrm>
              <a:off x="5542865" y="2533933"/>
              <a:ext cx="1061509"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Methodology</a:t>
              </a:r>
              <a:endParaRPr kumimoji="0" lang="ko-KR" altLang="en-US" sz="1200" dirty="0">
                <a:solidFill>
                  <a:schemeClr val="tx1">
                    <a:lumMod val="75000"/>
                    <a:lumOff val="25000"/>
                  </a:schemeClr>
                </a:solidFill>
                <a:cs typeface="Arial" pitchFamily="34" charset="0"/>
              </a:endParaRPr>
            </a:p>
          </p:txBody>
        </p:sp>
        <p:sp>
          <p:nvSpPr>
            <p:cNvPr id="28" name="타원 64"/>
            <p:cNvSpPr/>
            <p:nvPr/>
          </p:nvSpPr>
          <p:spPr>
            <a:xfrm>
              <a:off x="4460207" y="2355726"/>
              <a:ext cx="601821" cy="604837"/>
            </a:xfrm>
            <a:prstGeom prst="ellipse">
              <a:avLst/>
            </a:prstGeom>
            <a:solidFill>
              <a:schemeClr val="accent2"/>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29" name="TextBox 28"/>
            <p:cNvSpPr txBox="1"/>
            <p:nvPr/>
          </p:nvSpPr>
          <p:spPr>
            <a:xfrm>
              <a:off x="4556815" y="2427312"/>
              <a:ext cx="408605" cy="461665"/>
            </a:xfrm>
            <a:prstGeom prst="rect">
              <a:avLst/>
            </a:prstGeom>
            <a:noFill/>
          </p:spPr>
          <p:txBody>
            <a:bodyPr wrap="square" rtlCol="0" anchor="ctr">
              <a:spAutoFit/>
            </a:bodyPr>
            <a:lstStyle/>
            <a:p>
              <a:pPr algn="ctr"/>
              <a:r>
                <a:rPr lang="en-US" altLang="ko-KR" sz="2400" b="1" dirty="0" smtClean="0">
                  <a:solidFill>
                    <a:schemeClr val="bg1"/>
                  </a:solidFill>
                  <a:cs typeface="Arial" pitchFamily="34" charset="0"/>
                </a:rPr>
                <a:t>8</a:t>
              </a:r>
              <a:endParaRPr lang="ko-KR" altLang="en-US" sz="2400" b="1" dirty="0">
                <a:solidFill>
                  <a:schemeClr val="bg1"/>
                </a:solidFill>
                <a:cs typeface="Arial" pitchFamily="34" charset="0"/>
              </a:endParaRPr>
            </a:p>
          </p:txBody>
        </p:sp>
      </p:grpSp>
      <p:grpSp>
        <p:nvGrpSpPr>
          <p:cNvPr id="7" name="مجموعة 6"/>
          <p:cNvGrpSpPr/>
          <p:nvPr/>
        </p:nvGrpSpPr>
        <p:grpSpPr>
          <a:xfrm>
            <a:off x="4460207" y="3147814"/>
            <a:ext cx="4288257" cy="604837"/>
            <a:chOff x="4460207" y="3147814"/>
            <a:chExt cx="4288257" cy="604837"/>
          </a:xfrm>
        </p:grpSpPr>
        <p:grpSp>
          <p:nvGrpSpPr>
            <p:cNvPr id="30" name="Group 29"/>
            <p:cNvGrpSpPr/>
            <p:nvPr/>
          </p:nvGrpSpPr>
          <p:grpSpPr>
            <a:xfrm>
              <a:off x="5158881" y="3176389"/>
              <a:ext cx="3589583" cy="576262"/>
              <a:chOff x="5014865" y="1008782"/>
              <a:chExt cx="5697537" cy="576262"/>
            </a:xfrm>
          </p:grpSpPr>
          <p:sp>
            <p:nvSpPr>
              <p:cNvPr id="31" name="AutoShape 92"/>
              <p:cNvSpPr>
                <a:spLocks noChangeArrowheads="1"/>
              </p:cNvSpPr>
              <p:nvPr/>
            </p:nvSpPr>
            <p:spPr bwMode="auto">
              <a:xfrm flipH="1">
                <a:off x="5014865" y="1008782"/>
                <a:ext cx="5697537" cy="576262"/>
              </a:xfrm>
              <a:prstGeom prst="roundRect">
                <a:avLst>
                  <a:gd name="adj" fmla="val 50000"/>
                </a:avLst>
              </a:prstGeom>
              <a:solidFill>
                <a:schemeClr val="accent4"/>
              </a:solidFill>
              <a:ln>
                <a:headEnd/>
                <a:tailEnd/>
              </a:ln>
              <a:effectLst>
                <a:outerShdw blurRad="76200" dist="2032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a:solidFill>
                    <a:schemeClr val="tx1">
                      <a:lumMod val="75000"/>
                      <a:lumOff val="25000"/>
                    </a:schemeClr>
                  </a:solidFill>
                  <a:cs typeface="Arial" pitchFamily="34" charset="0"/>
                </a:endParaRPr>
              </a:p>
            </p:txBody>
          </p:sp>
          <p:sp>
            <p:nvSpPr>
              <p:cNvPr id="32" name="AutoShape 92"/>
              <p:cNvSpPr>
                <a:spLocks noChangeArrowheads="1"/>
              </p:cNvSpPr>
              <p:nvPr/>
            </p:nvSpPr>
            <p:spPr bwMode="auto">
              <a:xfrm flipH="1">
                <a:off x="5162502" y="1059582"/>
                <a:ext cx="5397500" cy="474662"/>
              </a:xfrm>
              <a:prstGeom prst="roundRect">
                <a:avLst>
                  <a:gd name="adj" fmla="val 50000"/>
                </a:avLst>
              </a:prstGeom>
              <a:solidFill>
                <a:schemeClr val="bg1"/>
              </a:solidFill>
              <a:ln>
                <a:noFill/>
                <a:headEnd/>
                <a:tailE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sz="1600" dirty="0">
                  <a:solidFill>
                    <a:schemeClr val="tx1">
                      <a:lumMod val="75000"/>
                      <a:lumOff val="25000"/>
                    </a:schemeClr>
                  </a:solidFill>
                  <a:cs typeface="Arial" pitchFamily="34" charset="0"/>
                </a:endParaRPr>
              </a:p>
            </p:txBody>
          </p:sp>
        </p:grpSp>
        <p:sp>
          <p:nvSpPr>
            <p:cNvPr id="33" name="직사각형 55"/>
            <p:cNvSpPr/>
            <p:nvPr/>
          </p:nvSpPr>
          <p:spPr>
            <a:xfrm>
              <a:off x="5572932" y="3326021"/>
              <a:ext cx="941283" cy="276999"/>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r>
                <a:rPr lang="en-US" altLang="ko-KR" sz="1200" dirty="0" smtClean="0">
                  <a:solidFill>
                    <a:schemeClr val="tx1">
                      <a:lumMod val="75000"/>
                      <a:lumOff val="25000"/>
                    </a:schemeClr>
                  </a:solidFill>
                  <a:cs typeface="Arial" pitchFamily="34" charset="0"/>
                </a:rPr>
                <a:t>Conclusion</a:t>
              </a:r>
              <a:endParaRPr kumimoji="0" lang="ko-KR" altLang="en-US" sz="1200" dirty="0">
                <a:solidFill>
                  <a:schemeClr val="tx1">
                    <a:lumMod val="75000"/>
                    <a:lumOff val="25000"/>
                  </a:schemeClr>
                </a:solidFill>
                <a:cs typeface="Arial" pitchFamily="34" charset="0"/>
              </a:endParaRPr>
            </a:p>
          </p:txBody>
        </p:sp>
        <p:sp>
          <p:nvSpPr>
            <p:cNvPr id="34" name="타원 64"/>
            <p:cNvSpPr/>
            <p:nvPr/>
          </p:nvSpPr>
          <p:spPr>
            <a:xfrm>
              <a:off x="4460207" y="3147814"/>
              <a:ext cx="601821" cy="604837"/>
            </a:xfrm>
            <a:prstGeom prst="ellipse">
              <a:avLst/>
            </a:prstGeom>
            <a:solidFill>
              <a:schemeClr val="accent4"/>
            </a:solidFill>
            <a:ln/>
            <a:effectLst>
              <a:outerShdw blurRad="762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000" b="1" dirty="0">
                <a:cs typeface="Arial" pitchFamily="34" charset="0"/>
              </a:endParaRPr>
            </a:p>
          </p:txBody>
        </p:sp>
        <p:sp>
          <p:nvSpPr>
            <p:cNvPr id="35" name="TextBox 34"/>
            <p:cNvSpPr txBox="1"/>
            <p:nvPr/>
          </p:nvSpPr>
          <p:spPr>
            <a:xfrm>
              <a:off x="4556815" y="3219400"/>
              <a:ext cx="408605" cy="461665"/>
            </a:xfrm>
            <a:prstGeom prst="rect">
              <a:avLst/>
            </a:prstGeom>
            <a:noFill/>
          </p:spPr>
          <p:txBody>
            <a:bodyPr wrap="square" rtlCol="0" anchor="ctr">
              <a:spAutoFit/>
            </a:bodyPr>
            <a:lstStyle/>
            <a:p>
              <a:pPr algn="ctr"/>
              <a:r>
                <a:rPr lang="en-US" altLang="ko-KR" sz="2400" b="1" dirty="0" smtClean="0">
                  <a:solidFill>
                    <a:schemeClr val="bg1"/>
                  </a:solidFill>
                  <a:cs typeface="Arial" pitchFamily="34" charset="0"/>
                </a:rPr>
                <a:t>9</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2465459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ppt_x"/>
                                          </p:val>
                                        </p:tav>
                                        <p:tav tm="100000">
                                          <p:val>
                                            <p:strVal val="#ppt_x"/>
                                          </p:val>
                                        </p:tav>
                                      </p:tavLst>
                                    </p:anim>
                                    <p:anim calcmode="lin" valueType="num">
                                      <p:cBhvr additive="base">
                                        <p:cTn id="13" dur="1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ppt_x"/>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ppt_x"/>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Introduction</a:t>
            </a:r>
            <a:endParaRPr lang="ko-KR" altLang="en-US" dirty="0"/>
          </a:p>
        </p:txBody>
      </p:sp>
      <p:sp>
        <p:nvSpPr>
          <p:cNvPr id="3" name="Text Placeholder 2"/>
          <p:cNvSpPr>
            <a:spLocks noGrp="1"/>
          </p:cNvSpPr>
          <p:nvPr>
            <p:ph type="body" sz="quarter" idx="11"/>
          </p:nvPr>
        </p:nvSpPr>
        <p:spPr/>
        <p:txBody>
          <a:bodyPr/>
          <a:lstStyle/>
          <a:p>
            <a:pPr lvl="0" algn="ctr"/>
            <a:r>
              <a:rPr lang="en-US" altLang="ko-KR" b="1" dirty="0" smtClean="0"/>
              <a:t>Square World Game</a:t>
            </a:r>
            <a:endParaRPr lang="en-US" altLang="ko-KR" b="1"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10123426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solidFill>
                  <a:schemeClr val="accent2"/>
                </a:solidFill>
              </a:rPr>
              <a:t>Amblyopia!!</a:t>
            </a:r>
            <a:endParaRPr lang="ko-KR" altLang="en-US" b="1" dirty="0">
              <a:solidFill>
                <a:schemeClr val="accent2"/>
              </a:solidFill>
            </a:endParaRPr>
          </a:p>
        </p:txBody>
      </p:sp>
      <p:sp>
        <p:nvSpPr>
          <p:cNvPr id="3" name="Text Placeholder 2"/>
          <p:cNvSpPr>
            <a:spLocks noGrp="1"/>
          </p:cNvSpPr>
          <p:nvPr>
            <p:ph type="body" sz="quarter" idx="11"/>
          </p:nvPr>
        </p:nvSpPr>
        <p:spPr>
          <a:xfrm>
            <a:off x="3131840" y="1419622"/>
            <a:ext cx="2808312" cy="288032"/>
          </a:xfrm>
        </p:spPr>
        <p:txBody>
          <a:bodyPr/>
          <a:lstStyle/>
          <a:p>
            <a:pPr lvl="0" algn="ctr"/>
            <a:r>
              <a:rPr lang="en-US" altLang="ko-KR" b="1" i="1" dirty="0" smtClean="0">
                <a:solidFill>
                  <a:schemeClr val="accent2"/>
                </a:solidFill>
              </a:rPr>
              <a:t>Lazy </a:t>
            </a:r>
            <a:r>
              <a:rPr lang="en-US" altLang="ko-KR" b="1" i="1" dirty="0">
                <a:solidFill>
                  <a:schemeClr val="accent2"/>
                </a:solidFill>
              </a:rPr>
              <a:t>E</a:t>
            </a:r>
            <a:r>
              <a:rPr lang="en-US" altLang="ko-KR" b="1" i="1" dirty="0" smtClean="0">
                <a:solidFill>
                  <a:schemeClr val="accent2"/>
                </a:solidFill>
              </a:rPr>
              <a:t>ye</a:t>
            </a:r>
            <a:endParaRPr lang="en-US" altLang="ko-KR" b="1" i="1" dirty="0">
              <a:solidFill>
                <a:schemeClr val="accent2"/>
              </a:solidFill>
            </a:endParaRPr>
          </a:p>
        </p:txBody>
      </p:sp>
      <p:sp>
        <p:nvSpPr>
          <p:cNvPr id="17" name="Cross 16"/>
          <p:cNvSpPr/>
          <p:nvPr/>
        </p:nvSpPr>
        <p:spPr>
          <a:xfrm>
            <a:off x="1763688" y="1381522"/>
            <a:ext cx="914400" cy="914400"/>
          </a:xfrm>
          <a:prstGeom prst="plus">
            <a:avLst>
              <a:gd name="adj" fmla="val 322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p:cNvSpPr txBox="1"/>
          <p:nvPr/>
        </p:nvSpPr>
        <p:spPr>
          <a:xfrm>
            <a:off x="1523281" y="2662808"/>
            <a:ext cx="6156684" cy="1077218"/>
          </a:xfrm>
          <a:prstGeom prst="rect">
            <a:avLst/>
          </a:prstGeom>
          <a:noFill/>
        </p:spPr>
        <p:txBody>
          <a:bodyPr wrap="square" rtlCol="0">
            <a:spAutoFit/>
          </a:bodyPr>
          <a:lstStyle/>
          <a:p>
            <a:pPr algn="ctr"/>
            <a:r>
              <a:rPr lang="en-GB" sz="1600" dirty="0" smtClean="0"/>
              <a:t>It </a:t>
            </a:r>
            <a:r>
              <a:rPr lang="en-GB" sz="1600" dirty="0"/>
              <a:t>is a vision development disorder in which an eye fails to achieve normal visual acuity, even with prescription eyeglasses or </a:t>
            </a:r>
            <a:r>
              <a:rPr lang="en-GB" sz="1600" dirty="0" smtClean="0"/>
              <a:t>contact  </a:t>
            </a:r>
            <a:r>
              <a:rPr lang="en-GB" sz="1600" dirty="0"/>
              <a:t>lenses. Amblyopia begins during infancy and early childhood. </a:t>
            </a:r>
            <a:endParaRPr lang="en-GB" sz="1600" dirty="0" smtClean="0"/>
          </a:p>
          <a:p>
            <a:pPr algn="ctr"/>
            <a:r>
              <a:rPr lang="en-GB" sz="1600" dirty="0" smtClean="0"/>
              <a:t>In </a:t>
            </a:r>
            <a:r>
              <a:rPr lang="en-GB" sz="1600" dirty="0"/>
              <a:t>most cases, only one eye is affected</a:t>
            </a:r>
            <a:endParaRPr lang="en-US" altLang="ko-KR" sz="16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31741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t>Problem and Statistics</a:t>
            </a:r>
            <a:endParaRPr lang="ko-KR" altLang="en-US" dirty="0"/>
          </a:p>
        </p:txBody>
      </p:sp>
      <p:grpSp>
        <p:nvGrpSpPr>
          <p:cNvPr id="9" name="Group 8"/>
          <p:cNvGrpSpPr/>
          <p:nvPr/>
        </p:nvGrpSpPr>
        <p:grpSpPr>
          <a:xfrm>
            <a:off x="4186248" y="2088268"/>
            <a:ext cx="241736" cy="972298"/>
            <a:chOff x="3787690" y="1935211"/>
            <a:chExt cx="241736" cy="972298"/>
          </a:xfrm>
        </p:grpSpPr>
        <p:sp>
          <p:nvSpPr>
            <p:cNvPr id="5" name="Rectangle 4"/>
            <p:cNvSpPr/>
            <p:nvPr/>
          </p:nvSpPr>
          <p:spPr>
            <a:xfrm rot="1411581">
              <a:off x="3787690" y="1935211"/>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4"/>
            <p:cNvSpPr/>
            <p:nvPr/>
          </p:nvSpPr>
          <p:spPr>
            <a:xfrm rot="1411581">
              <a:off x="3860623" y="2281702"/>
              <a:ext cx="168803" cy="625807"/>
            </a:xfrm>
            <a:custGeom>
              <a:avLst/>
              <a:gdLst/>
              <a:ahLst/>
              <a:cxnLst/>
              <a:rect l="l" t="t" r="r" b="b"/>
              <a:pathLst>
                <a:path w="360041" h="1334788">
                  <a:moveTo>
                    <a:pt x="0" y="156747"/>
                  </a:moveTo>
                  <a:lnTo>
                    <a:pt x="360041" y="0"/>
                  </a:lnTo>
                  <a:lnTo>
                    <a:pt x="360041" y="1178041"/>
                  </a:lnTo>
                  <a:lnTo>
                    <a:pt x="0" y="1334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12547945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Statistic</a:t>
            </a:r>
            <a:endParaRPr lang="ko-KR" altLang="en-US" dirty="0">
              <a:solidFill>
                <a:schemeClr val="accent1"/>
              </a:solidFill>
            </a:endParaRPr>
          </a:p>
        </p:txBody>
      </p:sp>
      <p:grpSp>
        <p:nvGrpSpPr>
          <p:cNvPr id="49" name="مجموعة 48"/>
          <p:cNvGrpSpPr/>
          <p:nvPr/>
        </p:nvGrpSpPr>
        <p:grpSpPr>
          <a:xfrm>
            <a:off x="2878828" y="946978"/>
            <a:ext cx="2966267" cy="2212928"/>
            <a:chOff x="2878828" y="946978"/>
            <a:chExt cx="2966267" cy="2212928"/>
          </a:xfrm>
        </p:grpSpPr>
        <p:graphicFrame>
          <p:nvGraphicFramePr>
            <p:cNvPr id="34" name="Chart 4">
              <a:extLst>
                <a:ext uri="{FF2B5EF4-FFF2-40B4-BE49-F238E27FC236}">
                  <a16:creationId xmlns:a16="http://schemas.microsoft.com/office/drawing/2014/main" id="{54AFFAB3-5934-49C0-83B0-9F72695CD990}"/>
                </a:ext>
              </a:extLst>
            </p:cNvPr>
            <p:cNvGraphicFramePr/>
            <p:nvPr>
              <p:extLst>
                <p:ext uri="{D42A27DB-BD31-4B8C-83A1-F6EECF244321}">
                  <p14:modId xmlns:p14="http://schemas.microsoft.com/office/powerpoint/2010/main" val="2914599397"/>
                </p:ext>
              </p:extLst>
            </p:nvPr>
          </p:nvGraphicFramePr>
          <p:xfrm>
            <a:off x="3779912" y="1765901"/>
            <a:ext cx="1542927" cy="13940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150916" y="2251198"/>
              <a:ext cx="800920" cy="400110"/>
            </a:xfrm>
            <a:prstGeom prst="rect">
              <a:avLst/>
            </a:prstGeom>
            <a:noFill/>
          </p:spPr>
          <p:txBody>
            <a:bodyPr wrap="square" rtlCol="0" anchor="ctr">
              <a:spAutoFit/>
            </a:bodyPr>
            <a:lstStyle/>
            <a:p>
              <a:pPr algn="ctr"/>
              <a:r>
                <a:rPr lang="en-US" altLang="ko-KR" sz="2000" b="1" dirty="0" smtClean="0">
                  <a:solidFill>
                    <a:schemeClr val="tx1">
                      <a:lumMod val="75000"/>
                      <a:lumOff val="25000"/>
                    </a:schemeClr>
                  </a:solidFill>
                  <a:cs typeface="Arial" pitchFamily="34" charset="0"/>
                </a:rPr>
                <a:t>2-3%</a:t>
              </a:r>
              <a:endParaRPr lang="ko-KR" altLang="en-US" sz="2000" b="1" dirty="0">
                <a:solidFill>
                  <a:schemeClr val="tx1">
                    <a:lumMod val="75000"/>
                    <a:lumOff val="25000"/>
                  </a:schemeClr>
                </a:solidFill>
                <a:cs typeface="Arial" pitchFamily="34" charset="0"/>
              </a:endParaRPr>
            </a:p>
          </p:txBody>
        </p:sp>
        <p:grpSp>
          <p:nvGrpSpPr>
            <p:cNvPr id="10" name="Group 9"/>
            <p:cNvGrpSpPr/>
            <p:nvPr/>
          </p:nvGrpSpPr>
          <p:grpSpPr>
            <a:xfrm>
              <a:off x="3257656" y="946978"/>
              <a:ext cx="2587439" cy="703491"/>
              <a:chOff x="2113657" y="4283314"/>
              <a:chExt cx="3647460" cy="858180"/>
            </a:xfrm>
          </p:grpSpPr>
          <p:sp>
            <p:nvSpPr>
              <p:cNvPr id="11" name="TextBox 10"/>
              <p:cNvSpPr txBox="1"/>
              <p:nvPr/>
            </p:nvSpPr>
            <p:spPr>
              <a:xfrm>
                <a:off x="2113657" y="4495163"/>
                <a:ext cx="3647458" cy="646331"/>
              </a:xfrm>
              <a:prstGeom prst="rect">
                <a:avLst/>
              </a:prstGeom>
              <a:noFill/>
            </p:spPr>
            <p:txBody>
              <a:bodyPr wrap="square" rtlCol="0">
                <a:spAutoFit/>
              </a:bodyPr>
              <a:lstStyle/>
              <a:p>
                <a:pPr algn="just"/>
                <a:r>
                  <a:rPr lang="en-US" altLang="ko-KR" sz="1200" dirty="0">
                    <a:solidFill>
                      <a:schemeClr val="tx1">
                        <a:lumMod val="75000"/>
                        <a:lumOff val="25000"/>
                      </a:schemeClr>
                    </a:solidFill>
                    <a:cs typeface="Arial" pitchFamily="34" charset="0"/>
                  </a:rPr>
                  <a:t>around 2-3% of the entire world population is affected</a:t>
                </a:r>
              </a:p>
            </p:txBody>
          </p:sp>
          <p:sp>
            <p:nvSpPr>
              <p:cNvPr id="12" name="TextBox 11"/>
              <p:cNvSpPr txBox="1"/>
              <p:nvPr/>
            </p:nvSpPr>
            <p:spPr>
              <a:xfrm>
                <a:off x="2113658" y="4283314"/>
                <a:ext cx="3647459"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World!</a:t>
                </a:r>
                <a:endParaRPr lang="ko-KR" altLang="en-US" sz="1200" b="1" dirty="0">
                  <a:solidFill>
                    <a:schemeClr val="tx1">
                      <a:lumMod val="75000"/>
                      <a:lumOff val="25000"/>
                    </a:schemeClr>
                  </a:solidFill>
                  <a:cs typeface="Arial" pitchFamily="34" charset="0"/>
                </a:endParaRPr>
              </a:p>
            </p:txBody>
          </p:sp>
        </p:grpSp>
        <p:sp>
          <p:nvSpPr>
            <p:cNvPr id="22" name="Frame 17"/>
            <p:cNvSpPr/>
            <p:nvPr/>
          </p:nvSpPr>
          <p:spPr>
            <a:xfrm>
              <a:off x="2878828" y="1110223"/>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33" name="مجموعة 32"/>
          <p:cNvGrpSpPr/>
          <p:nvPr/>
        </p:nvGrpSpPr>
        <p:grpSpPr>
          <a:xfrm>
            <a:off x="107504" y="3245320"/>
            <a:ext cx="3795317" cy="1511447"/>
            <a:chOff x="107504" y="3245320"/>
            <a:chExt cx="3795317" cy="1511447"/>
          </a:xfrm>
        </p:grpSpPr>
        <p:graphicFrame>
          <p:nvGraphicFramePr>
            <p:cNvPr id="35" name="Chart 4">
              <a:extLst>
                <a:ext uri="{FF2B5EF4-FFF2-40B4-BE49-F238E27FC236}">
                  <a16:creationId xmlns:a16="http://schemas.microsoft.com/office/drawing/2014/main" id="{5B47ACA8-E581-43CE-894F-A7B022BEBDC1}"/>
                </a:ext>
              </a:extLst>
            </p:cNvPr>
            <p:cNvGraphicFramePr/>
            <p:nvPr>
              <p:extLst>
                <p:ext uri="{D42A27DB-BD31-4B8C-83A1-F6EECF244321}">
                  <p14:modId xmlns:p14="http://schemas.microsoft.com/office/powerpoint/2010/main" val="3864383044"/>
                </p:ext>
              </p:extLst>
            </p:nvPr>
          </p:nvGraphicFramePr>
          <p:xfrm>
            <a:off x="2359894" y="3362762"/>
            <a:ext cx="1542927" cy="139400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30998" y="3830706"/>
              <a:ext cx="800920" cy="400110"/>
            </a:xfrm>
            <a:prstGeom prst="rect">
              <a:avLst/>
            </a:prstGeom>
            <a:noFill/>
          </p:spPr>
          <p:txBody>
            <a:bodyPr wrap="square" rtlCol="0" anchor="ctr">
              <a:spAutoFit/>
            </a:bodyPr>
            <a:lstStyle/>
            <a:p>
              <a:pPr algn="ctr"/>
              <a:r>
                <a:rPr lang="en-US" altLang="ko-KR" sz="2000" b="1" dirty="0" smtClean="0">
                  <a:solidFill>
                    <a:schemeClr val="tx1">
                      <a:lumMod val="75000"/>
                      <a:lumOff val="25000"/>
                    </a:schemeClr>
                  </a:solidFill>
                  <a:cs typeface="Arial" pitchFamily="34" charset="0"/>
                </a:rPr>
                <a:t>9.5%</a:t>
              </a:r>
              <a:endParaRPr lang="ko-KR" altLang="en-US" sz="2000" b="1" dirty="0">
                <a:solidFill>
                  <a:schemeClr val="tx1">
                    <a:lumMod val="75000"/>
                    <a:lumOff val="25000"/>
                  </a:schemeClr>
                </a:solidFill>
                <a:cs typeface="Arial" pitchFamily="34" charset="0"/>
              </a:endParaRPr>
            </a:p>
          </p:txBody>
        </p:sp>
        <p:grpSp>
          <p:nvGrpSpPr>
            <p:cNvPr id="16" name="Group 15"/>
            <p:cNvGrpSpPr/>
            <p:nvPr/>
          </p:nvGrpSpPr>
          <p:grpSpPr>
            <a:xfrm>
              <a:off x="546646" y="3245320"/>
              <a:ext cx="1793106" cy="673514"/>
              <a:chOff x="2113657" y="4283314"/>
              <a:chExt cx="3647460" cy="673514"/>
            </a:xfrm>
          </p:grpSpPr>
          <p:sp>
            <p:nvSpPr>
              <p:cNvPr id="17" name="TextBox 16"/>
              <p:cNvSpPr txBox="1"/>
              <p:nvPr/>
            </p:nvSpPr>
            <p:spPr>
              <a:xfrm>
                <a:off x="2113657" y="4495163"/>
                <a:ext cx="3647458"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Amblyopia </a:t>
                </a:r>
                <a:r>
                  <a:rPr lang="en-US" altLang="ko-KR" sz="1200" dirty="0">
                    <a:solidFill>
                      <a:schemeClr val="tx1">
                        <a:lumMod val="75000"/>
                        <a:lumOff val="25000"/>
                      </a:schemeClr>
                    </a:solidFill>
                    <a:cs typeface="Arial" pitchFamily="34" charset="0"/>
                  </a:rPr>
                  <a:t>in the most of clinical studies</a:t>
                </a:r>
              </a:p>
            </p:txBody>
          </p:sp>
          <p:sp>
            <p:nvSpPr>
              <p:cNvPr id="18" name="TextBox 17"/>
              <p:cNvSpPr txBox="1"/>
              <p:nvPr/>
            </p:nvSpPr>
            <p:spPr>
              <a:xfrm>
                <a:off x="2113658" y="4283314"/>
                <a:ext cx="3647459"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Saudi Arabia</a:t>
                </a:r>
                <a:endParaRPr lang="ko-KR" altLang="en-US" sz="1200" b="1" dirty="0">
                  <a:solidFill>
                    <a:schemeClr val="tx1">
                      <a:lumMod val="75000"/>
                      <a:lumOff val="25000"/>
                    </a:schemeClr>
                  </a:solidFill>
                  <a:cs typeface="Arial" pitchFamily="34" charset="0"/>
                </a:endParaRPr>
              </a:p>
            </p:txBody>
          </p:sp>
        </p:grpSp>
        <p:sp>
          <p:nvSpPr>
            <p:cNvPr id="24" name="Frame 17"/>
            <p:cNvSpPr/>
            <p:nvPr/>
          </p:nvSpPr>
          <p:spPr>
            <a:xfrm>
              <a:off x="107504" y="3408565"/>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48" name="مجموعة 47"/>
          <p:cNvGrpSpPr/>
          <p:nvPr/>
        </p:nvGrpSpPr>
        <p:grpSpPr>
          <a:xfrm>
            <a:off x="5241624" y="3251059"/>
            <a:ext cx="3849581" cy="1480931"/>
            <a:chOff x="5241624" y="3251059"/>
            <a:chExt cx="3849581" cy="1480931"/>
          </a:xfrm>
        </p:grpSpPr>
        <p:graphicFrame>
          <p:nvGraphicFramePr>
            <p:cNvPr id="36" name="Chart 4">
              <a:extLst>
                <a:ext uri="{FF2B5EF4-FFF2-40B4-BE49-F238E27FC236}">
                  <a16:creationId xmlns:a16="http://schemas.microsoft.com/office/drawing/2014/main" id="{5B47ACA8-E581-43CE-894F-A7B022BEBDC1}"/>
                </a:ext>
              </a:extLst>
            </p:cNvPr>
            <p:cNvGraphicFramePr/>
            <p:nvPr>
              <p:extLst>
                <p:ext uri="{D42A27DB-BD31-4B8C-83A1-F6EECF244321}">
                  <p14:modId xmlns:p14="http://schemas.microsoft.com/office/powerpoint/2010/main" val="1784019156"/>
                </p:ext>
              </p:extLst>
            </p:nvPr>
          </p:nvGraphicFramePr>
          <p:xfrm>
            <a:off x="5241624" y="3337985"/>
            <a:ext cx="1542927" cy="1394005"/>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6"/>
            <p:cNvSpPr txBox="1"/>
            <p:nvPr/>
          </p:nvSpPr>
          <p:spPr>
            <a:xfrm>
              <a:off x="5292080" y="3836706"/>
              <a:ext cx="1403277" cy="338554"/>
            </a:xfrm>
            <a:prstGeom prst="rect">
              <a:avLst/>
            </a:prstGeom>
            <a:noFill/>
          </p:spPr>
          <p:txBody>
            <a:bodyPr wrap="square" rtlCol="0" anchor="ctr">
              <a:spAutoFit/>
            </a:bodyPr>
            <a:lstStyle/>
            <a:p>
              <a:pPr algn="ctr"/>
              <a:r>
                <a:rPr lang="en-US" altLang="ko-KR" sz="1600" b="1" dirty="0" smtClean="0">
                  <a:solidFill>
                    <a:schemeClr val="tx1">
                      <a:lumMod val="75000"/>
                      <a:lumOff val="25000"/>
                    </a:schemeClr>
                  </a:solidFill>
                  <a:cs typeface="Arial" pitchFamily="34" charset="0"/>
                </a:rPr>
                <a:t>1.6%-3.6%</a:t>
              </a:r>
              <a:endParaRPr lang="ko-KR" altLang="en-US" sz="1600" b="1" dirty="0">
                <a:solidFill>
                  <a:schemeClr val="tx1">
                    <a:lumMod val="75000"/>
                    <a:lumOff val="25000"/>
                  </a:schemeClr>
                </a:solidFill>
                <a:cs typeface="Arial" pitchFamily="34" charset="0"/>
              </a:endParaRPr>
            </a:p>
          </p:txBody>
        </p:sp>
        <p:grpSp>
          <p:nvGrpSpPr>
            <p:cNvPr id="38" name="Group 15"/>
            <p:cNvGrpSpPr/>
            <p:nvPr/>
          </p:nvGrpSpPr>
          <p:grpSpPr>
            <a:xfrm>
              <a:off x="7298099" y="3251059"/>
              <a:ext cx="1793106" cy="673514"/>
              <a:chOff x="2113657" y="4283314"/>
              <a:chExt cx="3647460" cy="673514"/>
            </a:xfrm>
          </p:grpSpPr>
          <p:sp>
            <p:nvSpPr>
              <p:cNvPr id="39" name="TextBox 16"/>
              <p:cNvSpPr txBox="1"/>
              <p:nvPr/>
            </p:nvSpPr>
            <p:spPr>
              <a:xfrm>
                <a:off x="2113657" y="4495163"/>
                <a:ext cx="364745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Amblyopia </a:t>
                </a:r>
                <a:r>
                  <a:rPr lang="en-US" altLang="ko-KR" sz="1200" dirty="0" smtClean="0">
                    <a:solidFill>
                      <a:schemeClr val="tx1">
                        <a:lumMod val="75000"/>
                        <a:lumOff val="25000"/>
                      </a:schemeClr>
                    </a:solidFill>
                    <a:cs typeface="Arial" pitchFamily="34" charset="0"/>
                  </a:rPr>
                  <a:t>in </a:t>
                </a:r>
                <a:r>
                  <a:rPr lang="en-US" altLang="ko-KR" sz="1200" dirty="0">
                    <a:solidFill>
                      <a:schemeClr val="tx1">
                        <a:lumMod val="75000"/>
                        <a:lumOff val="25000"/>
                      </a:schemeClr>
                    </a:solidFill>
                    <a:cs typeface="Arial" pitchFamily="34" charset="0"/>
                  </a:rPr>
                  <a:t>population studies</a:t>
                </a:r>
              </a:p>
            </p:txBody>
          </p:sp>
          <p:sp>
            <p:nvSpPr>
              <p:cNvPr id="40" name="TextBox 17"/>
              <p:cNvSpPr txBox="1"/>
              <p:nvPr/>
            </p:nvSpPr>
            <p:spPr>
              <a:xfrm>
                <a:off x="2113658" y="4283314"/>
                <a:ext cx="3647459"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Saudi Arabia</a:t>
                </a:r>
                <a:endParaRPr lang="ko-KR" altLang="en-US" sz="1200" b="1" dirty="0">
                  <a:solidFill>
                    <a:schemeClr val="tx1">
                      <a:lumMod val="75000"/>
                      <a:lumOff val="25000"/>
                    </a:schemeClr>
                  </a:solidFill>
                  <a:cs typeface="Arial" pitchFamily="34" charset="0"/>
                </a:endParaRPr>
              </a:p>
            </p:txBody>
          </p:sp>
        </p:grpSp>
        <p:sp>
          <p:nvSpPr>
            <p:cNvPr id="41" name="Frame 17"/>
            <p:cNvSpPr/>
            <p:nvPr/>
          </p:nvSpPr>
          <p:spPr>
            <a:xfrm>
              <a:off x="6858957" y="3414304"/>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spTree>
    <p:extLst>
      <p:ext uri="{BB962C8B-B14F-4D97-AF65-F5344CB8AC3E}">
        <p14:creationId xmlns:p14="http://schemas.microsoft.com/office/powerpoint/2010/main" val="33870580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1000"/>
                                        <p:tgtEl>
                                          <p:spTgt spid="48"/>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smtClean="0">
                <a:solidFill>
                  <a:schemeClr val="accent1"/>
                </a:solidFill>
              </a:rPr>
              <a:t>Statistic</a:t>
            </a:r>
            <a:endParaRPr lang="ko-KR" altLang="en-US" dirty="0">
              <a:solidFill>
                <a:schemeClr val="accent1"/>
              </a:solidFill>
            </a:endParaRPr>
          </a:p>
        </p:txBody>
      </p:sp>
      <p:grpSp>
        <p:nvGrpSpPr>
          <p:cNvPr id="33" name="مجموعة 32"/>
          <p:cNvGrpSpPr/>
          <p:nvPr/>
        </p:nvGrpSpPr>
        <p:grpSpPr>
          <a:xfrm>
            <a:off x="545210" y="2113128"/>
            <a:ext cx="3357611" cy="1394005"/>
            <a:chOff x="545210" y="3362762"/>
            <a:chExt cx="3357611" cy="1394005"/>
          </a:xfrm>
        </p:grpSpPr>
        <p:graphicFrame>
          <p:nvGraphicFramePr>
            <p:cNvPr id="35" name="Chart 4">
              <a:extLst>
                <a:ext uri="{FF2B5EF4-FFF2-40B4-BE49-F238E27FC236}">
                  <a16:creationId xmlns:a16="http://schemas.microsoft.com/office/drawing/2014/main" id="{5B47ACA8-E581-43CE-894F-A7B022BEBDC1}"/>
                </a:ext>
              </a:extLst>
            </p:cNvPr>
            <p:cNvGraphicFramePr/>
            <p:nvPr>
              <p:extLst>
                <p:ext uri="{D42A27DB-BD31-4B8C-83A1-F6EECF244321}">
                  <p14:modId xmlns:p14="http://schemas.microsoft.com/office/powerpoint/2010/main" val="2375276095"/>
                </p:ext>
              </p:extLst>
            </p:nvPr>
          </p:nvGraphicFramePr>
          <p:xfrm>
            <a:off x="2359894" y="3362762"/>
            <a:ext cx="1542927" cy="13940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627784" y="3830706"/>
              <a:ext cx="904134" cy="400110"/>
            </a:xfrm>
            <a:prstGeom prst="rect">
              <a:avLst/>
            </a:prstGeom>
            <a:noFill/>
          </p:spPr>
          <p:txBody>
            <a:bodyPr wrap="square" rtlCol="0" anchor="ctr">
              <a:spAutoFit/>
            </a:bodyPr>
            <a:lstStyle/>
            <a:p>
              <a:pPr algn="ctr"/>
              <a:r>
                <a:rPr lang="en-US" altLang="ko-KR" sz="2000" b="1" dirty="0" smtClean="0">
                  <a:solidFill>
                    <a:schemeClr val="tx1">
                      <a:lumMod val="75000"/>
                      <a:lumOff val="25000"/>
                    </a:schemeClr>
                  </a:solidFill>
                  <a:cs typeface="Arial" pitchFamily="34" charset="0"/>
                </a:rPr>
                <a:t>68.5%</a:t>
              </a:r>
              <a:endParaRPr lang="ko-KR" altLang="en-US" sz="2000" b="1" dirty="0">
                <a:solidFill>
                  <a:schemeClr val="tx1">
                    <a:lumMod val="75000"/>
                    <a:lumOff val="25000"/>
                  </a:schemeClr>
                </a:solidFill>
                <a:cs typeface="Arial" pitchFamily="34" charset="0"/>
              </a:endParaRPr>
            </a:p>
          </p:txBody>
        </p:sp>
        <p:sp>
          <p:nvSpPr>
            <p:cNvPr id="18" name="TextBox 17"/>
            <p:cNvSpPr txBox="1"/>
            <p:nvPr/>
          </p:nvSpPr>
          <p:spPr>
            <a:xfrm>
              <a:off x="545210" y="3901082"/>
              <a:ext cx="1793106" cy="461665"/>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Unilateral</a:t>
              </a:r>
              <a:endParaRPr lang="ko-KR" altLang="en-US" sz="1200" b="1" dirty="0">
                <a:solidFill>
                  <a:schemeClr val="tx1">
                    <a:lumMod val="75000"/>
                    <a:lumOff val="25000"/>
                  </a:schemeClr>
                </a:solidFill>
                <a:cs typeface="Arial" pitchFamily="34" charset="0"/>
              </a:endParaRPr>
            </a:p>
            <a:p>
              <a:pPr algn="ctr"/>
              <a:r>
                <a:rPr lang="en-US" altLang="ko-KR" sz="1200" b="1" dirty="0" smtClean="0">
                  <a:solidFill>
                    <a:schemeClr val="tx1">
                      <a:lumMod val="75000"/>
                      <a:lumOff val="25000"/>
                    </a:schemeClr>
                  </a:solidFill>
                  <a:cs typeface="Arial" pitchFamily="34" charset="0"/>
                </a:rPr>
                <a:t>Amblyopic Children</a:t>
              </a:r>
              <a:endParaRPr lang="ko-KR" altLang="en-US" sz="1200" b="1" dirty="0">
                <a:solidFill>
                  <a:schemeClr val="tx1">
                    <a:lumMod val="75000"/>
                    <a:lumOff val="25000"/>
                  </a:schemeClr>
                </a:solidFill>
                <a:cs typeface="Arial" pitchFamily="34" charset="0"/>
              </a:endParaRPr>
            </a:p>
          </p:txBody>
        </p:sp>
      </p:grpSp>
      <p:grpSp>
        <p:nvGrpSpPr>
          <p:cNvPr id="48" name="مجموعة 47"/>
          <p:cNvGrpSpPr/>
          <p:nvPr/>
        </p:nvGrpSpPr>
        <p:grpSpPr>
          <a:xfrm>
            <a:off x="5241624" y="2088351"/>
            <a:ext cx="3715770" cy="1394005"/>
            <a:chOff x="5241624" y="3337985"/>
            <a:chExt cx="3715770" cy="1394005"/>
          </a:xfrm>
        </p:grpSpPr>
        <p:graphicFrame>
          <p:nvGraphicFramePr>
            <p:cNvPr id="36" name="Chart 4">
              <a:extLst>
                <a:ext uri="{FF2B5EF4-FFF2-40B4-BE49-F238E27FC236}">
                  <a16:creationId xmlns:a16="http://schemas.microsoft.com/office/drawing/2014/main" id="{5B47ACA8-E581-43CE-894F-A7B022BEBDC1}"/>
                </a:ext>
              </a:extLst>
            </p:cNvPr>
            <p:cNvGraphicFramePr/>
            <p:nvPr>
              <p:extLst>
                <p:ext uri="{D42A27DB-BD31-4B8C-83A1-F6EECF244321}">
                  <p14:modId xmlns:p14="http://schemas.microsoft.com/office/powerpoint/2010/main" val="2480485350"/>
                </p:ext>
              </p:extLst>
            </p:nvPr>
          </p:nvGraphicFramePr>
          <p:xfrm>
            <a:off x="5241624" y="3337985"/>
            <a:ext cx="1542927" cy="1394005"/>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6"/>
            <p:cNvSpPr txBox="1"/>
            <p:nvPr/>
          </p:nvSpPr>
          <p:spPr>
            <a:xfrm>
              <a:off x="5292080" y="3836706"/>
              <a:ext cx="1403277" cy="338554"/>
            </a:xfrm>
            <a:prstGeom prst="rect">
              <a:avLst/>
            </a:prstGeom>
            <a:noFill/>
          </p:spPr>
          <p:txBody>
            <a:bodyPr wrap="square" rtlCol="0" anchor="ctr">
              <a:spAutoFit/>
            </a:bodyPr>
            <a:lstStyle/>
            <a:p>
              <a:pPr algn="ctr"/>
              <a:r>
                <a:rPr lang="en-US" altLang="ko-KR" sz="1600" b="1" dirty="0" smtClean="0">
                  <a:solidFill>
                    <a:schemeClr val="tx1">
                      <a:lumMod val="75000"/>
                      <a:lumOff val="25000"/>
                    </a:schemeClr>
                  </a:solidFill>
                  <a:cs typeface="Arial" pitchFamily="34" charset="0"/>
                </a:rPr>
                <a:t>31.5%</a:t>
              </a:r>
              <a:endParaRPr lang="ko-KR" altLang="en-US" sz="1600" b="1" dirty="0">
                <a:solidFill>
                  <a:schemeClr val="tx1">
                    <a:lumMod val="75000"/>
                    <a:lumOff val="25000"/>
                  </a:schemeClr>
                </a:solidFill>
                <a:cs typeface="Arial" pitchFamily="34" charset="0"/>
              </a:endParaRPr>
            </a:p>
          </p:txBody>
        </p:sp>
        <p:sp>
          <p:nvSpPr>
            <p:cNvPr id="40" name="TextBox 17"/>
            <p:cNvSpPr txBox="1"/>
            <p:nvPr/>
          </p:nvSpPr>
          <p:spPr>
            <a:xfrm>
              <a:off x="7164288" y="3901082"/>
              <a:ext cx="1793106" cy="461665"/>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Bilateral</a:t>
              </a:r>
            </a:p>
            <a:p>
              <a:pPr algn="ctr"/>
              <a:r>
                <a:rPr lang="en-US" altLang="ko-KR" sz="1200" b="1" dirty="0">
                  <a:solidFill>
                    <a:schemeClr val="tx1">
                      <a:lumMod val="75000"/>
                      <a:lumOff val="25000"/>
                    </a:schemeClr>
                  </a:solidFill>
                  <a:cs typeface="Arial" pitchFamily="34" charset="0"/>
                </a:rPr>
                <a:t>Amblyopic </a:t>
              </a:r>
              <a:r>
                <a:rPr lang="en-US" altLang="ko-KR" sz="1200" b="1" dirty="0" smtClean="0">
                  <a:solidFill>
                    <a:schemeClr val="tx1">
                      <a:lumMod val="75000"/>
                      <a:lumOff val="25000"/>
                    </a:schemeClr>
                  </a:solidFill>
                  <a:cs typeface="Arial" pitchFamily="34" charset="0"/>
                </a:rPr>
                <a:t>Children </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357530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1000" fill="hold"/>
                                        <p:tgtEl>
                                          <p:spTgt spid="33"/>
                                        </p:tgtEl>
                                        <p:attrNameLst>
                                          <p:attrName>ppt_w</p:attrName>
                                        </p:attrNameLst>
                                      </p:cBhvr>
                                      <p:tavLst>
                                        <p:tav tm="0">
                                          <p:val>
                                            <p:fltVal val="0"/>
                                          </p:val>
                                        </p:tav>
                                        <p:tav tm="100000">
                                          <p:val>
                                            <p:strVal val="#ppt_w"/>
                                          </p:val>
                                        </p:tav>
                                      </p:tavLst>
                                    </p:anim>
                                    <p:anim calcmode="lin" valueType="num">
                                      <p:cBhvr>
                                        <p:cTn id="15" dur="1000" fill="hold"/>
                                        <p:tgtEl>
                                          <p:spTgt spid="33"/>
                                        </p:tgtEl>
                                        <p:attrNameLst>
                                          <p:attrName>ppt_h</p:attrName>
                                        </p:attrNameLst>
                                      </p:cBhvr>
                                      <p:tavLst>
                                        <p:tav tm="0">
                                          <p:val>
                                            <p:fltVal val="0"/>
                                          </p:val>
                                        </p:tav>
                                        <p:tav tm="100000">
                                          <p:val>
                                            <p:strVal val="#ppt_h"/>
                                          </p:val>
                                        </p:tav>
                                      </p:tavLst>
                                    </p:anim>
                                    <p:anim calcmode="lin" valueType="num">
                                      <p:cBhvr>
                                        <p:cTn id="16" dur="1000" fill="hold"/>
                                        <p:tgtEl>
                                          <p:spTgt spid="33"/>
                                        </p:tgtEl>
                                        <p:attrNameLst>
                                          <p:attrName>style.rotation</p:attrName>
                                        </p:attrNameLst>
                                      </p:cBhvr>
                                      <p:tavLst>
                                        <p:tav tm="0">
                                          <p:val>
                                            <p:fltVal val="90"/>
                                          </p:val>
                                        </p:tav>
                                        <p:tav tm="100000">
                                          <p:val>
                                            <p:fltVal val="0"/>
                                          </p:val>
                                        </p:tav>
                                      </p:tavLst>
                                    </p:anim>
                                    <p:animEffect transition="in" filter="fade">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and End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7DC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1">
      <a:dk1>
        <a:sysClr val="windowText" lastClr="000000"/>
      </a:dk1>
      <a:lt1>
        <a:sysClr val="window" lastClr="FFFFFF"/>
      </a:lt1>
      <a:dk2>
        <a:srgbClr val="1F497D"/>
      </a:dk2>
      <a:lt2>
        <a:srgbClr val="EEECE1"/>
      </a:lt2>
      <a:accent1>
        <a:srgbClr val="47A3DE"/>
      </a:accent1>
      <a:accent2>
        <a:srgbClr val="477DC7"/>
      </a:accent2>
      <a:accent3>
        <a:srgbClr val="47A3DE"/>
      </a:accent3>
      <a:accent4>
        <a:srgbClr val="477DC7"/>
      </a:accent4>
      <a:accent5>
        <a:srgbClr val="47A3DE"/>
      </a:accent5>
      <a:accent6>
        <a:srgbClr val="477DC7"/>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1090</Words>
  <Application>Microsoft Office PowerPoint</Application>
  <PresentationFormat>On-screen Show (16:9)</PresentationFormat>
  <Paragraphs>195</Paragraphs>
  <Slides>37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맑은 고딕</vt:lpstr>
      <vt:lpstr>Arial</vt:lpstr>
      <vt:lpstr>Arial Unicode MS</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Sarah Abdullah S Alghamdi</cp:lastModifiedBy>
  <cp:revision>132</cp:revision>
  <dcterms:created xsi:type="dcterms:W3CDTF">2016-12-05T23:26:54Z</dcterms:created>
  <dcterms:modified xsi:type="dcterms:W3CDTF">2019-04-18T08:03:06Z</dcterms:modified>
</cp:coreProperties>
</file>