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13716000" cx="24384000"/>
  <p:notesSz cx="6858000" cy="9144000"/>
  <p:embeddedFontLst>
    <p:embeddedFont>
      <p:font typeface="Bodoni"/>
      <p:regular r:id="rId43"/>
      <p:bold r:id="rId44"/>
      <p:italic r:id="rId45"/>
      <p:boldItalic r:id="rId46"/>
    </p:embeddedFont>
    <p:embeddedFont>
      <p:font typeface="Helvetica Neue"/>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B2C43679-41E3-4DE6-B444-39B2D13D34A1}">
  <a:tblStyle styleId="{B2C43679-41E3-4DE6-B444-39B2D13D34A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9165AD25-CC84-47E3-8881-44B99F2CA004}"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Bodoni-bold.fntdata"/><Relationship Id="rId43" Type="http://schemas.openxmlformats.org/officeDocument/2006/relationships/font" Target="fonts/Bodoni-regular.fntdata"/><Relationship Id="rId46" Type="http://schemas.openxmlformats.org/officeDocument/2006/relationships/font" Target="fonts/Bodoni-boldItalic.fntdata"/><Relationship Id="rId45" Type="http://schemas.openxmlformats.org/officeDocument/2006/relationships/font" Target="fonts/Bodoni-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HelveticaNeue-bold.fntdata"/><Relationship Id="rId47" Type="http://schemas.openxmlformats.org/officeDocument/2006/relationships/font" Target="fonts/HelveticaNeue-regular.fntdata"/><Relationship Id="rId49" Type="http://schemas.openxmlformats.org/officeDocument/2006/relationships/font" Target="fonts/HelveticaNeue-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HelveticaNeue-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 name="Google Shape;7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Lama’s </a:t>
            </a:r>
            <a:endParaRPr/>
          </a:p>
        </p:txBody>
      </p:sp>
      <p:sp>
        <p:nvSpPr>
          <p:cNvPr id="197" name="Google Shape;197;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Amal’s</a:t>
            </a:r>
            <a:endParaRPr/>
          </a:p>
        </p:txBody>
      </p:sp>
      <p:sp>
        <p:nvSpPr>
          <p:cNvPr id="211" name="Google Shape;211;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57fbd6b24e_0_7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Shaikha’s</a:t>
            </a:r>
            <a:endParaRPr/>
          </a:p>
        </p:txBody>
      </p:sp>
      <p:sp>
        <p:nvSpPr>
          <p:cNvPr id="225" name="Google Shape;225;g57fbd6b24e_0_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shaikha’s</a:t>
            </a:r>
            <a:endParaRPr/>
          </a:p>
        </p:txBody>
      </p:sp>
      <p:sp>
        <p:nvSpPr>
          <p:cNvPr id="238" name="Google Shape;238;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565e172f4c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Lujain’s &amp; Bashayer’s</a:t>
            </a:r>
            <a:endParaRPr/>
          </a:p>
        </p:txBody>
      </p:sp>
      <p:sp>
        <p:nvSpPr>
          <p:cNvPr id="251" name="Google Shape;251;g565e172f4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57fbd6b24e_0_9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Lujain’s &amp; Bashayer’s</a:t>
            </a:r>
            <a:endParaRPr/>
          </a:p>
          <a:p>
            <a:pPr indent="0" lvl="0" marL="0" rtl="0" algn="l">
              <a:spcBef>
                <a:spcPts val="0"/>
              </a:spcBef>
              <a:spcAft>
                <a:spcPts val="0"/>
              </a:spcAft>
              <a:buNone/>
            </a:pPr>
            <a:r>
              <a:t/>
            </a:r>
            <a:endParaRPr/>
          </a:p>
        </p:txBody>
      </p:sp>
      <p:sp>
        <p:nvSpPr>
          <p:cNvPr id="263" name="Google Shape;263;g57fbd6b24e_0_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57fbd6b24e_0_10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Lujain’s &amp; Bashayer’s</a:t>
            </a:r>
            <a:endParaRPr/>
          </a:p>
          <a:p>
            <a:pPr indent="0" lvl="0" marL="0" rtl="0" algn="l">
              <a:spcBef>
                <a:spcPts val="0"/>
              </a:spcBef>
              <a:spcAft>
                <a:spcPts val="0"/>
              </a:spcAft>
              <a:buNone/>
            </a:pPr>
            <a:r>
              <a:t/>
            </a:r>
            <a:endParaRPr/>
          </a:p>
        </p:txBody>
      </p:sp>
      <p:sp>
        <p:nvSpPr>
          <p:cNvPr id="275" name="Google Shape;275;g57fbd6b24e_0_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57fbd6b24e_0_1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Lujain’s &amp; Bashayer’s</a:t>
            </a:r>
            <a:endParaRPr/>
          </a:p>
          <a:p>
            <a:pPr indent="0" lvl="0" marL="0" rtl="0" algn="l">
              <a:spcBef>
                <a:spcPts val="0"/>
              </a:spcBef>
              <a:spcAft>
                <a:spcPts val="0"/>
              </a:spcAft>
              <a:buNone/>
            </a:pPr>
            <a:r>
              <a:t/>
            </a:r>
            <a:endParaRPr/>
          </a:p>
        </p:txBody>
      </p:sp>
      <p:sp>
        <p:nvSpPr>
          <p:cNvPr id="287" name="Google Shape;287;g57fbd6b24e_0_1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57fbd6b24e_0_1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Lujain’s &amp; Bashayer’s</a:t>
            </a:r>
            <a:endParaRPr/>
          </a:p>
          <a:p>
            <a:pPr indent="0" lvl="0" marL="0" rtl="0" algn="l">
              <a:spcBef>
                <a:spcPts val="0"/>
              </a:spcBef>
              <a:spcAft>
                <a:spcPts val="0"/>
              </a:spcAft>
              <a:buNone/>
            </a:pPr>
            <a:r>
              <a:t/>
            </a:r>
            <a:endParaRPr/>
          </a:p>
        </p:txBody>
      </p:sp>
      <p:sp>
        <p:nvSpPr>
          <p:cNvPr id="300" name="Google Shape;300;g57fbd6b24e_0_1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565e172f4c_0_7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Amal’s</a:t>
            </a:r>
            <a:endParaRPr/>
          </a:p>
        </p:txBody>
      </p:sp>
      <p:sp>
        <p:nvSpPr>
          <p:cNvPr id="312" name="Google Shape;312;g565e172f4c_0_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57f7917def_1_6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Lama’s</a:t>
            </a:r>
            <a:endParaRPr/>
          </a:p>
        </p:txBody>
      </p:sp>
      <p:sp>
        <p:nvSpPr>
          <p:cNvPr id="88" name="Google Shape;88;g57f7917def_1_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57fbd6b24e_1_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Amal’s</a:t>
            </a:r>
            <a:endParaRPr/>
          </a:p>
        </p:txBody>
      </p:sp>
      <p:sp>
        <p:nvSpPr>
          <p:cNvPr id="326" name="Google Shape;326;g57fbd6b24e_1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565fc9cc7f_1_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Amal’s</a:t>
            </a:r>
            <a:endParaRPr/>
          </a:p>
        </p:txBody>
      </p:sp>
      <p:sp>
        <p:nvSpPr>
          <p:cNvPr id="340" name="Google Shape;340;g565fc9cc7f_1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565fc9cc7f_1_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Lama’s</a:t>
            </a:r>
            <a:endParaRPr/>
          </a:p>
        </p:txBody>
      </p:sp>
      <p:sp>
        <p:nvSpPr>
          <p:cNvPr id="353" name="Google Shape;353;g565fc9cc7f_1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565fc9cc7f_1_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Lama’s</a:t>
            </a:r>
            <a:endParaRPr/>
          </a:p>
        </p:txBody>
      </p:sp>
      <p:sp>
        <p:nvSpPr>
          <p:cNvPr id="366" name="Google Shape;366;g565fc9cc7f_1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565fc9cc7f_1_4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Lujain’s </a:t>
            </a:r>
            <a:endParaRPr/>
          </a:p>
        </p:txBody>
      </p:sp>
      <p:sp>
        <p:nvSpPr>
          <p:cNvPr id="379" name="Google Shape;379;g565fc9cc7f_1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g565fc9cc7f_1_6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Lujain’s</a:t>
            </a:r>
            <a:endParaRPr/>
          </a:p>
        </p:txBody>
      </p:sp>
      <p:sp>
        <p:nvSpPr>
          <p:cNvPr id="392" name="Google Shape;392;g565fc9cc7f_1_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565fc9cc7f_1_8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Lujain’s</a:t>
            </a:r>
            <a:endParaRPr/>
          </a:p>
        </p:txBody>
      </p:sp>
      <p:sp>
        <p:nvSpPr>
          <p:cNvPr id="405" name="Google Shape;405;g565fc9cc7f_1_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g565fc9cc7f_1_10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Shaikha’s</a:t>
            </a:r>
            <a:endParaRPr/>
          </a:p>
        </p:txBody>
      </p:sp>
      <p:sp>
        <p:nvSpPr>
          <p:cNvPr id="418" name="Google Shape;418;g565fc9cc7f_1_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g565e172f4c_0_9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Bashayer’s</a:t>
            </a:r>
            <a:endParaRPr/>
          </a:p>
        </p:txBody>
      </p:sp>
      <p:sp>
        <p:nvSpPr>
          <p:cNvPr id="433" name="Google Shape;433;g565e172f4c_0_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g565fc9cc7f_1_109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Bashayer’s</a:t>
            </a:r>
            <a:endParaRPr/>
          </a:p>
        </p:txBody>
      </p:sp>
      <p:sp>
        <p:nvSpPr>
          <p:cNvPr id="446" name="Google Shape;446;g565fc9cc7f_1_10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Lama’s</a:t>
            </a:r>
            <a:endParaRPr/>
          </a:p>
        </p:txBody>
      </p:sp>
      <p:sp>
        <p:nvSpPr>
          <p:cNvPr id="103" name="Google Shape;103;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g565e172f4c_0_10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Bashayer’s</a:t>
            </a:r>
            <a:endParaRPr/>
          </a:p>
        </p:txBody>
      </p:sp>
      <p:sp>
        <p:nvSpPr>
          <p:cNvPr id="459" name="Google Shape;459;g565e172f4c_0_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565fc9cc7f_1_11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Bashayer’s</a:t>
            </a:r>
            <a:endParaRPr/>
          </a:p>
          <a:p>
            <a:pPr indent="0" lvl="0" marL="0" rtl="0" algn="l">
              <a:spcBef>
                <a:spcPts val="0"/>
              </a:spcBef>
              <a:spcAft>
                <a:spcPts val="0"/>
              </a:spcAft>
              <a:buNone/>
            </a:pPr>
            <a:r>
              <a:t/>
            </a:r>
            <a:endParaRPr/>
          </a:p>
        </p:txBody>
      </p:sp>
      <p:sp>
        <p:nvSpPr>
          <p:cNvPr id="472" name="Google Shape;472;g565fc9cc7f_1_1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g565e172f4c_0_1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Lama’s</a:t>
            </a:r>
            <a:endParaRPr/>
          </a:p>
        </p:txBody>
      </p:sp>
      <p:sp>
        <p:nvSpPr>
          <p:cNvPr id="485" name="Google Shape;485;g565e172f4c_0_1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8" name="Shape 498"/>
        <p:cNvGrpSpPr/>
        <p:nvPr/>
      </p:nvGrpSpPr>
      <p:grpSpPr>
        <a:xfrm>
          <a:off x="0" y="0"/>
          <a:ext cx="0" cy="0"/>
          <a:chOff x="0" y="0"/>
          <a:chExt cx="0" cy="0"/>
        </a:xfrm>
      </p:grpSpPr>
      <p:sp>
        <p:nvSpPr>
          <p:cNvPr id="499" name="Google Shape;499;g57fbd6b24e_3_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Lujain’s</a:t>
            </a:r>
            <a:endParaRPr/>
          </a:p>
        </p:txBody>
      </p:sp>
      <p:sp>
        <p:nvSpPr>
          <p:cNvPr id="500" name="Google Shape;500;g57fbd6b24e_3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g565e172f4c_0_1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Lujain</a:t>
            </a:r>
            <a:endParaRPr/>
          </a:p>
        </p:txBody>
      </p:sp>
      <p:sp>
        <p:nvSpPr>
          <p:cNvPr id="513" name="Google Shape;513;g565e172f4c_0_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4" name="Shape 524"/>
        <p:cNvGrpSpPr/>
        <p:nvPr/>
      </p:nvGrpSpPr>
      <p:grpSpPr>
        <a:xfrm>
          <a:off x="0" y="0"/>
          <a:ext cx="0" cy="0"/>
          <a:chOff x="0" y="0"/>
          <a:chExt cx="0" cy="0"/>
        </a:xfrm>
      </p:grpSpPr>
      <p:sp>
        <p:nvSpPr>
          <p:cNvPr id="525" name="Google Shape;525;g565e172f4c_0_1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Shaikha’s</a:t>
            </a:r>
            <a:endParaRPr/>
          </a:p>
        </p:txBody>
      </p:sp>
      <p:sp>
        <p:nvSpPr>
          <p:cNvPr id="526" name="Google Shape;526;g565e172f4c_0_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g57fbd6b24e_0_18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Shaikha’s</a:t>
            </a:r>
            <a:endParaRPr/>
          </a:p>
        </p:txBody>
      </p:sp>
      <p:sp>
        <p:nvSpPr>
          <p:cNvPr id="539" name="Google Shape;539;g57fbd6b24e_0_1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565e172f4c_0_1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g565e172f4c_0_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57f7917def_1_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Amal’s</a:t>
            </a:r>
            <a:endParaRPr/>
          </a:p>
        </p:txBody>
      </p:sp>
      <p:sp>
        <p:nvSpPr>
          <p:cNvPr id="117" name="Google Shape;117;g57f7917def_1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57f7917def_1_9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Lujain’s</a:t>
            </a:r>
            <a:endParaRPr/>
          </a:p>
        </p:txBody>
      </p:sp>
      <p:sp>
        <p:nvSpPr>
          <p:cNvPr id="129" name="Google Shape;129;g57f7917def_1_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Shaikha’s</a:t>
            </a:r>
            <a:endParaRPr/>
          </a:p>
        </p:txBody>
      </p:sp>
      <p:sp>
        <p:nvSpPr>
          <p:cNvPr id="142" name="Google Shape;14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57fbd6b24e_0_4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Shaikha’s &amp; Bashayer: how we chose them</a:t>
            </a:r>
            <a:endParaRPr/>
          </a:p>
        </p:txBody>
      </p:sp>
      <p:sp>
        <p:nvSpPr>
          <p:cNvPr id="157" name="Google Shape;157;g57fbd6b24e_0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Lama’s </a:t>
            </a:r>
            <a:endParaRPr/>
          </a:p>
        </p:txBody>
      </p:sp>
      <p:sp>
        <p:nvSpPr>
          <p:cNvPr id="170" name="Google Shape;17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Lama’s </a:t>
            </a:r>
            <a:endParaRPr/>
          </a:p>
        </p:txBody>
      </p:sp>
      <p:sp>
        <p:nvSpPr>
          <p:cNvPr id="183" name="Google Shape;18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howMasterSp="0" type="tx">
  <p:cSld name="TITLE_AND_BODY">
    <p:spTree>
      <p:nvGrpSpPr>
        <p:cNvPr id="11" name="Shape 11"/>
        <p:cNvGrpSpPr/>
        <p:nvPr/>
      </p:nvGrpSpPr>
      <p:grpSpPr>
        <a:xfrm>
          <a:off x="0" y="0"/>
          <a:ext cx="0" cy="0"/>
          <a:chOff x="0" y="0"/>
          <a:chExt cx="0" cy="0"/>
        </a:xfrm>
      </p:grpSpPr>
      <p:sp>
        <p:nvSpPr>
          <p:cNvPr id="12" name="Google Shape;12;p2"/>
          <p:cNvSpPr txBox="1"/>
          <p:nvPr>
            <p:ph idx="12" type="sldNum"/>
          </p:nvPr>
        </p:nvSpPr>
        <p:spPr>
          <a:xfrm>
            <a:off x="11976099" y="13017500"/>
            <a:ext cx="419101" cy="508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4C4946"/>
              </a:buClr>
              <a:buSzPts val="2400"/>
              <a:buFont typeface="Palatino"/>
              <a:buNone/>
              <a:defRPr sz="2400">
                <a:solidFill>
                  <a:srgbClr val="4C4946"/>
                </a:solidFill>
              </a:defRPr>
            </a:lvl1pPr>
            <a:lvl2pPr indent="0" lvl="1" marL="0" algn="ctr">
              <a:lnSpc>
                <a:spcPct val="100000"/>
              </a:lnSpc>
              <a:spcBef>
                <a:spcPts val="0"/>
              </a:spcBef>
              <a:spcAft>
                <a:spcPts val="0"/>
              </a:spcAft>
              <a:buClr>
                <a:srgbClr val="4C4946"/>
              </a:buClr>
              <a:buSzPts val="2400"/>
              <a:buFont typeface="Palatino"/>
              <a:buNone/>
              <a:defRPr sz="2400">
                <a:solidFill>
                  <a:srgbClr val="4C4946"/>
                </a:solidFill>
              </a:defRPr>
            </a:lvl2pPr>
            <a:lvl3pPr indent="0" lvl="2" marL="0" algn="ctr">
              <a:lnSpc>
                <a:spcPct val="100000"/>
              </a:lnSpc>
              <a:spcBef>
                <a:spcPts val="0"/>
              </a:spcBef>
              <a:spcAft>
                <a:spcPts val="0"/>
              </a:spcAft>
              <a:buClr>
                <a:srgbClr val="4C4946"/>
              </a:buClr>
              <a:buSzPts val="2400"/>
              <a:buFont typeface="Palatino"/>
              <a:buNone/>
              <a:defRPr sz="2400">
                <a:solidFill>
                  <a:srgbClr val="4C4946"/>
                </a:solidFill>
              </a:defRPr>
            </a:lvl3pPr>
            <a:lvl4pPr indent="0" lvl="3" marL="0" algn="ctr">
              <a:lnSpc>
                <a:spcPct val="100000"/>
              </a:lnSpc>
              <a:spcBef>
                <a:spcPts val="0"/>
              </a:spcBef>
              <a:spcAft>
                <a:spcPts val="0"/>
              </a:spcAft>
              <a:buClr>
                <a:srgbClr val="4C4946"/>
              </a:buClr>
              <a:buSzPts val="2400"/>
              <a:buFont typeface="Palatino"/>
              <a:buNone/>
              <a:defRPr sz="2400">
                <a:solidFill>
                  <a:srgbClr val="4C4946"/>
                </a:solidFill>
              </a:defRPr>
            </a:lvl4pPr>
            <a:lvl5pPr indent="0" lvl="4" marL="0" algn="ctr">
              <a:lnSpc>
                <a:spcPct val="100000"/>
              </a:lnSpc>
              <a:spcBef>
                <a:spcPts val="0"/>
              </a:spcBef>
              <a:spcAft>
                <a:spcPts val="0"/>
              </a:spcAft>
              <a:buClr>
                <a:srgbClr val="4C4946"/>
              </a:buClr>
              <a:buSzPts val="2400"/>
              <a:buFont typeface="Palatino"/>
              <a:buNone/>
              <a:defRPr sz="2400">
                <a:solidFill>
                  <a:srgbClr val="4C4946"/>
                </a:solidFill>
              </a:defRPr>
            </a:lvl5pPr>
            <a:lvl6pPr indent="0" lvl="5" marL="0" algn="ctr">
              <a:lnSpc>
                <a:spcPct val="100000"/>
              </a:lnSpc>
              <a:spcBef>
                <a:spcPts val="0"/>
              </a:spcBef>
              <a:spcAft>
                <a:spcPts val="0"/>
              </a:spcAft>
              <a:buClr>
                <a:srgbClr val="4C4946"/>
              </a:buClr>
              <a:buSzPts val="2400"/>
              <a:buFont typeface="Palatino"/>
              <a:buNone/>
              <a:defRPr sz="2400">
                <a:solidFill>
                  <a:srgbClr val="4C4946"/>
                </a:solidFill>
              </a:defRPr>
            </a:lvl6pPr>
            <a:lvl7pPr indent="0" lvl="6" marL="0" algn="ctr">
              <a:lnSpc>
                <a:spcPct val="100000"/>
              </a:lnSpc>
              <a:spcBef>
                <a:spcPts val="0"/>
              </a:spcBef>
              <a:spcAft>
                <a:spcPts val="0"/>
              </a:spcAft>
              <a:buClr>
                <a:srgbClr val="4C4946"/>
              </a:buClr>
              <a:buSzPts val="2400"/>
              <a:buFont typeface="Palatino"/>
              <a:buNone/>
              <a:defRPr sz="2400">
                <a:solidFill>
                  <a:srgbClr val="4C4946"/>
                </a:solidFill>
              </a:defRPr>
            </a:lvl7pPr>
            <a:lvl8pPr indent="0" lvl="7" marL="0" algn="ctr">
              <a:lnSpc>
                <a:spcPct val="100000"/>
              </a:lnSpc>
              <a:spcBef>
                <a:spcPts val="0"/>
              </a:spcBef>
              <a:spcAft>
                <a:spcPts val="0"/>
              </a:spcAft>
              <a:buClr>
                <a:srgbClr val="4C4946"/>
              </a:buClr>
              <a:buSzPts val="2400"/>
              <a:buFont typeface="Palatino"/>
              <a:buNone/>
              <a:defRPr sz="2400">
                <a:solidFill>
                  <a:srgbClr val="4C4946"/>
                </a:solidFill>
              </a:defRPr>
            </a:lvl8pPr>
            <a:lvl9pPr indent="0" lvl="8" marL="0" algn="ctr">
              <a:lnSpc>
                <a:spcPct val="100000"/>
              </a:lnSpc>
              <a:spcBef>
                <a:spcPts val="0"/>
              </a:spcBef>
              <a:spcAft>
                <a:spcPts val="0"/>
              </a:spcAft>
              <a:buClr>
                <a:srgbClr val="4C4946"/>
              </a:buClr>
              <a:buSzPts val="2400"/>
              <a:buFont typeface="Palatino"/>
              <a:buNone/>
              <a:defRPr sz="2400">
                <a:solidFill>
                  <a:srgbClr val="4C4946"/>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showMasterSp="0">
  <p:cSld name="Photo - 3 Up">
    <p:spTree>
      <p:nvGrpSpPr>
        <p:cNvPr id="61" name="Shape 61"/>
        <p:cNvGrpSpPr/>
        <p:nvPr/>
      </p:nvGrpSpPr>
      <p:grpSpPr>
        <a:xfrm>
          <a:off x="0" y="0"/>
          <a:ext cx="0" cy="0"/>
          <a:chOff x="0" y="0"/>
          <a:chExt cx="0" cy="0"/>
        </a:xfrm>
      </p:grpSpPr>
      <p:sp>
        <p:nvSpPr>
          <p:cNvPr id="62" name="Google Shape;62;p11"/>
          <p:cNvSpPr/>
          <p:nvPr>
            <p:ph idx="2" type="pic"/>
          </p:nvPr>
        </p:nvSpPr>
        <p:spPr>
          <a:xfrm>
            <a:off x="12562697" y="6787810"/>
            <a:ext cx="10725801" cy="5905501"/>
          </a:xfrm>
          <a:prstGeom prst="rect">
            <a:avLst/>
          </a:prstGeom>
          <a:noFill/>
          <a:ln>
            <a:noFill/>
          </a:ln>
        </p:spPr>
        <p:txBody>
          <a:bodyPr anchorCtr="0" anchor="t" bIns="45700" lIns="91425" spcFirstLastPara="1" rIns="91425" wrap="square" tIns="45700"/>
          <a:lstStyle>
            <a:lvl1pPr lvl="0"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1pPr>
            <a:lvl2pPr lvl="1"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2pPr>
            <a:lvl3pPr lvl="2"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3pPr>
            <a:lvl4pPr lvl="3"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4pPr>
            <a:lvl5pPr lvl="4"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5pPr>
            <a:lvl6pPr lvl="5"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6pPr>
            <a:lvl7pPr lvl="6"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7pPr>
            <a:lvl8pPr lvl="7"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8pPr>
            <a:lvl9pPr lvl="8"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9pPr>
          </a:lstStyle>
          <a:p/>
        </p:txBody>
      </p:sp>
      <p:sp>
        <p:nvSpPr>
          <p:cNvPr id="63" name="Google Shape;63;p11"/>
          <p:cNvSpPr/>
          <p:nvPr>
            <p:ph idx="3" type="pic"/>
          </p:nvPr>
        </p:nvSpPr>
        <p:spPr>
          <a:xfrm>
            <a:off x="12568666" y="889000"/>
            <a:ext cx="10731501" cy="4953000"/>
          </a:xfrm>
          <a:prstGeom prst="rect">
            <a:avLst/>
          </a:prstGeom>
          <a:noFill/>
          <a:ln>
            <a:noFill/>
          </a:ln>
        </p:spPr>
        <p:txBody>
          <a:bodyPr anchorCtr="0" anchor="t" bIns="45700" lIns="91425" spcFirstLastPara="1" rIns="91425" wrap="square" tIns="45700"/>
          <a:lstStyle>
            <a:lvl1pPr lvl="0"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1pPr>
            <a:lvl2pPr lvl="1"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2pPr>
            <a:lvl3pPr lvl="2"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3pPr>
            <a:lvl4pPr lvl="3"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4pPr>
            <a:lvl5pPr lvl="4"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5pPr>
            <a:lvl6pPr lvl="5"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6pPr>
            <a:lvl7pPr lvl="6"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7pPr>
            <a:lvl8pPr lvl="7"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8pPr>
            <a:lvl9pPr lvl="8"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9pPr>
          </a:lstStyle>
          <a:p/>
        </p:txBody>
      </p:sp>
      <p:sp>
        <p:nvSpPr>
          <p:cNvPr id="64" name="Google Shape;64;p11"/>
          <p:cNvSpPr/>
          <p:nvPr>
            <p:ph idx="4" type="pic"/>
          </p:nvPr>
        </p:nvSpPr>
        <p:spPr>
          <a:xfrm>
            <a:off x="873135" y="889000"/>
            <a:ext cx="10795001" cy="11811000"/>
          </a:xfrm>
          <a:prstGeom prst="rect">
            <a:avLst/>
          </a:prstGeom>
          <a:noFill/>
          <a:ln>
            <a:noFill/>
          </a:ln>
        </p:spPr>
        <p:txBody>
          <a:bodyPr anchorCtr="0" anchor="t" bIns="45700" lIns="91425" spcFirstLastPara="1" rIns="91425" wrap="square" tIns="45700"/>
          <a:lstStyle>
            <a:lvl1pPr lvl="0"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1pPr>
            <a:lvl2pPr lvl="1"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2pPr>
            <a:lvl3pPr lvl="2"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3pPr>
            <a:lvl4pPr lvl="3"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4pPr>
            <a:lvl5pPr lvl="4"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5pPr>
            <a:lvl6pPr lvl="5"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6pPr>
            <a:lvl7pPr lvl="6"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7pPr>
            <a:lvl8pPr lvl="7"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8pPr>
            <a:lvl9pPr lvl="8"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9pPr>
          </a:lstStyle>
          <a:p/>
        </p:txBody>
      </p:sp>
      <p:sp>
        <p:nvSpPr>
          <p:cNvPr id="65" name="Google Shape;65;p11"/>
          <p:cNvSpPr txBox="1"/>
          <p:nvPr>
            <p:ph idx="12" type="sldNum"/>
          </p:nvPr>
        </p:nvSpPr>
        <p:spPr>
          <a:xfrm>
            <a:off x="11976099" y="13017500"/>
            <a:ext cx="419101" cy="508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4C4946"/>
              </a:buClr>
              <a:buSzPts val="2400"/>
              <a:buFont typeface="Palatino"/>
              <a:buNone/>
              <a:defRPr sz="2400">
                <a:solidFill>
                  <a:srgbClr val="4C4946"/>
                </a:solidFill>
              </a:defRPr>
            </a:lvl1pPr>
            <a:lvl2pPr indent="0" lvl="1" marL="0" algn="ctr">
              <a:lnSpc>
                <a:spcPct val="100000"/>
              </a:lnSpc>
              <a:spcBef>
                <a:spcPts val="0"/>
              </a:spcBef>
              <a:spcAft>
                <a:spcPts val="0"/>
              </a:spcAft>
              <a:buClr>
                <a:srgbClr val="4C4946"/>
              </a:buClr>
              <a:buSzPts val="2400"/>
              <a:buFont typeface="Palatino"/>
              <a:buNone/>
              <a:defRPr sz="2400">
                <a:solidFill>
                  <a:srgbClr val="4C4946"/>
                </a:solidFill>
              </a:defRPr>
            </a:lvl2pPr>
            <a:lvl3pPr indent="0" lvl="2" marL="0" algn="ctr">
              <a:lnSpc>
                <a:spcPct val="100000"/>
              </a:lnSpc>
              <a:spcBef>
                <a:spcPts val="0"/>
              </a:spcBef>
              <a:spcAft>
                <a:spcPts val="0"/>
              </a:spcAft>
              <a:buClr>
                <a:srgbClr val="4C4946"/>
              </a:buClr>
              <a:buSzPts val="2400"/>
              <a:buFont typeface="Palatino"/>
              <a:buNone/>
              <a:defRPr sz="2400">
                <a:solidFill>
                  <a:srgbClr val="4C4946"/>
                </a:solidFill>
              </a:defRPr>
            </a:lvl3pPr>
            <a:lvl4pPr indent="0" lvl="3" marL="0" algn="ctr">
              <a:lnSpc>
                <a:spcPct val="100000"/>
              </a:lnSpc>
              <a:spcBef>
                <a:spcPts val="0"/>
              </a:spcBef>
              <a:spcAft>
                <a:spcPts val="0"/>
              </a:spcAft>
              <a:buClr>
                <a:srgbClr val="4C4946"/>
              </a:buClr>
              <a:buSzPts val="2400"/>
              <a:buFont typeface="Palatino"/>
              <a:buNone/>
              <a:defRPr sz="2400">
                <a:solidFill>
                  <a:srgbClr val="4C4946"/>
                </a:solidFill>
              </a:defRPr>
            </a:lvl4pPr>
            <a:lvl5pPr indent="0" lvl="4" marL="0" algn="ctr">
              <a:lnSpc>
                <a:spcPct val="100000"/>
              </a:lnSpc>
              <a:spcBef>
                <a:spcPts val="0"/>
              </a:spcBef>
              <a:spcAft>
                <a:spcPts val="0"/>
              </a:spcAft>
              <a:buClr>
                <a:srgbClr val="4C4946"/>
              </a:buClr>
              <a:buSzPts val="2400"/>
              <a:buFont typeface="Palatino"/>
              <a:buNone/>
              <a:defRPr sz="2400">
                <a:solidFill>
                  <a:srgbClr val="4C4946"/>
                </a:solidFill>
              </a:defRPr>
            </a:lvl5pPr>
            <a:lvl6pPr indent="0" lvl="5" marL="0" algn="ctr">
              <a:lnSpc>
                <a:spcPct val="100000"/>
              </a:lnSpc>
              <a:spcBef>
                <a:spcPts val="0"/>
              </a:spcBef>
              <a:spcAft>
                <a:spcPts val="0"/>
              </a:spcAft>
              <a:buClr>
                <a:srgbClr val="4C4946"/>
              </a:buClr>
              <a:buSzPts val="2400"/>
              <a:buFont typeface="Palatino"/>
              <a:buNone/>
              <a:defRPr sz="2400">
                <a:solidFill>
                  <a:srgbClr val="4C4946"/>
                </a:solidFill>
              </a:defRPr>
            </a:lvl6pPr>
            <a:lvl7pPr indent="0" lvl="6" marL="0" algn="ctr">
              <a:lnSpc>
                <a:spcPct val="100000"/>
              </a:lnSpc>
              <a:spcBef>
                <a:spcPts val="0"/>
              </a:spcBef>
              <a:spcAft>
                <a:spcPts val="0"/>
              </a:spcAft>
              <a:buClr>
                <a:srgbClr val="4C4946"/>
              </a:buClr>
              <a:buSzPts val="2400"/>
              <a:buFont typeface="Palatino"/>
              <a:buNone/>
              <a:defRPr sz="2400">
                <a:solidFill>
                  <a:srgbClr val="4C4946"/>
                </a:solidFill>
              </a:defRPr>
            </a:lvl7pPr>
            <a:lvl8pPr indent="0" lvl="7" marL="0" algn="ctr">
              <a:lnSpc>
                <a:spcPct val="100000"/>
              </a:lnSpc>
              <a:spcBef>
                <a:spcPts val="0"/>
              </a:spcBef>
              <a:spcAft>
                <a:spcPts val="0"/>
              </a:spcAft>
              <a:buClr>
                <a:srgbClr val="4C4946"/>
              </a:buClr>
              <a:buSzPts val="2400"/>
              <a:buFont typeface="Palatino"/>
              <a:buNone/>
              <a:defRPr sz="2400">
                <a:solidFill>
                  <a:srgbClr val="4C4946"/>
                </a:solidFill>
              </a:defRPr>
            </a:lvl8pPr>
            <a:lvl9pPr indent="0" lvl="8" marL="0" algn="ctr">
              <a:lnSpc>
                <a:spcPct val="100000"/>
              </a:lnSpc>
              <a:spcBef>
                <a:spcPts val="0"/>
              </a:spcBef>
              <a:spcAft>
                <a:spcPts val="0"/>
              </a:spcAft>
              <a:buClr>
                <a:srgbClr val="4C4946"/>
              </a:buClr>
              <a:buSzPts val="2400"/>
              <a:buFont typeface="Palatino"/>
              <a:buNone/>
              <a:defRPr sz="2400">
                <a:solidFill>
                  <a:srgbClr val="4C4946"/>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showMasterSp="0">
  <p:cSld name="Quote">
    <p:spTree>
      <p:nvGrpSpPr>
        <p:cNvPr id="66" name="Shape 66"/>
        <p:cNvGrpSpPr/>
        <p:nvPr/>
      </p:nvGrpSpPr>
      <p:grpSpPr>
        <a:xfrm>
          <a:off x="0" y="0"/>
          <a:ext cx="0" cy="0"/>
          <a:chOff x="0" y="0"/>
          <a:chExt cx="0" cy="0"/>
        </a:xfrm>
      </p:grpSpPr>
      <p:sp>
        <p:nvSpPr>
          <p:cNvPr id="67" name="Google Shape;67;p12"/>
          <p:cNvSpPr txBox="1"/>
          <p:nvPr>
            <p:ph idx="1" type="body"/>
          </p:nvPr>
        </p:nvSpPr>
        <p:spPr>
          <a:xfrm>
            <a:off x="990600" y="8420100"/>
            <a:ext cx="22390100" cy="812800"/>
          </a:xfrm>
          <a:prstGeom prst="rect">
            <a:avLst/>
          </a:prstGeom>
          <a:noFill/>
          <a:ln>
            <a:noFill/>
          </a:ln>
        </p:spPr>
        <p:txBody>
          <a:bodyPr anchorCtr="0" anchor="t" bIns="50800" lIns="50800" spcFirstLastPara="1" rIns="50800" wrap="square" tIns="50800"/>
          <a:lstStyle>
            <a:lvl1pPr indent="-228600" lvl="0" marL="457200" algn="ctr">
              <a:lnSpc>
                <a:spcPct val="100000"/>
              </a:lnSpc>
              <a:spcBef>
                <a:spcPts val="1700"/>
              </a:spcBef>
              <a:spcAft>
                <a:spcPts val="0"/>
              </a:spcAft>
              <a:buClr>
                <a:srgbClr val="414141"/>
              </a:buClr>
              <a:buSzPts val="4200"/>
              <a:buFont typeface="Palatino"/>
              <a:buNone/>
              <a:defRPr i="1" sz="4200"/>
            </a:lvl1pPr>
            <a:lvl2pPr indent="-297180" lvl="1" marL="914400" algn="l">
              <a:lnSpc>
                <a:spcPct val="100000"/>
              </a:lnSpc>
              <a:spcBef>
                <a:spcPts val="3400"/>
              </a:spcBef>
              <a:spcAft>
                <a:spcPts val="0"/>
              </a:spcAft>
              <a:buSzPts val="1080"/>
              <a:buChar char="●"/>
              <a:defRPr/>
            </a:lvl2pPr>
            <a:lvl3pPr indent="-297180" lvl="2" marL="1371600" algn="l">
              <a:lnSpc>
                <a:spcPct val="100000"/>
              </a:lnSpc>
              <a:spcBef>
                <a:spcPts val="3400"/>
              </a:spcBef>
              <a:spcAft>
                <a:spcPts val="0"/>
              </a:spcAft>
              <a:buSzPts val="1080"/>
              <a:buChar char="●"/>
              <a:defRPr/>
            </a:lvl3pPr>
            <a:lvl4pPr indent="-297180" lvl="3" marL="1828800" algn="l">
              <a:lnSpc>
                <a:spcPct val="100000"/>
              </a:lnSpc>
              <a:spcBef>
                <a:spcPts val="3400"/>
              </a:spcBef>
              <a:spcAft>
                <a:spcPts val="0"/>
              </a:spcAft>
              <a:buSzPts val="1080"/>
              <a:buChar char="●"/>
              <a:defRPr/>
            </a:lvl4pPr>
            <a:lvl5pPr indent="-297179" lvl="4" marL="2286000" algn="l">
              <a:lnSpc>
                <a:spcPct val="100000"/>
              </a:lnSpc>
              <a:spcBef>
                <a:spcPts val="3400"/>
              </a:spcBef>
              <a:spcAft>
                <a:spcPts val="0"/>
              </a:spcAft>
              <a:buSzPts val="1080"/>
              <a:buChar char="●"/>
              <a:defRPr/>
            </a:lvl5pPr>
            <a:lvl6pPr indent="-297179" lvl="5" marL="2743200" algn="l">
              <a:lnSpc>
                <a:spcPct val="100000"/>
              </a:lnSpc>
              <a:spcBef>
                <a:spcPts val="3400"/>
              </a:spcBef>
              <a:spcAft>
                <a:spcPts val="0"/>
              </a:spcAft>
              <a:buSzPts val="1080"/>
              <a:buChar char="●"/>
              <a:defRPr/>
            </a:lvl6pPr>
            <a:lvl7pPr indent="-297179" lvl="6" marL="3200400" algn="l">
              <a:lnSpc>
                <a:spcPct val="100000"/>
              </a:lnSpc>
              <a:spcBef>
                <a:spcPts val="3400"/>
              </a:spcBef>
              <a:spcAft>
                <a:spcPts val="0"/>
              </a:spcAft>
              <a:buSzPts val="1080"/>
              <a:buChar char="●"/>
              <a:defRPr/>
            </a:lvl7pPr>
            <a:lvl8pPr indent="-297179" lvl="7" marL="3657600" algn="l">
              <a:lnSpc>
                <a:spcPct val="100000"/>
              </a:lnSpc>
              <a:spcBef>
                <a:spcPts val="3400"/>
              </a:spcBef>
              <a:spcAft>
                <a:spcPts val="0"/>
              </a:spcAft>
              <a:buSzPts val="1080"/>
              <a:buChar char="●"/>
              <a:defRPr/>
            </a:lvl8pPr>
            <a:lvl9pPr indent="-297179" lvl="8" marL="4114800" algn="l">
              <a:lnSpc>
                <a:spcPct val="100000"/>
              </a:lnSpc>
              <a:spcBef>
                <a:spcPts val="3400"/>
              </a:spcBef>
              <a:spcAft>
                <a:spcPts val="0"/>
              </a:spcAft>
              <a:buSzPts val="1080"/>
              <a:buChar char="●"/>
              <a:defRPr/>
            </a:lvl9pPr>
          </a:lstStyle>
          <a:p/>
        </p:txBody>
      </p:sp>
      <p:sp>
        <p:nvSpPr>
          <p:cNvPr id="68" name="Google Shape;68;p12"/>
          <p:cNvSpPr txBox="1"/>
          <p:nvPr>
            <p:ph idx="2" type="body"/>
          </p:nvPr>
        </p:nvSpPr>
        <p:spPr>
          <a:xfrm>
            <a:off x="2374900" y="6000750"/>
            <a:ext cx="19621500" cy="939800"/>
          </a:xfrm>
          <a:prstGeom prst="rect">
            <a:avLst/>
          </a:prstGeom>
          <a:noFill/>
          <a:ln>
            <a:noFill/>
          </a:ln>
        </p:spPr>
        <p:txBody>
          <a:bodyPr anchorCtr="0" anchor="ctr" bIns="50800" lIns="50800" spcFirstLastPara="1" rIns="50800" wrap="square" tIns="50800"/>
          <a:lstStyle>
            <a:lvl1pPr indent="-228600" lvl="0" marL="457200" algn="ctr">
              <a:lnSpc>
                <a:spcPct val="100000"/>
              </a:lnSpc>
              <a:spcBef>
                <a:spcPts val="0"/>
              </a:spcBef>
              <a:spcAft>
                <a:spcPts val="0"/>
              </a:spcAft>
              <a:buClr>
                <a:srgbClr val="414141"/>
              </a:buClr>
              <a:buSzPts val="1800"/>
              <a:buNone/>
              <a:defRPr/>
            </a:lvl1pPr>
            <a:lvl2pPr indent="-297180" lvl="1" marL="914400" algn="l">
              <a:lnSpc>
                <a:spcPct val="100000"/>
              </a:lnSpc>
              <a:spcBef>
                <a:spcPts val="3400"/>
              </a:spcBef>
              <a:spcAft>
                <a:spcPts val="0"/>
              </a:spcAft>
              <a:buSzPts val="1080"/>
              <a:buChar char="●"/>
              <a:defRPr/>
            </a:lvl2pPr>
            <a:lvl3pPr indent="-297180" lvl="2" marL="1371600" algn="l">
              <a:lnSpc>
                <a:spcPct val="100000"/>
              </a:lnSpc>
              <a:spcBef>
                <a:spcPts val="3400"/>
              </a:spcBef>
              <a:spcAft>
                <a:spcPts val="0"/>
              </a:spcAft>
              <a:buSzPts val="1080"/>
              <a:buChar char="●"/>
              <a:defRPr/>
            </a:lvl3pPr>
            <a:lvl4pPr indent="-297180" lvl="3" marL="1828800" algn="l">
              <a:lnSpc>
                <a:spcPct val="100000"/>
              </a:lnSpc>
              <a:spcBef>
                <a:spcPts val="3400"/>
              </a:spcBef>
              <a:spcAft>
                <a:spcPts val="0"/>
              </a:spcAft>
              <a:buSzPts val="1080"/>
              <a:buChar char="●"/>
              <a:defRPr/>
            </a:lvl4pPr>
            <a:lvl5pPr indent="-297179" lvl="4" marL="2286000" algn="l">
              <a:lnSpc>
                <a:spcPct val="100000"/>
              </a:lnSpc>
              <a:spcBef>
                <a:spcPts val="3400"/>
              </a:spcBef>
              <a:spcAft>
                <a:spcPts val="0"/>
              </a:spcAft>
              <a:buSzPts val="1080"/>
              <a:buChar char="●"/>
              <a:defRPr/>
            </a:lvl5pPr>
            <a:lvl6pPr indent="-297179" lvl="5" marL="2743200" algn="l">
              <a:lnSpc>
                <a:spcPct val="100000"/>
              </a:lnSpc>
              <a:spcBef>
                <a:spcPts val="3400"/>
              </a:spcBef>
              <a:spcAft>
                <a:spcPts val="0"/>
              </a:spcAft>
              <a:buSzPts val="1080"/>
              <a:buChar char="●"/>
              <a:defRPr/>
            </a:lvl6pPr>
            <a:lvl7pPr indent="-297179" lvl="6" marL="3200400" algn="l">
              <a:lnSpc>
                <a:spcPct val="100000"/>
              </a:lnSpc>
              <a:spcBef>
                <a:spcPts val="3400"/>
              </a:spcBef>
              <a:spcAft>
                <a:spcPts val="0"/>
              </a:spcAft>
              <a:buSzPts val="1080"/>
              <a:buChar char="●"/>
              <a:defRPr/>
            </a:lvl7pPr>
            <a:lvl8pPr indent="-297179" lvl="7" marL="3657600" algn="l">
              <a:lnSpc>
                <a:spcPct val="100000"/>
              </a:lnSpc>
              <a:spcBef>
                <a:spcPts val="3400"/>
              </a:spcBef>
              <a:spcAft>
                <a:spcPts val="0"/>
              </a:spcAft>
              <a:buSzPts val="1080"/>
              <a:buChar char="●"/>
              <a:defRPr/>
            </a:lvl8pPr>
            <a:lvl9pPr indent="-297179" lvl="8" marL="4114800" algn="l">
              <a:lnSpc>
                <a:spcPct val="100000"/>
              </a:lnSpc>
              <a:spcBef>
                <a:spcPts val="3400"/>
              </a:spcBef>
              <a:spcAft>
                <a:spcPts val="0"/>
              </a:spcAft>
              <a:buSzPts val="1080"/>
              <a:buChar char="●"/>
              <a:defRPr/>
            </a:lvl9pPr>
          </a:lstStyle>
          <a:p/>
        </p:txBody>
      </p:sp>
      <p:sp>
        <p:nvSpPr>
          <p:cNvPr id="69" name="Google Shape;69;p12"/>
          <p:cNvSpPr txBox="1"/>
          <p:nvPr>
            <p:ph idx="12" type="sldNum"/>
          </p:nvPr>
        </p:nvSpPr>
        <p:spPr>
          <a:xfrm>
            <a:off x="11976099" y="13017500"/>
            <a:ext cx="419101" cy="508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4C4946"/>
              </a:buClr>
              <a:buSzPts val="2400"/>
              <a:buFont typeface="Palatino"/>
              <a:buNone/>
              <a:defRPr sz="2400">
                <a:solidFill>
                  <a:srgbClr val="4C4946"/>
                </a:solidFill>
              </a:defRPr>
            </a:lvl1pPr>
            <a:lvl2pPr indent="0" lvl="1" marL="0" algn="ctr">
              <a:lnSpc>
                <a:spcPct val="100000"/>
              </a:lnSpc>
              <a:spcBef>
                <a:spcPts val="0"/>
              </a:spcBef>
              <a:spcAft>
                <a:spcPts val="0"/>
              </a:spcAft>
              <a:buClr>
                <a:srgbClr val="4C4946"/>
              </a:buClr>
              <a:buSzPts val="2400"/>
              <a:buFont typeface="Palatino"/>
              <a:buNone/>
              <a:defRPr sz="2400">
                <a:solidFill>
                  <a:srgbClr val="4C4946"/>
                </a:solidFill>
              </a:defRPr>
            </a:lvl2pPr>
            <a:lvl3pPr indent="0" lvl="2" marL="0" algn="ctr">
              <a:lnSpc>
                <a:spcPct val="100000"/>
              </a:lnSpc>
              <a:spcBef>
                <a:spcPts val="0"/>
              </a:spcBef>
              <a:spcAft>
                <a:spcPts val="0"/>
              </a:spcAft>
              <a:buClr>
                <a:srgbClr val="4C4946"/>
              </a:buClr>
              <a:buSzPts val="2400"/>
              <a:buFont typeface="Palatino"/>
              <a:buNone/>
              <a:defRPr sz="2400">
                <a:solidFill>
                  <a:srgbClr val="4C4946"/>
                </a:solidFill>
              </a:defRPr>
            </a:lvl3pPr>
            <a:lvl4pPr indent="0" lvl="3" marL="0" algn="ctr">
              <a:lnSpc>
                <a:spcPct val="100000"/>
              </a:lnSpc>
              <a:spcBef>
                <a:spcPts val="0"/>
              </a:spcBef>
              <a:spcAft>
                <a:spcPts val="0"/>
              </a:spcAft>
              <a:buClr>
                <a:srgbClr val="4C4946"/>
              </a:buClr>
              <a:buSzPts val="2400"/>
              <a:buFont typeface="Palatino"/>
              <a:buNone/>
              <a:defRPr sz="2400">
                <a:solidFill>
                  <a:srgbClr val="4C4946"/>
                </a:solidFill>
              </a:defRPr>
            </a:lvl4pPr>
            <a:lvl5pPr indent="0" lvl="4" marL="0" algn="ctr">
              <a:lnSpc>
                <a:spcPct val="100000"/>
              </a:lnSpc>
              <a:spcBef>
                <a:spcPts val="0"/>
              </a:spcBef>
              <a:spcAft>
                <a:spcPts val="0"/>
              </a:spcAft>
              <a:buClr>
                <a:srgbClr val="4C4946"/>
              </a:buClr>
              <a:buSzPts val="2400"/>
              <a:buFont typeface="Palatino"/>
              <a:buNone/>
              <a:defRPr sz="2400">
                <a:solidFill>
                  <a:srgbClr val="4C4946"/>
                </a:solidFill>
              </a:defRPr>
            </a:lvl5pPr>
            <a:lvl6pPr indent="0" lvl="5" marL="0" algn="ctr">
              <a:lnSpc>
                <a:spcPct val="100000"/>
              </a:lnSpc>
              <a:spcBef>
                <a:spcPts val="0"/>
              </a:spcBef>
              <a:spcAft>
                <a:spcPts val="0"/>
              </a:spcAft>
              <a:buClr>
                <a:srgbClr val="4C4946"/>
              </a:buClr>
              <a:buSzPts val="2400"/>
              <a:buFont typeface="Palatino"/>
              <a:buNone/>
              <a:defRPr sz="2400">
                <a:solidFill>
                  <a:srgbClr val="4C4946"/>
                </a:solidFill>
              </a:defRPr>
            </a:lvl6pPr>
            <a:lvl7pPr indent="0" lvl="6" marL="0" algn="ctr">
              <a:lnSpc>
                <a:spcPct val="100000"/>
              </a:lnSpc>
              <a:spcBef>
                <a:spcPts val="0"/>
              </a:spcBef>
              <a:spcAft>
                <a:spcPts val="0"/>
              </a:spcAft>
              <a:buClr>
                <a:srgbClr val="4C4946"/>
              </a:buClr>
              <a:buSzPts val="2400"/>
              <a:buFont typeface="Palatino"/>
              <a:buNone/>
              <a:defRPr sz="2400">
                <a:solidFill>
                  <a:srgbClr val="4C4946"/>
                </a:solidFill>
              </a:defRPr>
            </a:lvl7pPr>
            <a:lvl8pPr indent="0" lvl="7" marL="0" algn="ctr">
              <a:lnSpc>
                <a:spcPct val="100000"/>
              </a:lnSpc>
              <a:spcBef>
                <a:spcPts val="0"/>
              </a:spcBef>
              <a:spcAft>
                <a:spcPts val="0"/>
              </a:spcAft>
              <a:buClr>
                <a:srgbClr val="4C4946"/>
              </a:buClr>
              <a:buSzPts val="2400"/>
              <a:buFont typeface="Palatino"/>
              <a:buNone/>
              <a:defRPr sz="2400">
                <a:solidFill>
                  <a:srgbClr val="4C4946"/>
                </a:solidFill>
              </a:defRPr>
            </a:lvl8pPr>
            <a:lvl9pPr indent="0" lvl="8" marL="0" algn="ctr">
              <a:lnSpc>
                <a:spcPct val="100000"/>
              </a:lnSpc>
              <a:spcBef>
                <a:spcPts val="0"/>
              </a:spcBef>
              <a:spcAft>
                <a:spcPts val="0"/>
              </a:spcAft>
              <a:buClr>
                <a:srgbClr val="4C4946"/>
              </a:buClr>
              <a:buSzPts val="2400"/>
              <a:buFont typeface="Palatino"/>
              <a:buNone/>
              <a:defRPr sz="2400">
                <a:solidFill>
                  <a:srgbClr val="4C4946"/>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showMasterSp="0">
  <p:cSld name="Photo">
    <p:spTree>
      <p:nvGrpSpPr>
        <p:cNvPr id="70" name="Shape 70"/>
        <p:cNvGrpSpPr/>
        <p:nvPr/>
      </p:nvGrpSpPr>
      <p:grpSpPr>
        <a:xfrm>
          <a:off x="0" y="0"/>
          <a:ext cx="0" cy="0"/>
          <a:chOff x="0" y="0"/>
          <a:chExt cx="0" cy="0"/>
        </a:xfrm>
      </p:grpSpPr>
      <p:sp>
        <p:nvSpPr>
          <p:cNvPr id="71" name="Google Shape;71;p13"/>
          <p:cNvSpPr/>
          <p:nvPr>
            <p:ph idx="2" type="pic"/>
          </p:nvPr>
        </p:nvSpPr>
        <p:spPr>
          <a:xfrm>
            <a:off x="0" y="0"/>
            <a:ext cx="24384001" cy="13716000"/>
          </a:xfrm>
          <a:prstGeom prst="rect">
            <a:avLst/>
          </a:prstGeom>
          <a:noFill/>
          <a:ln>
            <a:noFill/>
          </a:ln>
        </p:spPr>
        <p:txBody>
          <a:bodyPr anchorCtr="0" anchor="t" bIns="45700" lIns="91425" spcFirstLastPara="1" rIns="91425" wrap="square" tIns="45700"/>
          <a:lstStyle>
            <a:lvl1pPr lvl="0"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1pPr>
            <a:lvl2pPr lvl="1"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2pPr>
            <a:lvl3pPr lvl="2"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3pPr>
            <a:lvl4pPr lvl="3"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4pPr>
            <a:lvl5pPr lvl="4"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5pPr>
            <a:lvl6pPr lvl="5"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6pPr>
            <a:lvl7pPr lvl="6"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7pPr>
            <a:lvl8pPr lvl="7"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8pPr>
            <a:lvl9pPr lvl="8"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9pPr>
          </a:lstStyle>
          <a:p/>
        </p:txBody>
      </p:sp>
      <p:sp>
        <p:nvSpPr>
          <p:cNvPr id="72" name="Google Shape;72;p13"/>
          <p:cNvSpPr txBox="1"/>
          <p:nvPr>
            <p:ph idx="12" type="sldNum"/>
          </p:nvPr>
        </p:nvSpPr>
        <p:spPr>
          <a:xfrm>
            <a:off x="11976099" y="13017500"/>
            <a:ext cx="419101" cy="508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4C4946"/>
              </a:buClr>
              <a:buSzPts val="2400"/>
              <a:buFont typeface="Palatino"/>
              <a:buNone/>
              <a:defRPr sz="2400">
                <a:solidFill>
                  <a:srgbClr val="4C4946"/>
                </a:solidFill>
              </a:defRPr>
            </a:lvl1pPr>
            <a:lvl2pPr indent="0" lvl="1" marL="0" algn="ctr">
              <a:lnSpc>
                <a:spcPct val="100000"/>
              </a:lnSpc>
              <a:spcBef>
                <a:spcPts val="0"/>
              </a:spcBef>
              <a:spcAft>
                <a:spcPts val="0"/>
              </a:spcAft>
              <a:buClr>
                <a:srgbClr val="4C4946"/>
              </a:buClr>
              <a:buSzPts val="2400"/>
              <a:buFont typeface="Palatino"/>
              <a:buNone/>
              <a:defRPr sz="2400">
                <a:solidFill>
                  <a:srgbClr val="4C4946"/>
                </a:solidFill>
              </a:defRPr>
            </a:lvl2pPr>
            <a:lvl3pPr indent="0" lvl="2" marL="0" algn="ctr">
              <a:lnSpc>
                <a:spcPct val="100000"/>
              </a:lnSpc>
              <a:spcBef>
                <a:spcPts val="0"/>
              </a:spcBef>
              <a:spcAft>
                <a:spcPts val="0"/>
              </a:spcAft>
              <a:buClr>
                <a:srgbClr val="4C4946"/>
              </a:buClr>
              <a:buSzPts val="2400"/>
              <a:buFont typeface="Palatino"/>
              <a:buNone/>
              <a:defRPr sz="2400">
                <a:solidFill>
                  <a:srgbClr val="4C4946"/>
                </a:solidFill>
              </a:defRPr>
            </a:lvl3pPr>
            <a:lvl4pPr indent="0" lvl="3" marL="0" algn="ctr">
              <a:lnSpc>
                <a:spcPct val="100000"/>
              </a:lnSpc>
              <a:spcBef>
                <a:spcPts val="0"/>
              </a:spcBef>
              <a:spcAft>
                <a:spcPts val="0"/>
              </a:spcAft>
              <a:buClr>
                <a:srgbClr val="4C4946"/>
              </a:buClr>
              <a:buSzPts val="2400"/>
              <a:buFont typeface="Palatino"/>
              <a:buNone/>
              <a:defRPr sz="2400">
                <a:solidFill>
                  <a:srgbClr val="4C4946"/>
                </a:solidFill>
              </a:defRPr>
            </a:lvl4pPr>
            <a:lvl5pPr indent="0" lvl="4" marL="0" algn="ctr">
              <a:lnSpc>
                <a:spcPct val="100000"/>
              </a:lnSpc>
              <a:spcBef>
                <a:spcPts val="0"/>
              </a:spcBef>
              <a:spcAft>
                <a:spcPts val="0"/>
              </a:spcAft>
              <a:buClr>
                <a:srgbClr val="4C4946"/>
              </a:buClr>
              <a:buSzPts val="2400"/>
              <a:buFont typeface="Palatino"/>
              <a:buNone/>
              <a:defRPr sz="2400">
                <a:solidFill>
                  <a:srgbClr val="4C4946"/>
                </a:solidFill>
              </a:defRPr>
            </a:lvl5pPr>
            <a:lvl6pPr indent="0" lvl="5" marL="0" algn="ctr">
              <a:lnSpc>
                <a:spcPct val="100000"/>
              </a:lnSpc>
              <a:spcBef>
                <a:spcPts val="0"/>
              </a:spcBef>
              <a:spcAft>
                <a:spcPts val="0"/>
              </a:spcAft>
              <a:buClr>
                <a:srgbClr val="4C4946"/>
              </a:buClr>
              <a:buSzPts val="2400"/>
              <a:buFont typeface="Palatino"/>
              <a:buNone/>
              <a:defRPr sz="2400">
                <a:solidFill>
                  <a:srgbClr val="4C4946"/>
                </a:solidFill>
              </a:defRPr>
            </a:lvl6pPr>
            <a:lvl7pPr indent="0" lvl="6" marL="0" algn="ctr">
              <a:lnSpc>
                <a:spcPct val="100000"/>
              </a:lnSpc>
              <a:spcBef>
                <a:spcPts val="0"/>
              </a:spcBef>
              <a:spcAft>
                <a:spcPts val="0"/>
              </a:spcAft>
              <a:buClr>
                <a:srgbClr val="4C4946"/>
              </a:buClr>
              <a:buSzPts val="2400"/>
              <a:buFont typeface="Palatino"/>
              <a:buNone/>
              <a:defRPr sz="2400">
                <a:solidFill>
                  <a:srgbClr val="4C4946"/>
                </a:solidFill>
              </a:defRPr>
            </a:lvl7pPr>
            <a:lvl8pPr indent="0" lvl="7" marL="0" algn="ctr">
              <a:lnSpc>
                <a:spcPct val="100000"/>
              </a:lnSpc>
              <a:spcBef>
                <a:spcPts val="0"/>
              </a:spcBef>
              <a:spcAft>
                <a:spcPts val="0"/>
              </a:spcAft>
              <a:buClr>
                <a:srgbClr val="4C4946"/>
              </a:buClr>
              <a:buSzPts val="2400"/>
              <a:buFont typeface="Palatino"/>
              <a:buNone/>
              <a:defRPr sz="2400">
                <a:solidFill>
                  <a:srgbClr val="4C4946"/>
                </a:solidFill>
              </a:defRPr>
            </a:lvl8pPr>
            <a:lvl9pPr indent="0" lvl="8" marL="0" algn="ctr">
              <a:lnSpc>
                <a:spcPct val="100000"/>
              </a:lnSpc>
              <a:spcBef>
                <a:spcPts val="0"/>
              </a:spcBef>
              <a:spcAft>
                <a:spcPts val="0"/>
              </a:spcAft>
              <a:buClr>
                <a:srgbClr val="4C4946"/>
              </a:buClr>
              <a:buSzPts val="2400"/>
              <a:buFont typeface="Palatino"/>
              <a:buNone/>
              <a:defRPr sz="2400">
                <a:solidFill>
                  <a:srgbClr val="4C4946"/>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showMasterSp="0" type="title">
  <p:cSld name="TITLE">
    <p:bg>
      <p:bgPr>
        <a:blipFill>
          <a:blip r:embed="rId2">
            <a:alphaModFix/>
          </a:blip>
          <a:stretch>
            <a:fillRect/>
          </a:stretch>
        </a:blipFill>
      </p:bgPr>
    </p:bg>
    <p:spTree>
      <p:nvGrpSpPr>
        <p:cNvPr id="13" name="Shape 13"/>
        <p:cNvGrpSpPr/>
        <p:nvPr/>
      </p:nvGrpSpPr>
      <p:grpSpPr>
        <a:xfrm>
          <a:off x="0" y="0"/>
          <a:ext cx="0" cy="0"/>
          <a:chOff x="0" y="0"/>
          <a:chExt cx="0" cy="0"/>
        </a:xfrm>
      </p:grpSpPr>
      <p:cxnSp>
        <p:nvCxnSpPr>
          <p:cNvPr id="14" name="Google Shape;14;p3"/>
          <p:cNvCxnSpPr/>
          <p:nvPr/>
        </p:nvCxnSpPr>
        <p:spPr>
          <a:xfrm>
            <a:off x="952500" y="9245600"/>
            <a:ext cx="22498974" cy="0"/>
          </a:xfrm>
          <a:prstGeom prst="straightConnector1">
            <a:avLst/>
          </a:prstGeom>
          <a:noFill/>
          <a:ln cap="flat" cmpd="sng" w="12700">
            <a:solidFill>
              <a:srgbClr val="444444">
                <a:alpha val="29803"/>
              </a:srgbClr>
            </a:solidFill>
            <a:prstDash val="solid"/>
            <a:miter lim="400000"/>
            <a:headEnd len="sm" w="sm" type="none"/>
            <a:tailEnd len="sm" w="sm" type="none"/>
          </a:ln>
        </p:spPr>
      </p:cxnSp>
      <p:cxnSp>
        <p:nvCxnSpPr>
          <p:cNvPr id="15" name="Google Shape;15;p3"/>
          <p:cNvCxnSpPr/>
          <p:nvPr/>
        </p:nvCxnSpPr>
        <p:spPr>
          <a:xfrm>
            <a:off x="952500" y="5765800"/>
            <a:ext cx="22500034" cy="0"/>
          </a:xfrm>
          <a:prstGeom prst="straightConnector1">
            <a:avLst/>
          </a:prstGeom>
          <a:noFill/>
          <a:ln cap="flat" cmpd="sng" w="12700">
            <a:solidFill>
              <a:srgbClr val="444444">
                <a:alpha val="29803"/>
              </a:srgbClr>
            </a:solidFill>
            <a:prstDash val="solid"/>
            <a:miter lim="400000"/>
            <a:headEnd len="sm" w="sm" type="none"/>
            <a:tailEnd len="sm" w="sm" type="none"/>
          </a:ln>
        </p:spPr>
      </p:cxnSp>
      <p:cxnSp>
        <p:nvCxnSpPr>
          <p:cNvPr id="16" name="Google Shape;16;p3"/>
          <p:cNvCxnSpPr/>
          <p:nvPr/>
        </p:nvCxnSpPr>
        <p:spPr>
          <a:xfrm flipH="1" rot="10800000">
            <a:off x="14989317" y="6339647"/>
            <a:ext cx="1" cy="2310129"/>
          </a:xfrm>
          <a:prstGeom prst="straightConnector1">
            <a:avLst/>
          </a:prstGeom>
          <a:noFill/>
          <a:ln cap="flat" cmpd="sng" w="12700">
            <a:solidFill>
              <a:srgbClr val="444444">
                <a:alpha val="29803"/>
              </a:srgbClr>
            </a:solidFill>
            <a:prstDash val="solid"/>
            <a:miter lim="400000"/>
            <a:headEnd len="sm" w="sm" type="none"/>
            <a:tailEnd len="sm" w="sm" type="none"/>
          </a:ln>
        </p:spPr>
      </p:cxnSp>
      <p:sp>
        <p:nvSpPr>
          <p:cNvPr id="17" name="Google Shape;17;p3"/>
          <p:cNvSpPr txBox="1"/>
          <p:nvPr>
            <p:ph idx="1" type="body"/>
          </p:nvPr>
        </p:nvSpPr>
        <p:spPr>
          <a:xfrm>
            <a:off x="952500" y="4965700"/>
            <a:ext cx="13500100" cy="635000"/>
          </a:xfrm>
          <a:prstGeom prst="rect">
            <a:avLst/>
          </a:prstGeom>
          <a:noFill/>
          <a:ln>
            <a:noFill/>
          </a:ln>
        </p:spPr>
        <p:txBody>
          <a:bodyPr anchorCtr="0" anchor="ctr" bIns="50800" lIns="50800" spcFirstLastPara="1" rIns="50800" wrap="square" tIns="50800"/>
          <a:lstStyle>
            <a:lvl1pPr indent="-228600" lvl="0" marL="457200" algn="l">
              <a:lnSpc>
                <a:spcPct val="110000"/>
              </a:lnSpc>
              <a:spcBef>
                <a:spcPts val="0"/>
              </a:spcBef>
              <a:spcAft>
                <a:spcPts val="0"/>
              </a:spcAft>
              <a:buClr>
                <a:srgbClr val="414141"/>
              </a:buClr>
              <a:buSzPts val="3200"/>
              <a:buFont typeface="Palatino"/>
              <a:buNone/>
              <a:defRPr i="1" sz="3200"/>
            </a:lvl1pPr>
            <a:lvl2pPr indent="-297180" lvl="1" marL="914400" algn="l">
              <a:lnSpc>
                <a:spcPct val="100000"/>
              </a:lnSpc>
              <a:spcBef>
                <a:spcPts val="3400"/>
              </a:spcBef>
              <a:spcAft>
                <a:spcPts val="0"/>
              </a:spcAft>
              <a:buSzPts val="1080"/>
              <a:buChar char="●"/>
              <a:defRPr/>
            </a:lvl2pPr>
            <a:lvl3pPr indent="-297180" lvl="2" marL="1371600" algn="l">
              <a:lnSpc>
                <a:spcPct val="100000"/>
              </a:lnSpc>
              <a:spcBef>
                <a:spcPts val="3400"/>
              </a:spcBef>
              <a:spcAft>
                <a:spcPts val="0"/>
              </a:spcAft>
              <a:buSzPts val="1080"/>
              <a:buChar char="●"/>
              <a:defRPr/>
            </a:lvl3pPr>
            <a:lvl4pPr indent="-297180" lvl="3" marL="1828800" algn="l">
              <a:lnSpc>
                <a:spcPct val="100000"/>
              </a:lnSpc>
              <a:spcBef>
                <a:spcPts val="3400"/>
              </a:spcBef>
              <a:spcAft>
                <a:spcPts val="0"/>
              </a:spcAft>
              <a:buSzPts val="1080"/>
              <a:buChar char="●"/>
              <a:defRPr/>
            </a:lvl4pPr>
            <a:lvl5pPr indent="-297179" lvl="4" marL="2286000" algn="l">
              <a:lnSpc>
                <a:spcPct val="100000"/>
              </a:lnSpc>
              <a:spcBef>
                <a:spcPts val="3400"/>
              </a:spcBef>
              <a:spcAft>
                <a:spcPts val="0"/>
              </a:spcAft>
              <a:buSzPts val="1080"/>
              <a:buChar char="●"/>
              <a:defRPr/>
            </a:lvl5pPr>
            <a:lvl6pPr indent="-297179" lvl="5" marL="2743200" algn="l">
              <a:lnSpc>
                <a:spcPct val="100000"/>
              </a:lnSpc>
              <a:spcBef>
                <a:spcPts val="3400"/>
              </a:spcBef>
              <a:spcAft>
                <a:spcPts val="0"/>
              </a:spcAft>
              <a:buSzPts val="1080"/>
              <a:buChar char="●"/>
              <a:defRPr/>
            </a:lvl6pPr>
            <a:lvl7pPr indent="-297179" lvl="6" marL="3200400" algn="l">
              <a:lnSpc>
                <a:spcPct val="100000"/>
              </a:lnSpc>
              <a:spcBef>
                <a:spcPts val="3400"/>
              </a:spcBef>
              <a:spcAft>
                <a:spcPts val="0"/>
              </a:spcAft>
              <a:buSzPts val="1080"/>
              <a:buChar char="●"/>
              <a:defRPr/>
            </a:lvl7pPr>
            <a:lvl8pPr indent="-297179" lvl="7" marL="3657600" algn="l">
              <a:lnSpc>
                <a:spcPct val="100000"/>
              </a:lnSpc>
              <a:spcBef>
                <a:spcPts val="3400"/>
              </a:spcBef>
              <a:spcAft>
                <a:spcPts val="0"/>
              </a:spcAft>
              <a:buSzPts val="1080"/>
              <a:buChar char="●"/>
              <a:defRPr/>
            </a:lvl8pPr>
            <a:lvl9pPr indent="-297179" lvl="8" marL="4114800" algn="l">
              <a:lnSpc>
                <a:spcPct val="100000"/>
              </a:lnSpc>
              <a:spcBef>
                <a:spcPts val="3400"/>
              </a:spcBef>
              <a:spcAft>
                <a:spcPts val="0"/>
              </a:spcAft>
              <a:buSzPts val="1080"/>
              <a:buChar char="●"/>
              <a:defRPr/>
            </a:lvl9pPr>
          </a:lstStyle>
          <a:p/>
        </p:txBody>
      </p:sp>
      <p:sp>
        <p:nvSpPr>
          <p:cNvPr id="18" name="Google Shape;18;p3"/>
          <p:cNvSpPr txBox="1"/>
          <p:nvPr>
            <p:ph type="title"/>
          </p:nvPr>
        </p:nvSpPr>
        <p:spPr>
          <a:xfrm>
            <a:off x="952500" y="5829300"/>
            <a:ext cx="13500100" cy="3340100"/>
          </a:xfrm>
          <a:prstGeom prst="rect">
            <a:avLst/>
          </a:prstGeom>
          <a:noFill/>
          <a:ln>
            <a:noFill/>
          </a:ln>
        </p:spPr>
        <p:txBody>
          <a:bodyPr anchorCtr="0" anchor="ctr" bIns="50800" lIns="50800" spcFirstLastPara="1" rIns="50800" wrap="square" tIns="50800"/>
          <a:lstStyle>
            <a:lvl1pPr lvl="0" algn="l">
              <a:lnSpc>
                <a:spcPct val="90000"/>
              </a:lnSpc>
              <a:spcBef>
                <a:spcPts val="2300"/>
              </a:spcBef>
              <a:spcAft>
                <a:spcPts val="0"/>
              </a:spcAft>
              <a:buClr>
                <a:srgbClr val="D93E2B"/>
              </a:buClr>
              <a:buSzPts val="1800"/>
              <a:buNone/>
              <a:defRPr/>
            </a:lvl1pPr>
            <a:lvl2pPr lvl="1" algn="ctr">
              <a:lnSpc>
                <a:spcPct val="90000"/>
              </a:lnSpc>
              <a:spcBef>
                <a:spcPts val="2300"/>
              </a:spcBef>
              <a:spcAft>
                <a:spcPts val="0"/>
              </a:spcAft>
              <a:buClr>
                <a:srgbClr val="D93E2B"/>
              </a:buClr>
              <a:buSzPts val="1800"/>
              <a:buNone/>
              <a:defRPr/>
            </a:lvl2pPr>
            <a:lvl3pPr lvl="2" algn="ctr">
              <a:lnSpc>
                <a:spcPct val="90000"/>
              </a:lnSpc>
              <a:spcBef>
                <a:spcPts val="2300"/>
              </a:spcBef>
              <a:spcAft>
                <a:spcPts val="0"/>
              </a:spcAft>
              <a:buClr>
                <a:srgbClr val="D93E2B"/>
              </a:buClr>
              <a:buSzPts val="1800"/>
              <a:buNone/>
              <a:defRPr/>
            </a:lvl3pPr>
            <a:lvl4pPr lvl="3" algn="ctr">
              <a:lnSpc>
                <a:spcPct val="90000"/>
              </a:lnSpc>
              <a:spcBef>
                <a:spcPts val="2300"/>
              </a:spcBef>
              <a:spcAft>
                <a:spcPts val="0"/>
              </a:spcAft>
              <a:buClr>
                <a:srgbClr val="D93E2B"/>
              </a:buClr>
              <a:buSzPts val="1800"/>
              <a:buNone/>
              <a:defRPr/>
            </a:lvl4pPr>
            <a:lvl5pPr lvl="4" algn="ctr">
              <a:lnSpc>
                <a:spcPct val="90000"/>
              </a:lnSpc>
              <a:spcBef>
                <a:spcPts val="2300"/>
              </a:spcBef>
              <a:spcAft>
                <a:spcPts val="0"/>
              </a:spcAft>
              <a:buClr>
                <a:srgbClr val="D93E2B"/>
              </a:buClr>
              <a:buSzPts val="1800"/>
              <a:buNone/>
              <a:defRPr/>
            </a:lvl5pPr>
            <a:lvl6pPr lvl="5" algn="ctr">
              <a:lnSpc>
                <a:spcPct val="90000"/>
              </a:lnSpc>
              <a:spcBef>
                <a:spcPts val="2300"/>
              </a:spcBef>
              <a:spcAft>
                <a:spcPts val="0"/>
              </a:spcAft>
              <a:buClr>
                <a:srgbClr val="D93E2B"/>
              </a:buClr>
              <a:buSzPts val="1800"/>
              <a:buNone/>
              <a:defRPr/>
            </a:lvl6pPr>
            <a:lvl7pPr lvl="6" algn="ctr">
              <a:lnSpc>
                <a:spcPct val="90000"/>
              </a:lnSpc>
              <a:spcBef>
                <a:spcPts val="2300"/>
              </a:spcBef>
              <a:spcAft>
                <a:spcPts val="0"/>
              </a:spcAft>
              <a:buClr>
                <a:srgbClr val="D93E2B"/>
              </a:buClr>
              <a:buSzPts val="1800"/>
              <a:buNone/>
              <a:defRPr/>
            </a:lvl7pPr>
            <a:lvl8pPr lvl="7" algn="ctr">
              <a:lnSpc>
                <a:spcPct val="90000"/>
              </a:lnSpc>
              <a:spcBef>
                <a:spcPts val="2300"/>
              </a:spcBef>
              <a:spcAft>
                <a:spcPts val="0"/>
              </a:spcAft>
              <a:buClr>
                <a:srgbClr val="D93E2B"/>
              </a:buClr>
              <a:buSzPts val="1800"/>
              <a:buNone/>
              <a:defRPr/>
            </a:lvl8pPr>
            <a:lvl9pPr lvl="8" algn="ctr">
              <a:lnSpc>
                <a:spcPct val="90000"/>
              </a:lnSpc>
              <a:spcBef>
                <a:spcPts val="2300"/>
              </a:spcBef>
              <a:spcAft>
                <a:spcPts val="0"/>
              </a:spcAft>
              <a:buClr>
                <a:srgbClr val="D93E2B"/>
              </a:buClr>
              <a:buSzPts val="1800"/>
              <a:buNone/>
              <a:defRPr/>
            </a:lvl9pPr>
          </a:lstStyle>
          <a:p/>
        </p:txBody>
      </p:sp>
      <p:sp>
        <p:nvSpPr>
          <p:cNvPr id="19" name="Google Shape;19;p3"/>
          <p:cNvSpPr txBox="1"/>
          <p:nvPr>
            <p:ph idx="2" type="body"/>
          </p:nvPr>
        </p:nvSpPr>
        <p:spPr>
          <a:xfrm>
            <a:off x="15532100" y="5829300"/>
            <a:ext cx="7950200" cy="3340100"/>
          </a:xfrm>
          <a:prstGeom prst="rect">
            <a:avLst/>
          </a:prstGeom>
          <a:noFill/>
          <a:ln>
            <a:noFill/>
          </a:ln>
        </p:spPr>
        <p:txBody>
          <a:bodyPr anchorCtr="0" anchor="ctr" bIns="50800" lIns="50800" spcFirstLastPara="1" rIns="50800" wrap="square" tIns="50800"/>
          <a:lstStyle>
            <a:lvl1pPr indent="-228600" lvl="0" marL="457200" algn="l">
              <a:lnSpc>
                <a:spcPct val="100000"/>
              </a:lnSpc>
              <a:spcBef>
                <a:spcPts val="0"/>
              </a:spcBef>
              <a:spcAft>
                <a:spcPts val="0"/>
              </a:spcAft>
              <a:buClr>
                <a:srgbClr val="414141"/>
              </a:buClr>
              <a:buSzPts val="3200"/>
              <a:buFont typeface="Palatino"/>
              <a:buNone/>
              <a:defRPr sz="3200"/>
            </a:lvl1pPr>
            <a:lvl2pPr indent="-228600" lvl="1" marL="914400" algn="l">
              <a:lnSpc>
                <a:spcPct val="100000"/>
              </a:lnSpc>
              <a:spcBef>
                <a:spcPts val="0"/>
              </a:spcBef>
              <a:spcAft>
                <a:spcPts val="0"/>
              </a:spcAft>
              <a:buClr>
                <a:srgbClr val="414141"/>
              </a:buClr>
              <a:buSzPts val="3200"/>
              <a:buFont typeface="Palatino"/>
              <a:buNone/>
              <a:defRPr sz="3200"/>
            </a:lvl2pPr>
            <a:lvl3pPr indent="-228600" lvl="2" marL="1371600" algn="l">
              <a:lnSpc>
                <a:spcPct val="100000"/>
              </a:lnSpc>
              <a:spcBef>
                <a:spcPts val="0"/>
              </a:spcBef>
              <a:spcAft>
                <a:spcPts val="0"/>
              </a:spcAft>
              <a:buClr>
                <a:srgbClr val="414141"/>
              </a:buClr>
              <a:buSzPts val="3200"/>
              <a:buFont typeface="Palatino"/>
              <a:buNone/>
              <a:defRPr sz="3200"/>
            </a:lvl3pPr>
            <a:lvl4pPr indent="-228600" lvl="3" marL="1828800" algn="l">
              <a:lnSpc>
                <a:spcPct val="100000"/>
              </a:lnSpc>
              <a:spcBef>
                <a:spcPts val="0"/>
              </a:spcBef>
              <a:spcAft>
                <a:spcPts val="0"/>
              </a:spcAft>
              <a:buClr>
                <a:srgbClr val="414141"/>
              </a:buClr>
              <a:buSzPts val="3200"/>
              <a:buFont typeface="Palatino"/>
              <a:buNone/>
              <a:defRPr sz="3200"/>
            </a:lvl4pPr>
            <a:lvl5pPr indent="-228600" lvl="4" marL="2286000" algn="l">
              <a:lnSpc>
                <a:spcPct val="100000"/>
              </a:lnSpc>
              <a:spcBef>
                <a:spcPts val="0"/>
              </a:spcBef>
              <a:spcAft>
                <a:spcPts val="0"/>
              </a:spcAft>
              <a:buClr>
                <a:srgbClr val="414141"/>
              </a:buClr>
              <a:buSzPts val="3200"/>
              <a:buFont typeface="Palatino"/>
              <a:buNone/>
              <a:defRPr sz="3200"/>
            </a:lvl5pPr>
            <a:lvl6pPr indent="-297179" lvl="5" marL="2743200" algn="l">
              <a:lnSpc>
                <a:spcPct val="100000"/>
              </a:lnSpc>
              <a:spcBef>
                <a:spcPts val="3400"/>
              </a:spcBef>
              <a:spcAft>
                <a:spcPts val="0"/>
              </a:spcAft>
              <a:buSzPts val="1080"/>
              <a:buChar char="●"/>
              <a:defRPr/>
            </a:lvl6pPr>
            <a:lvl7pPr indent="-297179" lvl="6" marL="3200400" algn="l">
              <a:lnSpc>
                <a:spcPct val="100000"/>
              </a:lnSpc>
              <a:spcBef>
                <a:spcPts val="3400"/>
              </a:spcBef>
              <a:spcAft>
                <a:spcPts val="0"/>
              </a:spcAft>
              <a:buSzPts val="1080"/>
              <a:buChar char="●"/>
              <a:defRPr/>
            </a:lvl7pPr>
            <a:lvl8pPr indent="-297179" lvl="7" marL="3657600" algn="l">
              <a:lnSpc>
                <a:spcPct val="100000"/>
              </a:lnSpc>
              <a:spcBef>
                <a:spcPts val="3400"/>
              </a:spcBef>
              <a:spcAft>
                <a:spcPts val="0"/>
              </a:spcAft>
              <a:buSzPts val="1080"/>
              <a:buChar char="●"/>
              <a:defRPr/>
            </a:lvl8pPr>
            <a:lvl9pPr indent="-297179" lvl="8" marL="4114800" algn="l">
              <a:lnSpc>
                <a:spcPct val="100000"/>
              </a:lnSpc>
              <a:spcBef>
                <a:spcPts val="3400"/>
              </a:spcBef>
              <a:spcAft>
                <a:spcPts val="0"/>
              </a:spcAft>
              <a:buSzPts val="1080"/>
              <a:buChar char="●"/>
              <a:defRPr/>
            </a:lvl9pPr>
          </a:lstStyle>
          <a:p/>
        </p:txBody>
      </p:sp>
      <p:sp>
        <p:nvSpPr>
          <p:cNvPr id="20" name="Google Shape;20;p3"/>
          <p:cNvSpPr txBox="1"/>
          <p:nvPr>
            <p:ph idx="12" type="sldNum"/>
          </p:nvPr>
        </p:nvSpPr>
        <p:spPr>
          <a:xfrm>
            <a:off x="11976099" y="13017500"/>
            <a:ext cx="419101" cy="508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4C4946"/>
              </a:buClr>
              <a:buSzPts val="2400"/>
              <a:buFont typeface="Palatino"/>
              <a:buNone/>
              <a:defRPr sz="2400">
                <a:solidFill>
                  <a:srgbClr val="4C4946"/>
                </a:solidFill>
              </a:defRPr>
            </a:lvl1pPr>
            <a:lvl2pPr indent="0" lvl="1" marL="0" algn="ctr">
              <a:lnSpc>
                <a:spcPct val="100000"/>
              </a:lnSpc>
              <a:spcBef>
                <a:spcPts val="0"/>
              </a:spcBef>
              <a:spcAft>
                <a:spcPts val="0"/>
              </a:spcAft>
              <a:buClr>
                <a:srgbClr val="4C4946"/>
              </a:buClr>
              <a:buSzPts val="2400"/>
              <a:buFont typeface="Palatino"/>
              <a:buNone/>
              <a:defRPr sz="2400">
                <a:solidFill>
                  <a:srgbClr val="4C4946"/>
                </a:solidFill>
              </a:defRPr>
            </a:lvl2pPr>
            <a:lvl3pPr indent="0" lvl="2" marL="0" algn="ctr">
              <a:lnSpc>
                <a:spcPct val="100000"/>
              </a:lnSpc>
              <a:spcBef>
                <a:spcPts val="0"/>
              </a:spcBef>
              <a:spcAft>
                <a:spcPts val="0"/>
              </a:spcAft>
              <a:buClr>
                <a:srgbClr val="4C4946"/>
              </a:buClr>
              <a:buSzPts val="2400"/>
              <a:buFont typeface="Palatino"/>
              <a:buNone/>
              <a:defRPr sz="2400">
                <a:solidFill>
                  <a:srgbClr val="4C4946"/>
                </a:solidFill>
              </a:defRPr>
            </a:lvl3pPr>
            <a:lvl4pPr indent="0" lvl="3" marL="0" algn="ctr">
              <a:lnSpc>
                <a:spcPct val="100000"/>
              </a:lnSpc>
              <a:spcBef>
                <a:spcPts val="0"/>
              </a:spcBef>
              <a:spcAft>
                <a:spcPts val="0"/>
              </a:spcAft>
              <a:buClr>
                <a:srgbClr val="4C4946"/>
              </a:buClr>
              <a:buSzPts val="2400"/>
              <a:buFont typeface="Palatino"/>
              <a:buNone/>
              <a:defRPr sz="2400">
                <a:solidFill>
                  <a:srgbClr val="4C4946"/>
                </a:solidFill>
              </a:defRPr>
            </a:lvl4pPr>
            <a:lvl5pPr indent="0" lvl="4" marL="0" algn="ctr">
              <a:lnSpc>
                <a:spcPct val="100000"/>
              </a:lnSpc>
              <a:spcBef>
                <a:spcPts val="0"/>
              </a:spcBef>
              <a:spcAft>
                <a:spcPts val="0"/>
              </a:spcAft>
              <a:buClr>
                <a:srgbClr val="4C4946"/>
              </a:buClr>
              <a:buSzPts val="2400"/>
              <a:buFont typeface="Palatino"/>
              <a:buNone/>
              <a:defRPr sz="2400">
                <a:solidFill>
                  <a:srgbClr val="4C4946"/>
                </a:solidFill>
              </a:defRPr>
            </a:lvl5pPr>
            <a:lvl6pPr indent="0" lvl="5" marL="0" algn="ctr">
              <a:lnSpc>
                <a:spcPct val="100000"/>
              </a:lnSpc>
              <a:spcBef>
                <a:spcPts val="0"/>
              </a:spcBef>
              <a:spcAft>
                <a:spcPts val="0"/>
              </a:spcAft>
              <a:buClr>
                <a:srgbClr val="4C4946"/>
              </a:buClr>
              <a:buSzPts val="2400"/>
              <a:buFont typeface="Palatino"/>
              <a:buNone/>
              <a:defRPr sz="2400">
                <a:solidFill>
                  <a:srgbClr val="4C4946"/>
                </a:solidFill>
              </a:defRPr>
            </a:lvl6pPr>
            <a:lvl7pPr indent="0" lvl="6" marL="0" algn="ctr">
              <a:lnSpc>
                <a:spcPct val="100000"/>
              </a:lnSpc>
              <a:spcBef>
                <a:spcPts val="0"/>
              </a:spcBef>
              <a:spcAft>
                <a:spcPts val="0"/>
              </a:spcAft>
              <a:buClr>
                <a:srgbClr val="4C4946"/>
              </a:buClr>
              <a:buSzPts val="2400"/>
              <a:buFont typeface="Palatino"/>
              <a:buNone/>
              <a:defRPr sz="2400">
                <a:solidFill>
                  <a:srgbClr val="4C4946"/>
                </a:solidFill>
              </a:defRPr>
            </a:lvl7pPr>
            <a:lvl8pPr indent="0" lvl="7" marL="0" algn="ctr">
              <a:lnSpc>
                <a:spcPct val="100000"/>
              </a:lnSpc>
              <a:spcBef>
                <a:spcPts val="0"/>
              </a:spcBef>
              <a:spcAft>
                <a:spcPts val="0"/>
              </a:spcAft>
              <a:buClr>
                <a:srgbClr val="4C4946"/>
              </a:buClr>
              <a:buSzPts val="2400"/>
              <a:buFont typeface="Palatino"/>
              <a:buNone/>
              <a:defRPr sz="2400">
                <a:solidFill>
                  <a:srgbClr val="4C4946"/>
                </a:solidFill>
              </a:defRPr>
            </a:lvl8pPr>
            <a:lvl9pPr indent="0" lvl="8" marL="0" algn="ctr">
              <a:lnSpc>
                <a:spcPct val="100000"/>
              </a:lnSpc>
              <a:spcBef>
                <a:spcPts val="0"/>
              </a:spcBef>
              <a:spcAft>
                <a:spcPts val="0"/>
              </a:spcAft>
              <a:buClr>
                <a:srgbClr val="4C4946"/>
              </a:buClr>
              <a:buSzPts val="2400"/>
              <a:buFont typeface="Palatino"/>
              <a:buNone/>
              <a:defRPr sz="2400">
                <a:solidFill>
                  <a:srgbClr val="4C4946"/>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showMasterSp="0">
  <p:cSld name="Photo - Horizontal">
    <p:spTree>
      <p:nvGrpSpPr>
        <p:cNvPr id="21" name="Shape 21"/>
        <p:cNvGrpSpPr/>
        <p:nvPr/>
      </p:nvGrpSpPr>
      <p:grpSpPr>
        <a:xfrm>
          <a:off x="0" y="0"/>
          <a:ext cx="0" cy="0"/>
          <a:chOff x="0" y="0"/>
          <a:chExt cx="0" cy="0"/>
        </a:xfrm>
      </p:grpSpPr>
      <p:cxnSp>
        <p:nvCxnSpPr>
          <p:cNvPr id="22" name="Google Shape;22;p4"/>
          <p:cNvCxnSpPr/>
          <p:nvPr/>
        </p:nvCxnSpPr>
        <p:spPr>
          <a:xfrm flipH="1" rot="10800000">
            <a:off x="14989317" y="9919062"/>
            <a:ext cx="1" cy="2310130"/>
          </a:xfrm>
          <a:prstGeom prst="straightConnector1">
            <a:avLst/>
          </a:prstGeom>
          <a:noFill/>
          <a:ln cap="flat" cmpd="sng" w="12700">
            <a:solidFill>
              <a:srgbClr val="444444">
                <a:alpha val="29803"/>
              </a:srgbClr>
            </a:solidFill>
            <a:prstDash val="solid"/>
            <a:miter lim="400000"/>
            <a:headEnd len="sm" w="sm" type="none"/>
            <a:tailEnd len="sm" w="sm" type="none"/>
          </a:ln>
        </p:spPr>
      </p:cxnSp>
      <p:cxnSp>
        <p:nvCxnSpPr>
          <p:cNvPr id="23" name="Google Shape;23;p4"/>
          <p:cNvCxnSpPr/>
          <p:nvPr/>
        </p:nvCxnSpPr>
        <p:spPr>
          <a:xfrm>
            <a:off x="952500" y="12801600"/>
            <a:ext cx="22498974" cy="0"/>
          </a:xfrm>
          <a:prstGeom prst="straightConnector1">
            <a:avLst/>
          </a:prstGeom>
          <a:noFill/>
          <a:ln cap="flat" cmpd="sng" w="12700">
            <a:solidFill>
              <a:srgbClr val="444444">
                <a:alpha val="29803"/>
              </a:srgbClr>
            </a:solidFill>
            <a:prstDash val="solid"/>
            <a:miter lim="400000"/>
            <a:headEnd len="sm" w="sm" type="none"/>
            <a:tailEnd len="sm" w="sm" type="none"/>
          </a:ln>
        </p:spPr>
      </p:cxnSp>
      <p:cxnSp>
        <p:nvCxnSpPr>
          <p:cNvPr id="24" name="Google Shape;24;p4"/>
          <p:cNvCxnSpPr/>
          <p:nvPr/>
        </p:nvCxnSpPr>
        <p:spPr>
          <a:xfrm>
            <a:off x="952500" y="9321800"/>
            <a:ext cx="22500034" cy="0"/>
          </a:xfrm>
          <a:prstGeom prst="straightConnector1">
            <a:avLst/>
          </a:prstGeom>
          <a:noFill/>
          <a:ln cap="flat" cmpd="sng" w="12700">
            <a:solidFill>
              <a:srgbClr val="444444">
                <a:alpha val="29803"/>
              </a:srgbClr>
            </a:solidFill>
            <a:prstDash val="solid"/>
            <a:miter lim="400000"/>
            <a:headEnd len="sm" w="sm" type="none"/>
            <a:tailEnd len="sm" w="sm" type="none"/>
          </a:ln>
        </p:spPr>
      </p:cxnSp>
      <p:cxnSp>
        <p:nvCxnSpPr>
          <p:cNvPr id="25" name="Google Shape;25;p4"/>
          <p:cNvCxnSpPr/>
          <p:nvPr/>
        </p:nvCxnSpPr>
        <p:spPr>
          <a:xfrm flipH="1" rot="10800000">
            <a:off x="14989317" y="9919062"/>
            <a:ext cx="1" cy="2310130"/>
          </a:xfrm>
          <a:prstGeom prst="straightConnector1">
            <a:avLst/>
          </a:prstGeom>
          <a:noFill/>
          <a:ln cap="flat" cmpd="sng" w="12700">
            <a:solidFill>
              <a:srgbClr val="444444">
                <a:alpha val="29803"/>
              </a:srgbClr>
            </a:solidFill>
            <a:prstDash val="solid"/>
            <a:miter lim="400000"/>
            <a:headEnd len="sm" w="sm" type="none"/>
            <a:tailEnd len="sm" w="sm" type="none"/>
          </a:ln>
        </p:spPr>
      </p:cxnSp>
      <p:sp>
        <p:nvSpPr>
          <p:cNvPr id="26" name="Google Shape;26;p4"/>
          <p:cNvSpPr txBox="1"/>
          <p:nvPr>
            <p:ph idx="1" type="body"/>
          </p:nvPr>
        </p:nvSpPr>
        <p:spPr>
          <a:xfrm>
            <a:off x="952500" y="8610600"/>
            <a:ext cx="13500100" cy="635000"/>
          </a:xfrm>
          <a:prstGeom prst="rect">
            <a:avLst/>
          </a:prstGeom>
          <a:noFill/>
          <a:ln>
            <a:noFill/>
          </a:ln>
        </p:spPr>
        <p:txBody>
          <a:bodyPr anchorCtr="0" anchor="ctr" bIns="50800" lIns="50800" spcFirstLastPara="1" rIns="50800" wrap="square" tIns="50800"/>
          <a:lstStyle>
            <a:lvl1pPr indent="-228600" lvl="0" marL="457200" algn="l">
              <a:lnSpc>
                <a:spcPct val="110000"/>
              </a:lnSpc>
              <a:spcBef>
                <a:spcPts val="0"/>
              </a:spcBef>
              <a:spcAft>
                <a:spcPts val="0"/>
              </a:spcAft>
              <a:buClr>
                <a:srgbClr val="414141"/>
              </a:buClr>
              <a:buSzPts val="3200"/>
              <a:buFont typeface="Palatino"/>
              <a:buNone/>
              <a:defRPr i="1" sz="3200"/>
            </a:lvl1pPr>
            <a:lvl2pPr indent="-297180" lvl="1" marL="914400" algn="l">
              <a:lnSpc>
                <a:spcPct val="100000"/>
              </a:lnSpc>
              <a:spcBef>
                <a:spcPts val="3400"/>
              </a:spcBef>
              <a:spcAft>
                <a:spcPts val="0"/>
              </a:spcAft>
              <a:buSzPts val="1080"/>
              <a:buChar char="●"/>
              <a:defRPr/>
            </a:lvl2pPr>
            <a:lvl3pPr indent="-297180" lvl="2" marL="1371600" algn="l">
              <a:lnSpc>
                <a:spcPct val="100000"/>
              </a:lnSpc>
              <a:spcBef>
                <a:spcPts val="3400"/>
              </a:spcBef>
              <a:spcAft>
                <a:spcPts val="0"/>
              </a:spcAft>
              <a:buSzPts val="1080"/>
              <a:buChar char="●"/>
              <a:defRPr/>
            </a:lvl3pPr>
            <a:lvl4pPr indent="-297180" lvl="3" marL="1828800" algn="l">
              <a:lnSpc>
                <a:spcPct val="100000"/>
              </a:lnSpc>
              <a:spcBef>
                <a:spcPts val="3400"/>
              </a:spcBef>
              <a:spcAft>
                <a:spcPts val="0"/>
              </a:spcAft>
              <a:buSzPts val="1080"/>
              <a:buChar char="●"/>
              <a:defRPr/>
            </a:lvl4pPr>
            <a:lvl5pPr indent="-297179" lvl="4" marL="2286000" algn="l">
              <a:lnSpc>
                <a:spcPct val="100000"/>
              </a:lnSpc>
              <a:spcBef>
                <a:spcPts val="3400"/>
              </a:spcBef>
              <a:spcAft>
                <a:spcPts val="0"/>
              </a:spcAft>
              <a:buSzPts val="1080"/>
              <a:buChar char="●"/>
              <a:defRPr/>
            </a:lvl5pPr>
            <a:lvl6pPr indent="-297179" lvl="5" marL="2743200" algn="l">
              <a:lnSpc>
                <a:spcPct val="100000"/>
              </a:lnSpc>
              <a:spcBef>
                <a:spcPts val="3400"/>
              </a:spcBef>
              <a:spcAft>
                <a:spcPts val="0"/>
              </a:spcAft>
              <a:buSzPts val="1080"/>
              <a:buChar char="●"/>
              <a:defRPr/>
            </a:lvl6pPr>
            <a:lvl7pPr indent="-297179" lvl="6" marL="3200400" algn="l">
              <a:lnSpc>
                <a:spcPct val="100000"/>
              </a:lnSpc>
              <a:spcBef>
                <a:spcPts val="3400"/>
              </a:spcBef>
              <a:spcAft>
                <a:spcPts val="0"/>
              </a:spcAft>
              <a:buSzPts val="1080"/>
              <a:buChar char="●"/>
              <a:defRPr/>
            </a:lvl7pPr>
            <a:lvl8pPr indent="-297179" lvl="7" marL="3657600" algn="l">
              <a:lnSpc>
                <a:spcPct val="100000"/>
              </a:lnSpc>
              <a:spcBef>
                <a:spcPts val="3400"/>
              </a:spcBef>
              <a:spcAft>
                <a:spcPts val="0"/>
              </a:spcAft>
              <a:buSzPts val="1080"/>
              <a:buChar char="●"/>
              <a:defRPr/>
            </a:lvl8pPr>
            <a:lvl9pPr indent="-297179" lvl="8" marL="4114800" algn="l">
              <a:lnSpc>
                <a:spcPct val="100000"/>
              </a:lnSpc>
              <a:spcBef>
                <a:spcPts val="3400"/>
              </a:spcBef>
              <a:spcAft>
                <a:spcPts val="0"/>
              </a:spcAft>
              <a:buSzPts val="1080"/>
              <a:buChar char="●"/>
              <a:defRPr/>
            </a:lvl9pPr>
          </a:lstStyle>
          <a:p/>
        </p:txBody>
      </p:sp>
      <p:sp>
        <p:nvSpPr>
          <p:cNvPr id="27" name="Google Shape;27;p4"/>
          <p:cNvSpPr/>
          <p:nvPr>
            <p:ph idx="2" type="pic"/>
          </p:nvPr>
        </p:nvSpPr>
        <p:spPr>
          <a:xfrm>
            <a:off x="950022" y="890804"/>
            <a:ext cx="22479002" cy="7327901"/>
          </a:xfrm>
          <a:prstGeom prst="rect">
            <a:avLst/>
          </a:prstGeom>
          <a:noFill/>
          <a:ln>
            <a:noFill/>
          </a:ln>
        </p:spPr>
        <p:txBody>
          <a:bodyPr anchorCtr="0" anchor="t" bIns="45700" lIns="91425" spcFirstLastPara="1" rIns="91425" wrap="square" tIns="45700"/>
          <a:lstStyle>
            <a:lvl1pPr lvl="0"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1pPr>
            <a:lvl2pPr lvl="1"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2pPr>
            <a:lvl3pPr lvl="2"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3pPr>
            <a:lvl4pPr lvl="3"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4pPr>
            <a:lvl5pPr lvl="4"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5pPr>
            <a:lvl6pPr lvl="5"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6pPr>
            <a:lvl7pPr lvl="6"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7pPr>
            <a:lvl8pPr lvl="7"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8pPr>
            <a:lvl9pPr lvl="8"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9pPr>
          </a:lstStyle>
          <a:p/>
        </p:txBody>
      </p:sp>
      <p:sp>
        <p:nvSpPr>
          <p:cNvPr id="28" name="Google Shape;28;p4"/>
          <p:cNvSpPr txBox="1"/>
          <p:nvPr>
            <p:ph type="title"/>
          </p:nvPr>
        </p:nvSpPr>
        <p:spPr>
          <a:xfrm>
            <a:off x="952500" y="9398000"/>
            <a:ext cx="13500100" cy="3340100"/>
          </a:xfrm>
          <a:prstGeom prst="rect">
            <a:avLst/>
          </a:prstGeom>
          <a:noFill/>
          <a:ln>
            <a:noFill/>
          </a:ln>
        </p:spPr>
        <p:txBody>
          <a:bodyPr anchorCtr="0" anchor="ctr" bIns="50800" lIns="50800" spcFirstLastPara="1" rIns="50800" wrap="square" tIns="50800"/>
          <a:lstStyle>
            <a:lvl1pPr lvl="0" algn="l">
              <a:lnSpc>
                <a:spcPct val="90000"/>
              </a:lnSpc>
              <a:spcBef>
                <a:spcPts val="2300"/>
              </a:spcBef>
              <a:spcAft>
                <a:spcPts val="0"/>
              </a:spcAft>
              <a:buClr>
                <a:srgbClr val="D93E2B"/>
              </a:buClr>
              <a:buSzPts val="1800"/>
              <a:buNone/>
              <a:defRPr/>
            </a:lvl1pPr>
            <a:lvl2pPr lvl="1" algn="ctr">
              <a:lnSpc>
                <a:spcPct val="90000"/>
              </a:lnSpc>
              <a:spcBef>
                <a:spcPts val="2300"/>
              </a:spcBef>
              <a:spcAft>
                <a:spcPts val="0"/>
              </a:spcAft>
              <a:buClr>
                <a:srgbClr val="D93E2B"/>
              </a:buClr>
              <a:buSzPts val="1800"/>
              <a:buNone/>
              <a:defRPr/>
            </a:lvl2pPr>
            <a:lvl3pPr lvl="2" algn="ctr">
              <a:lnSpc>
                <a:spcPct val="90000"/>
              </a:lnSpc>
              <a:spcBef>
                <a:spcPts val="2300"/>
              </a:spcBef>
              <a:spcAft>
                <a:spcPts val="0"/>
              </a:spcAft>
              <a:buClr>
                <a:srgbClr val="D93E2B"/>
              </a:buClr>
              <a:buSzPts val="1800"/>
              <a:buNone/>
              <a:defRPr/>
            </a:lvl3pPr>
            <a:lvl4pPr lvl="3" algn="ctr">
              <a:lnSpc>
                <a:spcPct val="90000"/>
              </a:lnSpc>
              <a:spcBef>
                <a:spcPts val="2300"/>
              </a:spcBef>
              <a:spcAft>
                <a:spcPts val="0"/>
              </a:spcAft>
              <a:buClr>
                <a:srgbClr val="D93E2B"/>
              </a:buClr>
              <a:buSzPts val="1800"/>
              <a:buNone/>
              <a:defRPr/>
            </a:lvl4pPr>
            <a:lvl5pPr lvl="4" algn="ctr">
              <a:lnSpc>
                <a:spcPct val="90000"/>
              </a:lnSpc>
              <a:spcBef>
                <a:spcPts val="2300"/>
              </a:spcBef>
              <a:spcAft>
                <a:spcPts val="0"/>
              </a:spcAft>
              <a:buClr>
                <a:srgbClr val="D93E2B"/>
              </a:buClr>
              <a:buSzPts val="1800"/>
              <a:buNone/>
              <a:defRPr/>
            </a:lvl5pPr>
            <a:lvl6pPr lvl="5" algn="ctr">
              <a:lnSpc>
                <a:spcPct val="90000"/>
              </a:lnSpc>
              <a:spcBef>
                <a:spcPts val="2300"/>
              </a:spcBef>
              <a:spcAft>
                <a:spcPts val="0"/>
              </a:spcAft>
              <a:buClr>
                <a:srgbClr val="D93E2B"/>
              </a:buClr>
              <a:buSzPts val="1800"/>
              <a:buNone/>
              <a:defRPr/>
            </a:lvl6pPr>
            <a:lvl7pPr lvl="6" algn="ctr">
              <a:lnSpc>
                <a:spcPct val="90000"/>
              </a:lnSpc>
              <a:spcBef>
                <a:spcPts val="2300"/>
              </a:spcBef>
              <a:spcAft>
                <a:spcPts val="0"/>
              </a:spcAft>
              <a:buClr>
                <a:srgbClr val="D93E2B"/>
              </a:buClr>
              <a:buSzPts val="1800"/>
              <a:buNone/>
              <a:defRPr/>
            </a:lvl7pPr>
            <a:lvl8pPr lvl="7" algn="ctr">
              <a:lnSpc>
                <a:spcPct val="90000"/>
              </a:lnSpc>
              <a:spcBef>
                <a:spcPts val="2300"/>
              </a:spcBef>
              <a:spcAft>
                <a:spcPts val="0"/>
              </a:spcAft>
              <a:buClr>
                <a:srgbClr val="D93E2B"/>
              </a:buClr>
              <a:buSzPts val="1800"/>
              <a:buNone/>
              <a:defRPr/>
            </a:lvl8pPr>
            <a:lvl9pPr lvl="8" algn="ctr">
              <a:lnSpc>
                <a:spcPct val="90000"/>
              </a:lnSpc>
              <a:spcBef>
                <a:spcPts val="2300"/>
              </a:spcBef>
              <a:spcAft>
                <a:spcPts val="0"/>
              </a:spcAft>
              <a:buClr>
                <a:srgbClr val="D93E2B"/>
              </a:buClr>
              <a:buSzPts val="1800"/>
              <a:buNone/>
              <a:defRPr/>
            </a:lvl9pPr>
          </a:lstStyle>
          <a:p/>
        </p:txBody>
      </p:sp>
      <p:sp>
        <p:nvSpPr>
          <p:cNvPr id="29" name="Google Shape;29;p4"/>
          <p:cNvSpPr txBox="1"/>
          <p:nvPr>
            <p:ph idx="3" type="body"/>
          </p:nvPr>
        </p:nvSpPr>
        <p:spPr>
          <a:xfrm>
            <a:off x="15532100" y="9398000"/>
            <a:ext cx="7950200" cy="3340100"/>
          </a:xfrm>
          <a:prstGeom prst="rect">
            <a:avLst/>
          </a:prstGeom>
          <a:noFill/>
          <a:ln>
            <a:noFill/>
          </a:ln>
        </p:spPr>
        <p:txBody>
          <a:bodyPr anchorCtr="0" anchor="ctr" bIns="50800" lIns="50800" spcFirstLastPara="1" rIns="50800" wrap="square" tIns="50800"/>
          <a:lstStyle>
            <a:lvl1pPr indent="-228600" lvl="0" marL="457200" algn="l">
              <a:lnSpc>
                <a:spcPct val="100000"/>
              </a:lnSpc>
              <a:spcBef>
                <a:spcPts val="0"/>
              </a:spcBef>
              <a:spcAft>
                <a:spcPts val="0"/>
              </a:spcAft>
              <a:buClr>
                <a:srgbClr val="414141"/>
              </a:buClr>
              <a:buSzPts val="3200"/>
              <a:buFont typeface="Palatino"/>
              <a:buNone/>
              <a:defRPr sz="3200"/>
            </a:lvl1pPr>
            <a:lvl2pPr indent="-228600" lvl="1" marL="914400" algn="l">
              <a:lnSpc>
                <a:spcPct val="100000"/>
              </a:lnSpc>
              <a:spcBef>
                <a:spcPts val="0"/>
              </a:spcBef>
              <a:spcAft>
                <a:spcPts val="0"/>
              </a:spcAft>
              <a:buClr>
                <a:srgbClr val="414141"/>
              </a:buClr>
              <a:buSzPts val="3200"/>
              <a:buFont typeface="Palatino"/>
              <a:buNone/>
              <a:defRPr sz="3200"/>
            </a:lvl2pPr>
            <a:lvl3pPr indent="-228600" lvl="2" marL="1371600" algn="l">
              <a:lnSpc>
                <a:spcPct val="100000"/>
              </a:lnSpc>
              <a:spcBef>
                <a:spcPts val="0"/>
              </a:spcBef>
              <a:spcAft>
                <a:spcPts val="0"/>
              </a:spcAft>
              <a:buClr>
                <a:srgbClr val="414141"/>
              </a:buClr>
              <a:buSzPts val="3200"/>
              <a:buFont typeface="Palatino"/>
              <a:buNone/>
              <a:defRPr sz="3200"/>
            </a:lvl3pPr>
            <a:lvl4pPr indent="-228600" lvl="3" marL="1828800" algn="l">
              <a:lnSpc>
                <a:spcPct val="100000"/>
              </a:lnSpc>
              <a:spcBef>
                <a:spcPts val="0"/>
              </a:spcBef>
              <a:spcAft>
                <a:spcPts val="0"/>
              </a:spcAft>
              <a:buClr>
                <a:srgbClr val="414141"/>
              </a:buClr>
              <a:buSzPts val="3200"/>
              <a:buFont typeface="Palatino"/>
              <a:buNone/>
              <a:defRPr sz="3200"/>
            </a:lvl4pPr>
            <a:lvl5pPr indent="-228600" lvl="4" marL="2286000" algn="l">
              <a:lnSpc>
                <a:spcPct val="100000"/>
              </a:lnSpc>
              <a:spcBef>
                <a:spcPts val="0"/>
              </a:spcBef>
              <a:spcAft>
                <a:spcPts val="0"/>
              </a:spcAft>
              <a:buClr>
                <a:srgbClr val="414141"/>
              </a:buClr>
              <a:buSzPts val="3200"/>
              <a:buFont typeface="Palatino"/>
              <a:buNone/>
              <a:defRPr sz="3200"/>
            </a:lvl5pPr>
            <a:lvl6pPr indent="-297179" lvl="5" marL="2743200" algn="l">
              <a:lnSpc>
                <a:spcPct val="100000"/>
              </a:lnSpc>
              <a:spcBef>
                <a:spcPts val="3400"/>
              </a:spcBef>
              <a:spcAft>
                <a:spcPts val="0"/>
              </a:spcAft>
              <a:buSzPts val="1080"/>
              <a:buChar char="●"/>
              <a:defRPr/>
            </a:lvl6pPr>
            <a:lvl7pPr indent="-297179" lvl="6" marL="3200400" algn="l">
              <a:lnSpc>
                <a:spcPct val="100000"/>
              </a:lnSpc>
              <a:spcBef>
                <a:spcPts val="3400"/>
              </a:spcBef>
              <a:spcAft>
                <a:spcPts val="0"/>
              </a:spcAft>
              <a:buSzPts val="1080"/>
              <a:buChar char="●"/>
              <a:defRPr/>
            </a:lvl7pPr>
            <a:lvl8pPr indent="-297179" lvl="7" marL="3657600" algn="l">
              <a:lnSpc>
                <a:spcPct val="100000"/>
              </a:lnSpc>
              <a:spcBef>
                <a:spcPts val="3400"/>
              </a:spcBef>
              <a:spcAft>
                <a:spcPts val="0"/>
              </a:spcAft>
              <a:buSzPts val="1080"/>
              <a:buChar char="●"/>
              <a:defRPr/>
            </a:lvl8pPr>
            <a:lvl9pPr indent="-297179" lvl="8" marL="4114800" algn="l">
              <a:lnSpc>
                <a:spcPct val="100000"/>
              </a:lnSpc>
              <a:spcBef>
                <a:spcPts val="3400"/>
              </a:spcBef>
              <a:spcAft>
                <a:spcPts val="0"/>
              </a:spcAft>
              <a:buSzPts val="1080"/>
              <a:buChar char="●"/>
              <a:defRPr/>
            </a:lvl9pPr>
          </a:lstStyle>
          <a:p/>
        </p:txBody>
      </p:sp>
      <p:sp>
        <p:nvSpPr>
          <p:cNvPr id="30" name="Google Shape;30;p4"/>
          <p:cNvSpPr txBox="1"/>
          <p:nvPr>
            <p:ph idx="12" type="sldNum"/>
          </p:nvPr>
        </p:nvSpPr>
        <p:spPr>
          <a:xfrm>
            <a:off x="11976099" y="13017500"/>
            <a:ext cx="419101" cy="508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4C4946"/>
              </a:buClr>
              <a:buSzPts val="2400"/>
              <a:buFont typeface="Palatino"/>
              <a:buNone/>
              <a:defRPr sz="2400">
                <a:solidFill>
                  <a:srgbClr val="4C4946"/>
                </a:solidFill>
              </a:defRPr>
            </a:lvl1pPr>
            <a:lvl2pPr indent="0" lvl="1" marL="0" algn="ctr">
              <a:lnSpc>
                <a:spcPct val="100000"/>
              </a:lnSpc>
              <a:spcBef>
                <a:spcPts val="0"/>
              </a:spcBef>
              <a:spcAft>
                <a:spcPts val="0"/>
              </a:spcAft>
              <a:buClr>
                <a:srgbClr val="4C4946"/>
              </a:buClr>
              <a:buSzPts val="2400"/>
              <a:buFont typeface="Palatino"/>
              <a:buNone/>
              <a:defRPr sz="2400">
                <a:solidFill>
                  <a:srgbClr val="4C4946"/>
                </a:solidFill>
              </a:defRPr>
            </a:lvl2pPr>
            <a:lvl3pPr indent="0" lvl="2" marL="0" algn="ctr">
              <a:lnSpc>
                <a:spcPct val="100000"/>
              </a:lnSpc>
              <a:spcBef>
                <a:spcPts val="0"/>
              </a:spcBef>
              <a:spcAft>
                <a:spcPts val="0"/>
              </a:spcAft>
              <a:buClr>
                <a:srgbClr val="4C4946"/>
              </a:buClr>
              <a:buSzPts val="2400"/>
              <a:buFont typeface="Palatino"/>
              <a:buNone/>
              <a:defRPr sz="2400">
                <a:solidFill>
                  <a:srgbClr val="4C4946"/>
                </a:solidFill>
              </a:defRPr>
            </a:lvl3pPr>
            <a:lvl4pPr indent="0" lvl="3" marL="0" algn="ctr">
              <a:lnSpc>
                <a:spcPct val="100000"/>
              </a:lnSpc>
              <a:spcBef>
                <a:spcPts val="0"/>
              </a:spcBef>
              <a:spcAft>
                <a:spcPts val="0"/>
              </a:spcAft>
              <a:buClr>
                <a:srgbClr val="4C4946"/>
              </a:buClr>
              <a:buSzPts val="2400"/>
              <a:buFont typeface="Palatino"/>
              <a:buNone/>
              <a:defRPr sz="2400">
                <a:solidFill>
                  <a:srgbClr val="4C4946"/>
                </a:solidFill>
              </a:defRPr>
            </a:lvl4pPr>
            <a:lvl5pPr indent="0" lvl="4" marL="0" algn="ctr">
              <a:lnSpc>
                <a:spcPct val="100000"/>
              </a:lnSpc>
              <a:spcBef>
                <a:spcPts val="0"/>
              </a:spcBef>
              <a:spcAft>
                <a:spcPts val="0"/>
              </a:spcAft>
              <a:buClr>
                <a:srgbClr val="4C4946"/>
              </a:buClr>
              <a:buSzPts val="2400"/>
              <a:buFont typeface="Palatino"/>
              <a:buNone/>
              <a:defRPr sz="2400">
                <a:solidFill>
                  <a:srgbClr val="4C4946"/>
                </a:solidFill>
              </a:defRPr>
            </a:lvl5pPr>
            <a:lvl6pPr indent="0" lvl="5" marL="0" algn="ctr">
              <a:lnSpc>
                <a:spcPct val="100000"/>
              </a:lnSpc>
              <a:spcBef>
                <a:spcPts val="0"/>
              </a:spcBef>
              <a:spcAft>
                <a:spcPts val="0"/>
              </a:spcAft>
              <a:buClr>
                <a:srgbClr val="4C4946"/>
              </a:buClr>
              <a:buSzPts val="2400"/>
              <a:buFont typeface="Palatino"/>
              <a:buNone/>
              <a:defRPr sz="2400">
                <a:solidFill>
                  <a:srgbClr val="4C4946"/>
                </a:solidFill>
              </a:defRPr>
            </a:lvl6pPr>
            <a:lvl7pPr indent="0" lvl="6" marL="0" algn="ctr">
              <a:lnSpc>
                <a:spcPct val="100000"/>
              </a:lnSpc>
              <a:spcBef>
                <a:spcPts val="0"/>
              </a:spcBef>
              <a:spcAft>
                <a:spcPts val="0"/>
              </a:spcAft>
              <a:buClr>
                <a:srgbClr val="4C4946"/>
              </a:buClr>
              <a:buSzPts val="2400"/>
              <a:buFont typeface="Palatino"/>
              <a:buNone/>
              <a:defRPr sz="2400">
                <a:solidFill>
                  <a:srgbClr val="4C4946"/>
                </a:solidFill>
              </a:defRPr>
            </a:lvl7pPr>
            <a:lvl8pPr indent="0" lvl="7" marL="0" algn="ctr">
              <a:lnSpc>
                <a:spcPct val="100000"/>
              </a:lnSpc>
              <a:spcBef>
                <a:spcPts val="0"/>
              </a:spcBef>
              <a:spcAft>
                <a:spcPts val="0"/>
              </a:spcAft>
              <a:buClr>
                <a:srgbClr val="4C4946"/>
              </a:buClr>
              <a:buSzPts val="2400"/>
              <a:buFont typeface="Palatino"/>
              <a:buNone/>
              <a:defRPr sz="2400">
                <a:solidFill>
                  <a:srgbClr val="4C4946"/>
                </a:solidFill>
              </a:defRPr>
            </a:lvl8pPr>
            <a:lvl9pPr indent="0" lvl="8" marL="0" algn="ctr">
              <a:lnSpc>
                <a:spcPct val="100000"/>
              </a:lnSpc>
              <a:spcBef>
                <a:spcPts val="0"/>
              </a:spcBef>
              <a:spcAft>
                <a:spcPts val="0"/>
              </a:spcAft>
              <a:buClr>
                <a:srgbClr val="4C4946"/>
              </a:buClr>
              <a:buSzPts val="2400"/>
              <a:buFont typeface="Palatino"/>
              <a:buNone/>
              <a:defRPr sz="2400">
                <a:solidFill>
                  <a:srgbClr val="4C4946"/>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showMasterSp="0">
  <p:cSld name="Title - Center">
    <p:spTree>
      <p:nvGrpSpPr>
        <p:cNvPr id="31" name="Shape 31"/>
        <p:cNvGrpSpPr/>
        <p:nvPr/>
      </p:nvGrpSpPr>
      <p:grpSpPr>
        <a:xfrm>
          <a:off x="0" y="0"/>
          <a:ext cx="0" cy="0"/>
          <a:chOff x="0" y="0"/>
          <a:chExt cx="0" cy="0"/>
        </a:xfrm>
      </p:grpSpPr>
      <p:sp>
        <p:nvSpPr>
          <p:cNvPr id="32" name="Google Shape;32;p5"/>
          <p:cNvSpPr txBox="1"/>
          <p:nvPr>
            <p:ph type="title"/>
          </p:nvPr>
        </p:nvSpPr>
        <p:spPr>
          <a:xfrm>
            <a:off x="952500" y="5194300"/>
            <a:ext cx="22479000" cy="3340100"/>
          </a:xfrm>
          <a:prstGeom prst="rect">
            <a:avLst/>
          </a:prstGeom>
          <a:noFill/>
          <a:ln>
            <a:noFill/>
          </a:ln>
        </p:spPr>
        <p:txBody>
          <a:bodyPr anchorCtr="0" anchor="ctr" bIns="50800" lIns="50800" spcFirstLastPara="1" rIns="50800" wrap="square" tIns="50800"/>
          <a:lstStyle>
            <a:lvl1pPr lvl="0" algn="ctr">
              <a:lnSpc>
                <a:spcPct val="90000"/>
              </a:lnSpc>
              <a:spcBef>
                <a:spcPts val="2300"/>
              </a:spcBef>
              <a:spcAft>
                <a:spcPts val="0"/>
              </a:spcAft>
              <a:buClr>
                <a:srgbClr val="D93E2B"/>
              </a:buClr>
              <a:buSzPts val="1800"/>
              <a:buNone/>
              <a:defRPr/>
            </a:lvl1pPr>
            <a:lvl2pPr lvl="1" algn="ctr">
              <a:lnSpc>
                <a:spcPct val="90000"/>
              </a:lnSpc>
              <a:spcBef>
                <a:spcPts val="2300"/>
              </a:spcBef>
              <a:spcAft>
                <a:spcPts val="0"/>
              </a:spcAft>
              <a:buClr>
                <a:srgbClr val="D93E2B"/>
              </a:buClr>
              <a:buSzPts val="1800"/>
              <a:buNone/>
              <a:defRPr/>
            </a:lvl2pPr>
            <a:lvl3pPr lvl="2" algn="ctr">
              <a:lnSpc>
                <a:spcPct val="90000"/>
              </a:lnSpc>
              <a:spcBef>
                <a:spcPts val="2300"/>
              </a:spcBef>
              <a:spcAft>
                <a:spcPts val="0"/>
              </a:spcAft>
              <a:buClr>
                <a:srgbClr val="D93E2B"/>
              </a:buClr>
              <a:buSzPts val="1800"/>
              <a:buNone/>
              <a:defRPr/>
            </a:lvl3pPr>
            <a:lvl4pPr lvl="3" algn="ctr">
              <a:lnSpc>
                <a:spcPct val="90000"/>
              </a:lnSpc>
              <a:spcBef>
                <a:spcPts val="2300"/>
              </a:spcBef>
              <a:spcAft>
                <a:spcPts val="0"/>
              </a:spcAft>
              <a:buClr>
                <a:srgbClr val="D93E2B"/>
              </a:buClr>
              <a:buSzPts val="1800"/>
              <a:buNone/>
              <a:defRPr/>
            </a:lvl4pPr>
            <a:lvl5pPr lvl="4" algn="ctr">
              <a:lnSpc>
                <a:spcPct val="90000"/>
              </a:lnSpc>
              <a:spcBef>
                <a:spcPts val="2300"/>
              </a:spcBef>
              <a:spcAft>
                <a:spcPts val="0"/>
              </a:spcAft>
              <a:buClr>
                <a:srgbClr val="D93E2B"/>
              </a:buClr>
              <a:buSzPts val="1800"/>
              <a:buNone/>
              <a:defRPr/>
            </a:lvl5pPr>
            <a:lvl6pPr lvl="5" algn="ctr">
              <a:lnSpc>
                <a:spcPct val="90000"/>
              </a:lnSpc>
              <a:spcBef>
                <a:spcPts val="2300"/>
              </a:spcBef>
              <a:spcAft>
                <a:spcPts val="0"/>
              </a:spcAft>
              <a:buClr>
                <a:srgbClr val="D93E2B"/>
              </a:buClr>
              <a:buSzPts val="1800"/>
              <a:buNone/>
              <a:defRPr/>
            </a:lvl6pPr>
            <a:lvl7pPr lvl="6" algn="ctr">
              <a:lnSpc>
                <a:spcPct val="90000"/>
              </a:lnSpc>
              <a:spcBef>
                <a:spcPts val="2300"/>
              </a:spcBef>
              <a:spcAft>
                <a:spcPts val="0"/>
              </a:spcAft>
              <a:buClr>
                <a:srgbClr val="D93E2B"/>
              </a:buClr>
              <a:buSzPts val="1800"/>
              <a:buNone/>
              <a:defRPr/>
            </a:lvl7pPr>
            <a:lvl8pPr lvl="7" algn="ctr">
              <a:lnSpc>
                <a:spcPct val="90000"/>
              </a:lnSpc>
              <a:spcBef>
                <a:spcPts val="2300"/>
              </a:spcBef>
              <a:spcAft>
                <a:spcPts val="0"/>
              </a:spcAft>
              <a:buClr>
                <a:srgbClr val="D93E2B"/>
              </a:buClr>
              <a:buSzPts val="1800"/>
              <a:buNone/>
              <a:defRPr/>
            </a:lvl8pPr>
            <a:lvl9pPr lvl="8" algn="ctr">
              <a:lnSpc>
                <a:spcPct val="90000"/>
              </a:lnSpc>
              <a:spcBef>
                <a:spcPts val="2300"/>
              </a:spcBef>
              <a:spcAft>
                <a:spcPts val="0"/>
              </a:spcAft>
              <a:buClr>
                <a:srgbClr val="D93E2B"/>
              </a:buClr>
              <a:buSzPts val="1800"/>
              <a:buNone/>
              <a:defRPr/>
            </a:lvl9pPr>
          </a:lstStyle>
          <a:p/>
        </p:txBody>
      </p:sp>
      <p:sp>
        <p:nvSpPr>
          <p:cNvPr id="33" name="Google Shape;33;p5"/>
          <p:cNvSpPr txBox="1"/>
          <p:nvPr>
            <p:ph idx="12" type="sldNum"/>
          </p:nvPr>
        </p:nvSpPr>
        <p:spPr>
          <a:xfrm>
            <a:off x="11976099" y="13017500"/>
            <a:ext cx="419101" cy="508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4C4946"/>
              </a:buClr>
              <a:buSzPts val="2400"/>
              <a:buFont typeface="Palatino"/>
              <a:buNone/>
              <a:defRPr sz="2400">
                <a:solidFill>
                  <a:srgbClr val="4C4946"/>
                </a:solidFill>
              </a:defRPr>
            </a:lvl1pPr>
            <a:lvl2pPr indent="0" lvl="1" marL="0" algn="ctr">
              <a:lnSpc>
                <a:spcPct val="100000"/>
              </a:lnSpc>
              <a:spcBef>
                <a:spcPts val="0"/>
              </a:spcBef>
              <a:spcAft>
                <a:spcPts val="0"/>
              </a:spcAft>
              <a:buClr>
                <a:srgbClr val="4C4946"/>
              </a:buClr>
              <a:buSzPts val="2400"/>
              <a:buFont typeface="Palatino"/>
              <a:buNone/>
              <a:defRPr sz="2400">
                <a:solidFill>
                  <a:srgbClr val="4C4946"/>
                </a:solidFill>
              </a:defRPr>
            </a:lvl2pPr>
            <a:lvl3pPr indent="0" lvl="2" marL="0" algn="ctr">
              <a:lnSpc>
                <a:spcPct val="100000"/>
              </a:lnSpc>
              <a:spcBef>
                <a:spcPts val="0"/>
              </a:spcBef>
              <a:spcAft>
                <a:spcPts val="0"/>
              </a:spcAft>
              <a:buClr>
                <a:srgbClr val="4C4946"/>
              </a:buClr>
              <a:buSzPts val="2400"/>
              <a:buFont typeface="Palatino"/>
              <a:buNone/>
              <a:defRPr sz="2400">
                <a:solidFill>
                  <a:srgbClr val="4C4946"/>
                </a:solidFill>
              </a:defRPr>
            </a:lvl3pPr>
            <a:lvl4pPr indent="0" lvl="3" marL="0" algn="ctr">
              <a:lnSpc>
                <a:spcPct val="100000"/>
              </a:lnSpc>
              <a:spcBef>
                <a:spcPts val="0"/>
              </a:spcBef>
              <a:spcAft>
                <a:spcPts val="0"/>
              </a:spcAft>
              <a:buClr>
                <a:srgbClr val="4C4946"/>
              </a:buClr>
              <a:buSzPts val="2400"/>
              <a:buFont typeface="Palatino"/>
              <a:buNone/>
              <a:defRPr sz="2400">
                <a:solidFill>
                  <a:srgbClr val="4C4946"/>
                </a:solidFill>
              </a:defRPr>
            </a:lvl4pPr>
            <a:lvl5pPr indent="0" lvl="4" marL="0" algn="ctr">
              <a:lnSpc>
                <a:spcPct val="100000"/>
              </a:lnSpc>
              <a:spcBef>
                <a:spcPts val="0"/>
              </a:spcBef>
              <a:spcAft>
                <a:spcPts val="0"/>
              </a:spcAft>
              <a:buClr>
                <a:srgbClr val="4C4946"/>
              </a:buClr>
              <a:buSzPts val="2400"/>
              <a:buFont typeface="Palatino"/>
              <a:buNone/>
              <a:defRPr sz="2400">
                <a:solidFill>
                  <a:srgbClr val="4C4946"/>
                </a:solidFill>
              </a:defRPr>
            </a:lvl5pPr>
            <a:lvl6pPr indent="0" lvl="5" marL="0" algn="ctr">
              <a:lnSpc>
                <a:spcPct val="100000"/>
              </a:lnSpc>
              <a:spcBef>
                <a:spcPts val="0"/>
              </a:spcBef>
              <a:spcAft>
                <a:spcPts val="0"/>
              </a:spcAft>
              <a:buClr>
                <a:srgbClr val="4C4946"/>
              </a:buClr>
              <a:buSzPts val="2400"/>
              <a:buFont typeface="Palatino"/>
              <a:buNone/>
              <a:defRPr sz="2400">
                <a:solidFill>
                  <a:srgbClr val="4C4946"/>
                </a:solidFill>
              </a:defRPr>
            </a:lvl6pPr>
            <a:lvl7pPr indent="0" lvl="6" marL="0" algn="ctr">
              <a:lnSpc>
                <a:spcPct val="100000"/>
              </a:lnSpc>
              <a:spcBef>
                <a:spcPts val="0"/>
              </a:spcBef>
              <a:spcAft>
                <a:spcPts val="0"/>
              </a:spcAft>
              <a:buClr>
                <a:srgbClr val="4C4946"/>
              </a:buClr>
              <a:buSzPts val="2400"/>
              <a:buFont typeface="Palatino"/>
              <a:buNone/>
              <a:defRPr sz="2400">
                <a:solidFill>
                  <a:srgbClr val="4C4946"/>
                </a:solidFill>
              </a:defRPr>
            </a:lvl7pPr>
            <a:lvl8pPr indent="0" lvl="7" marL="0" algn="ctr">
              <a:lnSpc>
                <a:spcPct val="100000"/>
              </a:lnSpc>
              <a:spcBef>
                <a:spcPts val="0"/>
              </a:spcBef>
              <a:spcAft>
                <a:spcPts val="0"/>
              </a:spcAft>
              <a:buClr>
                <a:srgbClr val="4C4946"/>
              </a:buClr>
              <a:buSzPts val="2400"/>
              <a:buFont typeface="Palatino"/>
              <a:buNone/>
              <a:defRPr sz="2400">
                <a:solidFill>
                  <a:srgbClr val="4C4946"/>
                </a:solidFill>
              </a:defRPr>
            </a:lvl8pPr>
            <a:lvl9pPr indent="0" lvl="8" marL="0" algn="ctr">
              <a:lnSpc>
                <a:spcPct val="100000"/>
              </a:lnSpc>
              <a:spcBef>
                <a:spcPts val="0"/>
              </a:spcBef>
              <a:spcAft>
                <a:spcPts val="0"/>
              </a:spcAft>
              <a:buClr>
                <a:srgbClr val="4C4946"/>
              </a:buClr>
              <a:buSzPts val="2400"/>
              <a:buFont typeface="Palatino"/>
              <a:buNone/>
              <a:defRPr sz="2400">
                <a:solidFill>
                  <a:srgbClr val="4C4946"/>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showMasterSp="0">
  <p:cSld name="Photo - Vertical">
    <p:spTree>
      <p:nvGrpSpPr>
        <p:cNvPr id="34" name="Shape 34"/>
        <p:cNvGrpSpPr/>
        <p:nvPr/>
      </p:nvGrpSpPr>
      <p:grpSpPr>
        <a:xfrm>
          <a:off x="0" y="0"/>
          <a:ext cx="0" cy="0"/>
          <a:chOff x="0" y="0"/>
          <a:chExt cx="0" cy="0"/>
        </a:xfrm>
      </p:grpSpPr>
      <p:cxnSp>
        <p:nvCxnSpPr>
          <p:cNvPr id="35" name="Google Shape;35;p6"/>
          <p:cNvCxnSpPr/>
          <p:nvPr/>
        </p:nvCxnSpPr>
        <p:spPr>
          <a:xfrm>
            <a:off x="952500" y="6858000"/>
            <a:ext cx="10643200" cy="0"/>
          </a:xfrm>
          <a:prstGeom prst="straightConnector1">
            <a:avLst/>
          </a:prstGeom>
          <a:noFill/>
          <a:ln cap="flat" cmpd="sng" w="12700">
            <a:solidFill>
              <a:srgbClr val="444444">
                <a:alpha val="29803"/>
              </a:srgbClr>
            </a:solidFill>
            <a:prstDash val="solid"/>
            <a:miter lim="400000"/>
            <a:headEnd len="sm" w="sm" type="none"/>
            <a:tailEnd len="sm" w="sm" type="none"/>
          </a:ln>
        </p:spPr>
      </p:cxnSp>
      <p:cxnSp>
        <p:nvCxnSpPr>
          <p:cNvPr id="36" name="Google Shape;36;p6"/>
          <p:cNvCxnSpPr/>
          <p:nvPr/>
        </p:nvCxnSpPr>
        <p:spPr>
          <a:xfrm>
            <a:off x="952500" y="3898900"/>
            <a:ext cx="10643093" cy="0"/>
          </a:xfrm>
          <a:prstGeom prst="straightConnector1">
            <a:avLst/>
          </a:prstGeom>
          <a:noFill/>
          <a:ln cap="flat" cmpd="sng" w="12700">
            <a:solidFill>
              <a:srgbClr val="444444">
                <a:alpha val="29803"/>
              </a:srgbClr>
            </a:solidFill>
            <a:prstDash val="solid"/>
            <a:miter lim="400000"/>
            <a:headEnd len="sm" w="sm" type="none"/>
            <a:tailEnd len="sm" w="sm" type="none"/>
          </a:ln>
        </p:spPr>
      </p:cxnSp>
      <p:sp>
        <p:nvSpPr>
          <p:cNvPr id="37" name="Google Shape;37;p6"/>
          <p:cNvSpPr txBox="1"/>
          <p:nvPr>
            <p:ph idx="1" type="body"/>
          </p:nvPr>
        </p:nvSpPr>
        <p:spPr>
          <a:xfrm>
            <a:off x="952500" y="3124200"/>
            <a:ext cx="10642600" cy="635000"/>
          </a:xfrm>
          <a:prstGeom prst="rect">
            <a:avLst/>
          </a:prstGeom>
          <a:noFill/>
          <a:ln>
            <a:noFill/>
          </a:ln>
        </p:spPr>
        <p:txBody>
          <a:bodyPr anchorCtr="0" anchor="b" bIns="50800" lIns="50800" spcFirstLastPara="1" rIns="50800" wrap="square" tIns="50800"/>
          <a:lstStyle>
            <a:lvl1pPr indent="-228600" lvl="0" marL="457200" algn="l">
              <a:lnSpc>
                <a:spcPct val="110000"/>
              </a:lnSpc>
              <a:spcBef>
                <a:spcPts val="0"/>
              </a:spcBef>
              <a:spcAft>
                <a:spcPts val="0"/>
              </a:spcAft>
              <a:buClr>
                <a:srgbClr val="414141"/>
              </a:buClr>
              <a:buSzPts val="3200"/>
              <a:buFont typeface="Palatino"/>
              <a:buNone/>
              <a:defRPr i="1" sz="3200"/>
            </a:lvl1pPr>
            <a:lvl2pPr indent="-297180" lvl="1" marL="914400" algn="l">
              <a:lnSpc>
                <a:spcPct val="100000"/>
              </a:lnSpc>
              <a:spcBef>
                <a:spcPts val="3400"/>
              </a:spcBef>
              <a:spcAft>
                <a:spcPts val="0"/>
              </a:spcAft>
              <a:buSzPts val="1080"/>
              <a:buChar char="●"/>
              <a:defRPr/>
            </a:lvl2pPr>
            <a:lvl3pPr indent="-297180" lvl="2" marL="1371600" algn="l">
              <a:lnSpc>
                <a:spcPct val="100000"/>
              </a:lnSpc>
              <a:spcBef>
                <a:spcPts val="3400"/>
              </a:spcBef>
              <a:spcAft>
                <a:spcPts val="0"/>
              </a:spcAft>
              <a:buSzPts val="1080"/>
              <a:buChar char="●"/>
              <a:defRPr/>
            </a:lvl3pPr>
            <a:lvl4pPr indent="-297180" lvl="3" marL="1828800" algn="l">
              <a:lnSpc>
                <a:spcPct val="100000"/>
              </a:lnSpc>
              <a:spcBef>
                <a:spcPts val="3400"/>
              </a:spcBef>
              <a:spcAft>
                <a:spcPts val="0"/>
              </a:spcAft>
              <a:buSzPts val="1080"/>
              <a:buChar char="●"/>
              <a:defRPr/>
            </a:lvl4pPr>
            <a:lvl5pPr indent="-297179" lvl="4" marL="2286000" algn="l">
              <a:lnSpc>
                <a:spcPct val="100000"/>
              </a:lnSpc>
              <a:spcBef>
                <a:spcPts val="3400"/>
              </a:spcBef>
              <a:spcAft>
                <a:spcPts val="0"/>
              </a:spcAft>
              <a:buSzPts val="1080"/>
              <a:buChar char="●"/>
              <a:defRPr/>
            </a:lvl5pPr>
            <a:lvl6pPr indent="-297179" lvl="5" marL="2743200" algn="l">
              <a:lnSpc>
                <a:spcPct val="100000"/>
              </a:lnSpc>
              <a:spcBef>
                <a:spcPts val="3400"/>
              </a:spcBef>
              <a:spcAft>
                <a:spcPts val="0"/>
              </a:spcAft>
              <a:buSzPts val="1080"/>
              <a:buChar char="●"/>
              <a:defRPr/>
            </a:lvl6pPr>
            <a:lvl7pPr indent="-297179" lvl="6" marL="3200400" algn="l">
              <a:lnSpc>
                <a:spcPct val="100000"/>
              </a:lnSpc>
              <a:spcBef>
                <a:spcPts val="3400"/>
              </a:spcBef>
              <a:spcAft>
                <a:spcPts val="0"/>
              </a:spcAft>
              <a:buSzPts val="1080"/>
              <a:buChar char="●"/>
              <a:defRPr/>
            </a:lvl7pPr>
            <a:lvl8pPr indent="-297179" lvl="7" marL="3657600" algn="l">
              <a:lnSpc>
                <a:spcPct val="100000"/>
              </a:lnSpc>
              <a:spcBef>
                <a:spcPts val="3400"/>
              </a:spcBef>
              <a:spcAft>
                <a:spcPts val="0"/>
              </a:spcAft>
              <a:buSzPts val="1080"/>
              <a:buChar char="●"/>
              <a:defRPr/>
            </a:lvl8pPr>
            <a:lvl9pPr indent="-297179" lvl="8" marL="4114800" algn="l">
              <a:lnSpc>
                <a:spcPct val="100000"/>
              </a:lnSpc>
              <a:spcBef>
                <a:spcPts val="3400"/>
              </a:spcBef>
              <a:spcAft>
                <a:spcPts val="0"/>
              </a:spcAft>
              <a:buSzPts val="1080"/>
              <a:buChar char="●"/>
              <a:defRPr/>
            </a:lvl9pPr>
          </a:lstStyle>
          <a:p/>
        </p:txBody>
      </p:sp>
      <p:sp>
        <p:nvSpPr>
          <p:cNvPr id="38" name="Google Shape;38;p6"/>
          <p:cNvSpPr/>
          <p:nvPr>
            <p:ph idx="2" type="pic"/>
          </p:nvPr>
        </p:nvSpPr>
        <p:spPr>
          <a:xfrm>
            <a:off x="12636120" y="949325"/>
            <a:ext cx="10541001" cy="11798300"/>
          </a:xfrm>
          <a:prstGeom prst="rect">
            <a:avLst/>
          </a:prstGeom>
          <a:noFill/>
          <a:ln>
            <a:noFill/>
          </a:ln>
        </p:spPr>
        <p:txBody>
          <a:bodyPr anchorCtr="0" anchor="t" bIns="45700" lIns="91425" spcFirstLastPara="1" rIns="91425" wrap="square" tIns="45700"/>
          <a:lstStyle>
            <a:lvl1pPr lvl="0"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1pPr>
            <a:lvl2pPr lvl="1"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2pPr>
            <a:lvl3pPr lvl="2"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3pPr>
            <a:lvl4pPr lvl="3"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4pPr>
            <a:lvl5pPr lvl="4"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5pPr>
            <a:lvl6pPr lvl="5"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6pPr>
            <a:lvl7pPr lvl="6"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7pPr>
            <a:lvl8pPr lvl="7"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8pPr>
            <a:lvl9pPr lvl="8"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9pPr>
          </a:lstStyle>
          <a:p/>
        </p:txBody>
      </p:sp>
      <p:sp>
        <p:nvSpPr>
          <p:cNvPr id="39" name="Google Shape;39;p6"/>
          <p:cNvSpPr txBox="1"/>
          <p:nvPr>
            <p:ph type="title"/>
          </p:nvPr>
        </p:nvSpPr>
        <p:spPr>
          <a:xfrm>
            <a:off x="952500" y="3975100"/>
            <a:ext cx="10642600" cy="2806700"/>
          </a:xfrm>
          <a:prstGeom prst="rect">
            <a:avLst/>
          </a:prstGeom>
          <a:noFill/>
          <a:ln>
            <a:noFill/>
          </a:ln>
        </p:spPr>
        <p:txBody>
          <a:bodyPr anchorCtr="0" anchor="ctr" bIns="50800" lIns="50800" spcFirstLastPara="1" rIns="50800" wrap="square" tIns="50800"/>
          <a:lstStyle>
            <a:lvl1pPr lvl="0" algn="l">
              <a:lnSpc>
                <a:spcPct val="90000"/>
              </a:lnSpc>
              <a:spcBef>
                <a:spcPts val="2300"/>
              </a:spcBef>
              <a:spcAft>
                <a:spcPts val="0"/>
              </a:spcAft>
              <a:buClr>
                <a:srgbClr val="D93E2B"/>
              </a:buClr>
              <a:buSzPts val="7800"/>
              <a:buFont typeface="Bodoni"/>
              <a:buNone/>
              <a:defRPr sz="7800"/>
            </a:lvl1pPr>
            <a:lvl2pPr lvl="1" algn="ctr">
              <a:lnSpc>
                <a:spcPct val="90000"/>
              </a:lnSpc>
              <a:spcBef>
                <a:spcPts val="2300"/>
              </a:spcBef>
              <a:spcAft>
                <a:spcPts val="0"/>
              </a:spcAft>
              <a:buClr>
                <a:srgbClr val="D93E2B"/>
              </a:buClr>
              <a:buSzPts val="1800"/>
              <a:buNone/>
              <a:defRPr/>
            </a:lvl2pPr>
            <a:lvl3pPr lvl="2" algn="ctr">
              <a:lnSpc>
                <a:spcPct val="90000"/>
              </a:lnSpc>
              <a:spcBef>
                <a:spcPts val="2300"/>
              </a:spcBef>
              <a:spcAft>
                <a:spcPts val="0"/>
              </a:spcAft>
              <a:buClr>
                <a:srgbClr val="D93E2B"/>
              </a:buClr>
              <a:buSzPts val="1800"/>
              <a:buNone/>
              <a:defRPr/>
            </a:lvl3pPr>
            <a:lvl4pPr lvl="3" algn="ctr">
              <a:lnSpc>
                <a:spcPct val="90000"/>
              </a:lnSpc>
              <a:spcBef>
                <a:spcPts val="2300"/>
              </a:spcBef>
              <a:spcAft>
                <a:spcPts val="0"/>
              </a:spcAft>
              <a:buClr>
                <a:srgbClr val="D93E2B"/>
              </a:buClr>
              <a:buSzPts val="1800"/>
              <a:buNone/>
              <a:defRPr/>
            </a:lvl4pPr>
            <a:lvl5pPr lvl="4" algn="ctr">
              <a:lnSpc>
                <a:spcPct val="90000"/>
              </a:lnSpc>
              <a:spcBef>
                <a:spcPts val="2300"/>
              </a:spcBef>
              <a:spcAft>
                <a:spcPts val="0"/>
              </a:spcAft>
              <a:buClr>
                <a:srgbClr val="D93E2B"/>
              </a:buClr>
              <a:buSzPts val="1800"/>
              <a:buNone/>
              <a:defRPr/>
            </a:lvl5pPr>
            <a:lvl6pPr lvl="5" algn="ctr">
              <a:lnSpc>
                <a:spcPct val="90000"/>
              </a:lnSpc>
              <a:spcBef>
                <a:spcPts val="2300"/>
              </a:spcBef>
              <a:spcAft>
                <a:spcPts val="0"/>
              </a:spcAft>
              <a:buClr>
                <a:srgbClr val="D93E2B"/>
              </a:buClr>
              <a:buSzPts val="1800"/>
              <a:buNone/>
              <a:defRPr/>
            </a:lvl6pPr>
            <a:lvl7pPr lvl="6" algn="ctr">
              <a:lnSpc>
                <a:spcPct val="90000"/>
              </a:lnSpc>
              <a:spcBef>
                <a:spcPts val="2300"/>
              </a:spcBef>
              <a:spcAft>
                <a:spcPts val="0"/>
              </a:spcAft>
              <a:buClr>
                <a:srgbClr val="D93E2B"/>
              </a:buClr>
              <a:buSzPts val="1800"/>
              <a:buNone/>
              <a:defRPr/>
            </a:lvl7pPr>
            <a:lvl8pPr lvl="7" algn="ctr">
              <a:lnSpc>
                <a:spcPct val="90000"/>
              </a:lnSpc>
              <a:spcBef>
                <a:spcPts val="2300"/>
              </a:spcBef>
              <a:spcAft>
                <a:spcPts val="0"/>
              </a:spcAft>
              <a:buClr>
                <a:srgbClr val="D93E2B"/>
              </a:buClr>
              <a:buSzPts val="1800"/>
              <a:buNone/>
              <a:defRPr/>
            </a:lvl8pPr>
            <a:lvl9pPr lvl="8" algn="ctr">
              <a:lnSpc>
                <a:spcPct val="90000"/>
              </a:lnSpc>
              <a:spcBef>
                <a:spcPts val="2300"/>
              </a:spcBef>
              <a:spcAft>
                <a:spcPts val="0"/>
              </a:spcAft>
              <a:buClr>
                <a:srgbClr val="D93E2B"/>
              </a:buClr>
              <a:buSzPts val="1800"/>
              <a:buNone/>
              <a:defRPr/>
            </a:lvl9pPr>
          </a:lstStyle>
          <a:p/>
        </p:txBody>
      </p:sp>
      <p:sp>
        <p:nvSpPr>
          <p:cNvPr id="40" name="Google Shape;40;p6"/>
          <p:cNvSpPr txBox="1"/>
          <p:nvPr>
            <p:ph idx="3" type="body"/>
          </p:nvPr>
        </p:nvSpPr>
        <p:spPr>
          <a:xfrm>
            <a:off x="952500" y="7086600"/>
            <a:ext cx="10642600" cy="5638800"/>
          </a:xfrm>
          <a:prstGeom prst="rect">
            <a:avLst/>
          </a:prstGeom>
          <a:noFill/>
          <a:ln>
            <a:noFill/>
          </a:ln>
        </p:spPr>
        <p:txBody>
          <a:bodyPr anchorCtr="0" anchor="t" bIns="50800" lIns="50800" spcFirstLastPara="1" rIns="50800" wrap="square" tIns="50800"/>
          <a:lstStyle>
            <a:lvl1pPr indent="-228600" lvl="0" marL="457200" algn="l">
              <a:lnSpc>
                <a:spcPct val="100000"/>
              </a:lnSpc>
              <a:spcBef>
                <a:spcPts val="0"/>
              </a:spcBef>
              <a:spcAft>
                <a:spcPts val="0"/>
              </a:spcAft>
              <a:buClr>
                <a:srgbClr val="414141"/>
              </a:buClr>
              <a:buSzPts val="3200"/>
              <a:buFont typeface="Palatino"/>
              <a:buNone/>
              <a:defRPr sz="3200"/>
            </a:lvl1pPr>
            <a:lvl2pPr indent="-228600" lvl="1" marL="914400" algn="l">
              <a:lnSpc>
                <a:spcPct val="100000"/>
              </a:lnSpc>
              <a:spcBef>
                <a:spcPts val="0"/>
              </a:spcBef>
              <a:spcAft>
                <a:spcPts val="0"/>
              </a:spcAft>
              <a:buClr>
                <a:srgbClr val="414141"/>
              </a:buClr>
              <a:buSzPts val="3200"/>
              <a:buFont typeface="Palatino"/>
              <a:buNone/>
              <a:defRPr sz="3200"/>
            </a:lvl2pPr>
            <a:lvl3pPr indent="-228600" lvl="2" marL="1371600" algn="l">
              <a:lnSpc>
                <a:spcPct val="100000"/>
              </a:lnSpc>
              <a:spcBef>
                <a:spcPts val="0"/>
              </a:spcBef>
              <a:spcAft>
                <a:spcPts val="0"/>
              </a:spcAft>
              <a:buClr>
                <a:srgbClr val="414141"/>
              </a:buClr>
              <a:buSzPts val="3200"/>
              <a:buFont typeface="Palatino"/>
              <a:buNone/>
              <a:defRPr sz="3200"/>
            </a:lvl3pPr>
            <a:lvl4pPr indent="-228600" lvl="3" marL="1828800" algn="l">
              <a:lnSpc>
                <a:spcPct val="100000"/>
              </a:lnSpc>
              <a:spcBef>
                <a:spcPts val="0"/>
              </a:spcBef>
              <a:spcAft>
                <a:spcPts val="0"/>
              </a:spcAft>
              <a:buClr>
                <a:srgbClr val="414141"/>
              </a:buClr>
              <a:buSzPts val="3200"/>
              <a:buFont typeface="Palatino"/>
              <a:buNone/>
              <a:defRPr sz="3200"/>
            </a:lvl4pPr>
            <a:lvl5pPr indent="-228600" lvl="4" marL="2286000" algn="l">
              <a:lnSpc>
                <a:spcPct val="100000"/>
              </a:lnSpc>
              <a:spcBef>
                <a:spcPts val="0"/>
              </a:spcBef>
              <a:spcAft>
                <a:spcPts val="0"/>
              </a:spcAft>
              <a:buClr>
                <a:srgbClr val="414141"/>
              </a:buClr>
              <a:buSzPts val="3200"/>
              <a:buFont typeface="Palatino"/>
              <a:buNone/>
              <a:defRPr sz="3200"/>
            </a:lvl5pPr>
            <a:lvl6pPr indent="-297179" lvl="5" marL="2743200" algn="l">
              <a:lnSpc>
                <a:spcPct val="100000"/>
              </a:lnSpc>
              <a:spcBef>
                <a:spcPts val="3400"/>
              </a:spcBef>
              <a:spcAft>
                <a:spcPts val="0"/>
              </a:spcAft>
              <a:buSzPts val="1080"/>
              <a:buChar char="●"/>
              <a:defRPr/>
            </a:lvl6pPr>
            <a:lvl7pPr indent="-297179" lvl="6" marL="3200400" algn="l">
              <a:lnSpc>
                <a:spcPct val="100000"/>
              </a:lnSpc>
              <a:spcBef>
                <a:spcPts val="3400"/>
              </a:spcBef>
              <a:spcAft>
                <a:spcPts val="0"/>
              </a:spcAft>
              <a:buSzPts val="1080"/>
              <a:buChar char="●"/>
              <a:defRPr/>
            </a:lvl7pPr>
            <a:lvl8pPr indent="-297179" lvl="7" marL="3657600" algn="l">
              <a:lnSpc>
                <a:spcPct val="100000"/>
              </a:lnSpc>
              <a:spcBef>
                <a:spcPts val="3400"/>
              </a:spcBef>
              <a:spcAft>
                <a:spcPts val="0"/>
              </a:spcAft>
              <a:buSzPts val="1080"/>
              <a:buChar char="●"/>
              <a:defRPr/>
            </a:lvl8pPr>
            <a:lvl9pPr indent="-297179" lvl="8" marL="4114800" algn="l">
              <a:lnSpc>
                <a:spcPct val="100000"/>
              </a:lnSpc>
              <a:spcBef>
                <a:spcPts val="3400"/>
              </a:spcBef>
              <a:spcAft>
                <a:spcPts val="0"/>
              </a:spcAft>
              <a:buSzPts val="1080"/>
              <a:buChar char="●"/>
              <a:defRPr/>
            </a:lvl9pPr>
          </a:lstStyle>
          <a:p/>
        </p:txBody>
      </p:sp>
      <p:sp>
        <p:nvSpPr>
          <p:cNvPr id="41" name="Google Shape;41;p6"/>
          <p:cNvSpPr txBox="1"/>
          <p:nvPr>
            <p:ph idx="12" type="sldNum"/>
          </p:nvPr>
        </p:nvSpPr>
        <p:spPr>
          <a:xfrm>
            <a:off x="11976099" y="13017500"/>
            <a:ext cx="419101" cy="508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4C4946"/>
              </a:buClr>
              <a:buSzPts val="2400"/>
              <a:buFont typeface="Palatino"/>
              <a:buNone/>
              <a:defRPr sz="2400">
                <a:solidFill>
                  <a:srgbClr val="4C4946"/>
                </a:solidFill>
              </a:defRPr>
            </a:lvl1pPr>
            <a:lvl2pPr indent="0" lvl="1" marL="0" algn="ctr">
              <a:lnSpc>
                <a:spcPct val="100000"/>
              </a:lnSpc>
              <a:spcBef>
                <a:spcPts val="0"/>
              </a:spcBef>
              <a:spcAft>
                <a:spcPts val="0"/>
              </a:spcAft>
              <a:buClr>
                <a:srgbClr val="4C4946"/>
              </a:buClr>
              <a:buSzPts val="2400"/>
              <a:buFont typeface="Palatino"/>
              <a:buNone/>
              <a:defRPr sz="2400">
                <a:solidFill>
                  <a:srgbClr val="4C4946"/>
                </a:solidFill>
              </a:defRPr>
            </a:lvl2pPr>
            <a:lvl3pPr indent="0" lvl="2" marL="0" algn="ctr">
              <a:lnSpc>
                <a:spcPct val="100000"/>
              </a:lnSpc>
              <a:spcBef>
                <a:spcPts val="0"/>
              </a:spcBef>
              <a:spcAft>
                <a:spcPts val="0"/>
              </a:spcAft>
              <a:buClr>
                <a:srgbClr val="4C4946"/>
              </a:buClr>
              <a:buSzPts val="2400"/>
              <a:buFont typeface="Palatino"/>
              <a:buNone/>
              <a:defRPr sz="2400">
                <a:solidFill>
                  <a:srgbClr val="4C4946"/>
                </a:solidFill>
              </a:defRPr>
            </a:lvl3pPr>
            <a:lvl4pPr indent="0" lvl="3" marL="0" algn="ctr">
              <a:lnSpc>
                <a:spcPct val="100000"/>
              </a:lnSpc>
              <a:spcBef>
                <a:spcPts val="0"/>
              </a:spcBef>
              <a:spcAft>
                <a:spcPts val="0"/>
              </a:spcAft>
              <a:buClr>
                <a:srgbClr val="4C4946"/>
              </a:buClr>
              <a:buSzPts val="2400"/>
              <a:buFont typeface="Palatino"/>
              <a:buNone/>
              <a:defRPr sz="2400">
                <a:solidFill>
                  <a:srgbClr val="4C4946"/>
                </a:solidFill>
              </a:defRPr>
            </a:lvl4pPr>
            <a:lvl5pPr indent="0" lvl="4" marL="0" algn="ctr">
              <a:lnSpc>
                <a:spcPct val="100000"/>
              </a:lnSpc>
              <a:spcBef>
                <a:spcPts val="0"/>
              </a:spcBef>
              <a:spcAft>
                <a:spcPts val="0"/>
              </a:spcAft>
              <a:buClr>
                <a:srgbClr val="4C4946"/>
              </a:buClr>
              <a:buSzPts val="2400"/>
              <a:buFont typeface="Palatino"/>
              <a:buNone/>
              <a:defRPr sz="2400">
                <a:solidFill>
                  <a:srgbClr val="4C4946"/>
                </a:solidFill>
              </a:defRPr>
            </a:lvl5pPr>
            <a:lvl6pPr indent="0" lvl="5" marL="0" algn="ctr">
              <a:lnSpc>
                <a:spcPct val="100000"/>
              </a:lnSpc>
              <a:spcBef>
                <a:spcPts val="0"/>
              </a:spcBef>
              <a:spcAft>
                <a:spcPts val="0"/>
              </a:spcAft>
              <a:buClr>
                <a:srgbClr val="4C4946"/>
              </a:buClr>
              <a:buSzPts val="2400"/>
              <a:buFont typeface="Palatino"/>
              <a:buNone/>
              <a:defRPr sz="2400">
                <a:solidFill>
                  <a:srgbClr val="4C4946"/>
                </a:solidFill>
              </a:defRPr>
            </a:lvl6pPr>
            <a:lvl7pPr indent="0" lvl="6" marL="0" algn="ctr">
              <a:lnSpc>
                <a:spcPct val="100000"/>
              </a:lnSpc>
              <a:spcBef>
                <a:spcPts val="0"/>
              </a:spcBef>
              <a:spcAft>
                <a:spcPts val="0"/>
              </a:spcAft>
              <a:buClr>
                <a:srgbClr val="4C4946"/>
              </a:buClr>
              <a:buSzPts val="2400"/>
              <a:buFont typeface="Palatino"/>
              <a:buNone/>
              <a:defRPr sz="2400">
                <a:solidFill>
                  <a:srgbClr val="4C4946"/>
                </a:solidFill>
              </a:defRPr>
            </a:lvl7pPr>
            <a:lvl8pPr indent="0" lvl="7" marL="0" algn="ctr">
              <a:lnSpc>
                <a:spcPct val="100000"/>
              </a:lnSpc>
              <a:spcBef>
                <a:spcPts val="0"/>
              </a:spcBef>
              <a:spcAft>
                <a:spcPts val="0"/>
              </a:spcAft>
              <a:buClr>
                <a:srgbClr val="4C4946"/>
              </a:buClr>
              <a:buSzPts val="2400"/>
              <a:buFont typeface="Palatino"/>
              <a:buNone/>
              <a:defRPr sz="2400">
                <a:solidFill>
                  <a:srgbClr val="4C4946"/>
                </a:solidFill>
              </a:defRPr>
            </a:lvl8pPr>
            <a:lvl9pPr indent="0" lvl="8" marL="0" algn="ctr">
              <a:lnSpc>
                <a:spcPct val="100000"/>
              </a:lnSpc>
              <a:spcBef>
                <a:spcPts val="0"/>
              </a:spcBef>
              <a:spcAft>
                <a:spcPts val="0"/>
              </a:spcAft>
              <a:buClr>
                <a:srgbClr val="4C4946"/>
              </a:buClr>
              <a:buSzPts val="2400"/>
              <a:buFont typeface="Palatino"/>
              <a:buNone/>
              <a:defRPr sz="2400">
                <a:solidFill>
                  <a:srgbClr val="4C4946"/>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42" name="Shape 42"/>
        <p:cNvGrpSpPr/>
        <p:nvPr/>
      </p:nvGrpSpPr>
      <p:grpSpPr>
        <a:xfrm>
          <a:off x="0" y="0"/>
          <a:ext cx="0" cy="0"/>
          <a:chOff x="0" y="0"/>
          <a:chExt cx="0" cy="0"/>
        </a:xfrm>
      </p:grpSpPr>
      <p:sp>
        <p:nvSpPr>
          <p:cNvPr id="43" name="Google Shape;43;p7"/>
          <p:cNvSpPr txBox="1"/>
          <p:nvPr>
            <p:ph type="title"/>
          </p:nvPr>
        </p:nvSpPr>
        <p:spPr>
          <a:xfrm>
            <a:off x="952500" y="1143000"/>
            <a:ext cx="22479000" cy="1663700"/>
          </a:xfrm>
          <a:prstGeom prst="rect">
            <a:avLst/>
          </a:prstGeom>
          <a:noFill/>
          <a:ln>
            <a:noFill/>
          </a:ln>
        </p:spPr>
        <p:txBody>
          <a:bodyPr anchorCtr="0" anchor="ctr" bIns="50800" lIns="50800" spcFirstLastPara="1" rIns="50800" wrap="square" tIns="50800"/>
          <a:lstStyle>
            <a:lvl1pPr lvl="0" algn="ctr">
              <a:lnSpc>
                <a:spcPct val="90000"/>
              </a:lnSpc>
              <a:spcBef>
                <a:spcPts val="2300"/>
              </a:spcBef>
              <a:spcAft>
                <a:spcPts val="0"/>
              </a:spcAft>
              <a:buClr>
                <a:srgbClr val="D93E2B"/>
              </a:buClr>
              <a:buSzPts val="1800"/>
              <a:buNone/>
              <a:defRPr/>
            </a:lvl1pPr>
            <a:lvl2pPr lvl="1" algn="ctr">
              <a:lnSpc>
                <a:spcPct val="90000"/>
              </a:lnSpc>
              <a:spcBef>
                <a:spcPts val="2300"/>
              </a:spcBef>
              <a:spcAft>
                <a:spcPts val="0"/>
              </a:spcAft>
              <a:buClr>
                <a:srgbClr val="D93E2B"/>
              </a:buClr>
              <a:buSzPts val="1800"/>
              <a:buNone/>
              <a:defRPr/>
            </a:lvl2pPr>
            <a:lvl3pPr lvl="2" algn="ctr">
              <a:lnSpc>
                <a:spcPct val="90000"/>
              </a:lnSpc>
              <a:spcBef>
                <a:spcPts val="2300"/>
              </a:spcBef>
              <a:spcAft>
                <a:spcPts val="0"/>
              </a:spcAft>
              <a:buClr>
                <a:srgbClr val="D93E2B"/>
              </a:buClr>
              <a:buSzPts val="1800"/>
              <a:buNone/>
              <a:defRPr/>
            </a:lvl3pPr>
            <a:lvl4pPr lvl="3" algn="ctr">
              <a:lnSpc>
                <a:spcPct val="90000"/>
              </a:lnSpc>
              <a:spcBef>
                <a:spcPts val="2300"/>
              </a:spcBef>
              <a:spcAft>
                <a:spcPts val="0"/>
              </a:spcAft>
              <a:buClr>
                <a:srgbClr val="D93E2B"/>
              </a:buClr>
              <a:buSzPts val="1800"/>
              <a:buNone/>
              <a:defRPr/>
            </a:lvl4pPr>
            <a:lvl5pPr lvl="4" algn="ctr">
              <a:lnSpc>
                <a:spcPct val="90000"/>
              </a:lnSpc>
              <a:spcBef>
                <a:spcPts val="2300"/>
              </a:spcBef>
              <a:spcAft>
                <a:spcPts val="0"/>
              </a:spcAft>
              <a:buClr>
                <a:srgbClr val="D93E2B"/>
              </a:buClr>
              <a:buSzPts val="1800"/>
              <a:buNone/>
              <a:defRPr/>
            </a:lvl5pPr>
            <a:lvl6pPr lvl="5" algn="ctr">
              <a:lnSpc>
                <a:spcPct val="90000"/>
              </a:lnSpc>
              <a:spcBef>
                <a:spcPts val="2300"/>
              </a:spcBef>
              <a:spcAft>
                <a:spcPts val="0"/>
              </a:spcAft>
              <a:buClr>
                <a:srgbClr val="D93E2B"/>
              </a:buClr>
              <a:buSzPts val="1800"/>
              <a:buNone/>
              <a:defRPr/>
            </a:lvl6pPr>
            <a:lvl7pPr lvl="6" algn="ctr">
              <a:lnSpc>
                <a:spcPct val="90000"/>
              </a:lnSpc>
              <a:spcBef>
                <a:spcPts val="2300"/>
              </a:spcBef>
              <a:spcAft>
                <a:spcPts val="0"/>
              </a:spcAft>
              <a:buClr>
                <a:srgbClr val="D93E2B"/>
              </a:buClr>
              <a:buSzPts val="1800"/>
              <a:buNone/>
              <a:defRPr/>
            </a:lvl7pPr>
            <a:lvl8pPr lvl="7" algn="ctr">
              <a:lnSpc>
                <a:spcPct val="90000"/>
              </a:lnSpc>
              <a:spcBef>
                <a:spcPts val="2300"/>
              </a:spcBef>
              <a:spcAft>
                <a:spcPts val="0"/>
              </a:spcAft>
              <a:buClr>
                <a:srgbClr val="D93E2B"/>
              </a:buClr>
              <a:buSzPts val="1800"/>
              <a:buNone/>
              <a:defRPr/>
            </a:lvl8pPr>
            <a:lvl9pPr lvl="8" algn="ctr">
              <a:lnSpc>
                <a:spcPct val="90000"/>
              </a:lnSpc>
              <a:spcBef>
                <a:spcPts val="2300"/>
              </a:spcBef>
              <a:spcAft>
                <a:spcPts val="0"/>
              </a:spcAft>
              <a:buClr>
                <a:srgbClr val="D93E2B"/>
              </a:buClr>
              <a:buSzPts val="1800"/>
              <a:buNone/>
              <a:defRPr/>
            </a:lvl9pPr>
          </a:lstStyle>
          <a:p/>
        </p:txBody>
      </p:sp>
      <p:sp>
        <p:nvSpPr>
          <p:cNvPr id="44" name="Google Shape;44;p7"/>
          <p:cNvSpPr txBox="1"/>
          <p:nvPr>
            <p:ph idx="12" type="sldNum"/>
          </p:nvPr>
        </p:nvSpPr>
        <p:spPr>
          <a:xfrm>
            <a:off x="11976099" y="13017500"/>
            <a:ext cx="419101" cy="508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4C4946"/>
              </a:buClr>
              <a:buSzPts val="2400"/>
              <a:buFont typeface="Palatino"/>
              <a:buNone/>
              <a:defRPr sz="2400">
                <a:solidFill>
                  <a:srgbClr val="4C4946"/>
                </a:solidFill>
              </a:defRPr>
            </a:lvl1pPr>
            <a:lvl2pPr indent="0" lvl="1" marL="0" algn="ctr">
              <a:lnSpc>
                <a:spcPct val="100000"/>
              </a:lnSpc>
              <a:spcBef>
                <a:spcPts val="0"/>
              </a:spcBef>
              <a:spcAft>
                <a:spcPts val="0"/>
              </a:spcAft>
              <a:buClr>
                <a:srgbClr val="4C4946"/>
              </a:buClr>
              <a:buSzPts val="2400"/>
              <a:buFont typeface="Palatino"/>
              <a:buNone/>
              <a:defRPr sz="2400">
                <a:solidFill>
                  <a:srgbClr val="4C4946"/>
                </a:solidFill>
              </a:defRPr>
            </a:lvl2pPr>
            <a:lvl3pPr indent="0" lvl="2" marL="0" algn="ctr">
              <a:lnSpc>
                <a:spcPct val="100000"/>
              </a:lnSpc>
              <a:spcBef>
                <a:spcPts val="0"/>
              </a:spcBef>
              <a:spcAft>
                <a:spcPts val="0"/>
              </a:spcAft>
              <a:buClr>
                <a:srgbClr val="4C4946"/>
              </a:buClr>
              <a:buSzPts val="2400"/>
              <a:buFont typeface="Palatino"/>
              <a:buNone/>
              <a:defRPr sz="2400">
                <a:solidFill>
                  <a:srgbClr val="4C4946"/>
                </a:solidFill>
              </a:defRPr>
            </a:lvl3pPr>
            <a:lvl4pPr indent="0" lvl="3" marL="0" algn="ctr">
              <a:lnSpc>
                <a:spcPct val="100000"/>
              </a:lnSpc>
              <a:spcBef>
                <a:spcPts val="0"/>
              </a:spcBef>
              <a:spcAft>
                <a:spcPts val="0"/>
              </a:spcAft>
              <a:buClr>
                <a:srgbClr val="4C4946"/>
              </a:buClr>
              <a:buSzPts val="2400"/>
              <a:buFont typeface="Palatino"/>
              <a:buNone/>
              <a:defRPr sz="2400">
                <a:solidFill>
                  <a:srgbClr val="4C4946"/>
                </a:solidFill>
              </a:defRPr>
            </a:lvl4pPr>
            <a:lvl5pPr indent="0" lvl="4" marL="0" algn="ctr">
              <a:lnSpc>
                <a:spcPct val="100000"/>
              </a:lnSpc>
              <a:spcBef>
                <a:spcPts val="0"/>
              </a:spcBef>
              <a:spcAft>
                <a:spcPts val="0"/>
              </a:spcAft>
              <a:buClr>
                <a:srgbClr val="4C4946"/>
              </a:buClr>
              <a:buSzPts val="2400"/>
              <a:buFont typeface="Palatino"/>
              <a:buNone/>
              <a:defRPr sz="2400">
                <a:solidFill>
                  <a:srgbClr val="4C4946"/>
                </a:solidFill>
              </a:defRPr>
            </a:lvl5pPr>
            <a:lvl6pPr indent="0" lvl="5" marL="0" algn="ctr">
              <a:lnSpc>
                <a:spcPct val="100000"/>
              </a:lnSpc>
              <a:spcBef>
                <a:spcPts val="0"/>
              </a:spcBef>
              <a:spcAft>
                <a:spcPts val="0"/>
              </a:spcAft>
              <a:buClr>
                <a:srgbClr val="4C4946"/>
              </a:buClr>
              <a:buSzPts val="2400"/>
              <a:buFont typeface="Palatino"/>
              <a:buNone/>
              <a:defRPr sz="2400">
                <a:solidFill>
                  <a:srgbClr val="4C4946"/>
                </a:solidFill>
              </a:defRPr>
            </a:lvl6pPr>
            <a:lvl7pPr indent="0" lvl="6" marL="0" algn="ctr">
              <a:lnSpc>
                <a:spcPct val="100000"/>
              </a:lnSpc>
              <a:spcBef>
                <a:spcPts val="0"/>
              </a:spcBef>
              <a:spcAft>
                <a:spcPts val="0"/>
              </a:spcAft>
              <a:buClr>
                <a:srgbClr val="4C4946"/>
              </a:buClr>
              <a:buSzPts val="2400"/>
              <a:buFont typeface="Palatino"/>
              <a:buNone/>
              <a:defRPr sz="2400">
                <a:solidFill>
                  <a:srgbClr val="4C4946"/>
                </a:solidFill>
              </a:defRPr>
            </a:lvl7pPr>
            <a:lvl8pPr indent="0" lvl="7" marL="0" algn="ctr">
              <a:lnSpc>
                <a:spcPct val="100000"/>
              </a:lnSpc>
              <a:spcBef>
                <a:spcPts val="0"/>
              </a:spcBef>
              <a:spcAft>
                <a:spcPts val="0"/>
              </a:spcAft>
              <a:buClr>
                <a:srgbClr val="4C4946"/>
              </a:buClr>
              <a:buSzPts val="2400"/>
              <a:buFont typeface="Palatino"/>
              <a:buNone/>
              <a:defRPr sz="2400">
                <a:solidFill>
                  <a:srgbClr val="4C4946"/>
                </a:solidFill>
              </a:defRPr>
            </a:lvl8pPr>
            <a:lvl9pPr indent="0" lvl="8" marL="0" algn="ctr">
              <a:lnSpc>
                <a:spcPct val="100000"/>
              </a:lnSpc>
              <a:spcBef>
                <a:spcPts val="0"/>
              </a:spcBef>
              <a:spcAft>
                <a:spcPts val="0"/>
              </a:spcAft>
              <a:buClr>
                <a:srgbClr val="4C4946"/>
              </a:buClr>
              <a:buSzPts val="2400"/>
              <a:buFont typeface="Palatino"/>
              <a:buNone/>
              <a:defRPr sz="2400">
                <a:solidFill>
                  <a:srgbClr val="4C4946"/>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showMasterSp="0">
  <p:cSld name="Title &amp; Bullets">
    <p:spTree>
      <p:nvGrpSpPr>
        <p:cNvPr id="45" name="Shape 45"/>
        <p:cNvGrpSpPr/>
        <p:nvPr/>
      </p:nvGrpSpPr>
      <p:grpSpPr>
        <a:xfrm>
          <a:off x="0" y="0"/>
          <a:ext cx="0" cy="0"/>
          <a:chOff x="0" y="0"/>
          <a:chExt cx="0" cy="0"/>
        </a:xfrm>
      </p:grpSpPr>
      <p:cxnSp>
        <p:nvCxnSpPr>
          <p:cNvPr id="46" name="Google Shape;46;p8"/>
          <p:cNvCxnSpPr/>
          <p:nvPr/>
        </p:nvCxnSpPr>
        <p:spPr>
          <a:xfrm>
            <a:off x="952500" y="3048000"/>
            <a:ext cx="22494922" cy="0"/>
          </a:xfrm>
          <a:prstGeom prst="straightConnector1">
            <a:avLst/>
          </a:prstGeom>
          <a:noFill/>
          <a:ln cap="flat" cmpd="sng" w="12700">
            <a:solidFill>
              <a:srgbClr val="444444">
                <a:alpha val="29803"/>
              </a:srgbClr>
            </a:solidFill>
            <a:prstDash val="solid"/>
            <a:miter lim="400000"/>
            <a:headEnd len="sm" w="sm" type="none"/>
            <a:tailEnd len="sm" w="sm" type="none"/>
          </a:ln>
        </p:spPr>
      </p:cxnSp>
      <p:cxnSp>
        <p:nvCxnSpPr>
          <p:cNvPr id="47" name="Google Shape;47;p8"/>
          <p:cNvCxnSpPr/>
          <p:nvPr/>
        </p:nvCxnSpPr>
        <p:spPr>
          <a:xfrm>
            <a:off x="952500" y="889000"/>
            <a:ext cx="22494922" cy="0"/>
          </a:xfrm>
          <a:prstGeom prst="straightConnector1">
            <a:avLst/>
          </a:prstGeom>
          <a:noFill/>
          <a:ln cap="flat" cmpd="sng" w="12700">
            <a:solidFill>
              <a:srgbClr val="444444">
                <a:alpha val="29803"/>
              </a:srgbClr>
            </a:solidFill>
            <a:prstDash val="solid"/>
            <a:miter lim="400000"/>
            <a:headEnd len="sm" w="sm" type="none"/>
            <a:tailEnd len="sm" w="sm" type="none"/>
          </a:ln>
        </p:spPr>
      </p:cxnSp>
      <p:sp>
        <p:nvSpPr>
          <p:cNvPr id="48" name="Google Shape;48;p8"/>
          <p:cNvSpPr txBox="1"/>
          <p:nvPr>
            <p:ph type="title"/>
          </p:nvPr>
        </p:nvSpPr>
        <p:spPr>
          <a:xfrm>
            <a:off x="952500" y="1143000"/>
            <a:ext cx="22479000" cy="1663700"/>
          </a:xfrm>
          <a:prstGeom prst="rect">
            <a:avLst/>
          </a:prstGeom>
          <a:noFill/>
          <a:ln>
            <a:noFill/>
          </a:ln>
        </p:spPr>
        <p:txBody>
          <a:bodyPr anchorCtr="0" anchor="ctr" bIns="50800" lIns="50800" spcFirstLastPara="1" rIns="50800" wrap="square" tIns="50800"/>
          <a:lstStyle>
            <a:lvl1pPr lvl="0" algn="ctr">
              <a:lnSpc>
                <a:spcPct val="90000"/>
              </a:lnSpc>
              <a:spcBef>
                <a:spcPts val="2300"/>
              </a:spcBef>
              <a:spcAft>
                <a:spcPts val="0"/>
              </a:spcAft>
              <a:buClr>
                <a:srgbClr val="D93E2B"/>
              </a:buClr>
              <a:buSzPts val="1800"/>
              <a:buNone/>
              <a:defRPr/>
            </a:lvl1pPr>
            <a:lvl2pPr lvl="1" algn="ctr">
              <a:lnSpc>
                <a:spcPct val="90000"/>
              </a:lnSpc>
              <a:spcBef>
                <a:spcPts val="2300"/>
              </a:spcBef>
              <a:spcAft>
                <a:spcPts val="0"/>
              </a:spcAft>
              <a:buClr>
                <a:srgbClr val="D93E2B"/>
              </a:buClr>
              <a:buSzPts val="1800"/>
              <a:buNone/>
              <a:defRPr/>
            </a:lvl2pPr>
            <a:lvl3pPr lvl="2" algn="ctr">
              <a:lnSpc>
                <a:spcPct val="90000"/>
              </a:lnSpc>
              <a:spcBef>
                <a:spcPts val="2300"/>
              </a:spcBef>
              <a:spcAft>
                <a:spcPts val="0"/>
              </a:spcAft>
              <a:buClr>
                <a:srgbClr val="D93E2B"/>
              </a:buClr>
              <a:buSzPts val="1800"/>
              <a:buNone/>
              <a:defRPr/>
            </a:lvl3pPr>
            <a:lvl4pPr lvl="3" algn="ctr">
              <a:lnSpc>
                <a:spcPct val="90000"/>
              </a:lnSpc>
              <a:spcBef>
                <a:spcPts val="2300"/>
              </a:spcBef>
              <a:spcAft>
                <a:spcPts val="0"/>
              </a:spcAft>
              <a:buClr>
                <a:srgbClr val="D93E2B"/>
              </a:buClr>
              <a:buSzPts val="1800"/>
              <a:buNone/>
              <a:defRPr/>
            </a:lvl4pPr>
            <a:lvl5pPr lvl="4" algn="ctr">
              <a:lnSpc>
                <a:spcPct val="90000"/>
              </a:lnSpc>
              <a:spcBef>
                <a:spcPts val="2300"/>
              </a:spcBef>
              <a:spcAft>
                <a:spcPts val="0"/>
              </a:spcAft>
              <a:buClr>
                <a:srgbClr val="D93E2B"/>
              </a:buClr>
              <a:buSzPts val="1800"/>
              <a:buNone/>
              <a:defRPr/>
            </a:lvl5pPr>
            <a:lvl6pPr lvl="5" algn="ctr">
              <a:lnSpc>
                <a:spcPct val="90000"/>
              </a:lnSpc>
              <a:spcBef>
                <a:spcPts val="2300"/>
              </a:spcBef>
              <a:spcAft>
                <a:spcPts val="0"/>
              </a:spcAft>
              <a:buClr>
                <a:srgbClr val="D93E2B"/>
              </a:buClr>
              <a:buSzPts val="1800"/>
              <a:buNone/>
              <a:defRPr/>
            </a:lvl6pPr>
            <a:lvl7pPr lvl="6" algn="ctr">
              <a:lnSpc>
                <a:spcPct val="90000"/>
              </a:lnSpc>
              <a:spcBef>
                <a:spcPts val="2300"/>
              </a:spcBef>
              <a:spcAft>
                <a:spcPts val="0"/>
              </a:spcAft>
              <a:buClr>
                <a:srgbClr val="D93E2B"/>
              </a:buClr>
              <a:buSzPts val="1800"/>
              <a:buNone/>
              <a:defRPr/>
            </a:lvl7pPr>
            <a:lvl8pPr lvl="7" algn="ctr">
              <a:lnSpc>
                <a:spcPct val="90000"/>
              </a:lnSpc>
              <a:spcBef>
                <a:spcPts val="2300"/>
              </a:spcBef>
              <a:spcAft>
                <a:spcPts val="0"/>
              </a:spcAft>
              <a:buClr>
                <a:srgbClr val="D93E2B"/>
              </a:buClr>
              <a:buSzPts val="1800"/>
              <a:buNone/>
              <a:defRPr/>
            </a:lvl8pPr>
            <a:lvl9pPr lvl="8" algn="ctr">
              <a:lnSpc>
                <a:spcPct val="90000"/>
              </a:lnSpc>
              <a:spcBef>
                <a:spcPts val="2300"/>
              </a:spcBef>
              <a:spcAft>
                <a:spcPts val="0"/>
              </a:spcAft>
              <a:buClr>
                <a:srgbClr val="D93E2B"/>
              </a:buClr>
              <a:buSzPts val="1800"/>
              <a:buNone/>
              <a:defRPr/>
            </a:lvl9pPr>
          </a:lstStyle>
          <a:p/>
        </p:txBody>
      </p:sp>
      <p:sp>
        <p:nvSpPr>
          <p:cNvPr id="49" name="Google Shape;49;p8"/>
          <p:cNvSpPr txBox="1"/>
          <p:nvPr>
            <p:ph idx="1" type="body"/>
          </p:nvPr>
        </p:nvSpPr>
        <p:spPr>
          <a:xfrm>
            <a:off x="952500" y="3695700"/>
            <a:ext cx="22479000" cy="8572500"/>
          </a:xfrm>
          <a:prstGeom prst="rect">
            <a:avLst/>
          </a:prstGeom>
          <a:noFill/>
          <a:ln>
            <a:noFill/>
          </a:ln>
        </p:spPr>
        <p:txBody>
          <a:bodyPr anchorCtr="0" anchor="ctr" bIns="50800" lIns="50800" spcFirstLastPara="1" rIns="50800" wrap="square" tIns="50800"/>
          <a:lstStyle>
            <a:lvl1pPr indent="-297180" lvl="0" marL="457200" algn="l">
              <a:lnSpc>
                <a:spcPct val="100000"/>
              </a:lnSpc>
              <a:spcBef>
                <a:spcPts val="3400"/>
              </a:spcBef>
              <a:spcAft>
                <a:spcPts val="0"/>
              </a:spcAft>
              <a:buSzPts val="1080"/>
              <a:buChar char="●"/>
              <a:defRPr/>
            </a:lvl1pPr>
            <a:lvl2pPr indent="-297180" lvl="1" marL="914400" algn="l">
              <a:lnSpc>
                <a:spcPct val="100000"/>
              </a:lnSpc>
              <a:spcBef>
                <a:spcPts val="3400"/>
              </a:spcBef>
              <a:spcAft>
                <a:spcPts val="0"/>
              </a:spcAft>
              <a:buSzPts val="1080"/>
              <a:buChar char="●"/>
              <a:defRPr/>
            </a:lvl2pPr>
            <a:lvl3pPr indent="-297180" lvl="2" marL="1371600" algn="l">
              <a:lnSpc>
                <a:spcPct val="100000"/>
              </a:lnSpc>
              <a:spcBef>
                <a:spcPts val="3400"/>
              </a:spcBef>
              <a:spcAft>
                <a:spcPts val="0"/>
              </a:spcAft>
              <a:buSzPts val="1080"/>
              <a:buChar char="●"/>
              <a:defRPr/>
            </a:lvl3pPr>
            <a:lvl4pPr indent="-297180" lvl="3" marL="1828800" algn="l">
              <a:lnSpc>
                <a:spcPct val="100000"/>
              </a:lnSpc>
              <a:spcBef>
                <a:spcPts val="3400"/>
              </a:spcBef>
              <a:spcAft>
                <a:spcPts val="0"/>
              </a:spcAft>
              <a:buSzPts val="1080"/>
              <a:buChar char="●"/>
              <a:defRPr/>
            </a:lvl4pPr>
            <a:lvl5pPr indent="-297179" lvl="4" marL="2286000" algn="l">
              <a:lnSpc>
                <a:spcPct val="100000"/>
              </a:lnSpc>
              <a:spcBef>
                <a:spcPts val="3400"/>
              </a:spcBef>
              <a:spcAft>
                <a:spcPts val="0"/>
              </a:spcAft>
              <a:buSzPts val="1080"/>
              <a:buChar char="●"/>
              <a:defRPr/>
            </a:lvl5pPr>
            <a:lvl6pPr indent="-297179" lvl="5" marL="2743200" algn="l">
              <a:lnSpc>
                <a:spcPct val="100000"/>
              </a:lnSpc>
              <a:spcBef>
                <a:spcPts val="3400"/>
              </a:spcBef>
              <a:spcAft>
                <a:spcPts val="0"/>
              </a:spcAft>
              <a:buSzPts val="1080"/>
              <a:buChar char="●"/>
              <a:defRPr/>
            </a:lvl6pPr>
            <a:lvl7pPr indent="-297179" lvl="6" marL="3200400" algn="l">
              <a:lnSpc>
                <a:spcPct val="100000"/>
              </a:lnSpc>
              <a:spcBef>
                <a:spcPts val="3400"/>
              </a:spcBef>
              <a:spcAft>
                <a:spcPts val="0"/>
              </a:spcAft>
              <a:buSzPts val="1080"/>
              <a:buChar char="●"/>
              <a:defRPr/>
            </a:lvl7pPr>
            <a:lvl8pPr indent="-297179" lvl="7" marL="3657600" algn="l">
              <a:lnSpc>
                <a:spcPct val="100000"/>
              </a:lnSpc>
              <a:spcBef>
                <a:spcPts val="3400"/>
              </a:spcBef>
              <a:spcAft>
                <a:spcPts val="0"/>
              </a:spcAft>
              <a:buSzPts val="1080"/>
              <a:buChar char="●"/>
              <a:defRPr/>
            </a:lvl8pPr>
            <a:lvl9pPr indent="-297179" lvl="8" marL="4114800" algn="l">
              <a:lnSpc>
                <a:spcPct val="100000"/>
              </a:lnSpc>
              <a:spcBef>
                <a:spcPts val="3400"/>
              </a:spcBef>
              <a:spcAft>
                <a:spcPts val="0"/>
              </a:spcAft>
              <a:buSzPts val="1080"/>
              <a:buChar char="●"/>
              <a:defRPr/>
            </a:lvl9pPr>
          </a:lstStyle>
          <a:p/>
        </p:txBody>
      </p:sp>
      <p:sp>
        <p:nvSpPr>
          <p:cNvPr id="50" name="Google Shape;50;p8"/>
          <p:cNvSpPr txBox="1"/>
          <p:nvPr>
            <p:ph idx="12" type="sldNum"/>
          </p:nvPr>
        </p:nvSpPr>
        <p:spPr>
          <a:xfrm>
            <a:off x="11976099" y="13017500"/>
            <a:ext cx="419101" cy="508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4C4946"/>
              </a:buClr>
              <a:buSzPts val="2400"/>
              <a:buFont typeface="Palatino"/>
              <a:buNone/>
              <a:defRPr sz="2400">
                <a:solidFill>
                  <a:srgbClr val="4C4946"/>
                </a:solidFill>
              </a:defRPr>
            </a:lvl1pPr>
            <a:lvl2pPr indent="0" lvl="1" marL="0" algn="ctr">
              <a:lnSpc>
                <a:spcPct val="100000"/>
              </a:lnSpc>
              <a:spcBef>
                <a:spcPts val="0"/>
              </a:spcBef>
              <a:spcAft>
                <a:spcPts val="0"/>
              </a:spcAft>
              <a:buClr>
                <a:srgbClr val="4C4946"/>
              </a:buClr>
              <a:buSzPts val="2400"/>
              <a:buFont typeface="Palatino"/>
              <a:buNone/>
              <a:defRPr sz="2400">
                <a:solidFill>
                  <a:srgbClr val="4C4946"/>
                </a:solidFill>
              </a:defRPr>
            </a:lvl2pPr>
            <a:lvl3pPr indent="0" lvl="2" marL="0" algn="ctr">
              <a:lnSpc>
                <a:spcPct val="100000"/>
              </a:lnSpc>
              <a:spcBef>
                <a:spcPts val="0"/>
              </a:spcBef>
              <a:spcAft>
                <a:spcPts val="0"/>
              </a:spcAft>
              <a:buClr>
                <a:srgbClr val="4C4946"/>
              </a:buClr>
              <a:buSzPts val="2400"/>
              <a:buFont typeface="Palatino"/>
              <a:buNone/>
              <a:defRPr sz="2400">
                <a:solidFill>
                  <a:srgbClr val="4C4946"/>
                </a:solidFill>
              </a:defRPr>
            </a:lvl3pPr>
            <a:lvl4pPr indent="0" lvl="3" marL="0" algn="ctr">
              <a:lnSpc>
                <a:spcPct val="100000"/>
              </a:lnSpc>
              <a:spcBef>
                <a:spcPts val="0"/>
              </a:spcBef>
              <a:spcAft>
                <a:spcPts val="0"/>
              </a:spcAft>
              <a:buClr>
                <a:srgbClr val="4C4946"/>
              </a:buClr>
              <a:buSzPts val="2400"/>
              <a:buFont typeface="Palatino"/>
              <a:buNone/>
              <a:defRPr sz="2400">
                <a:solidFill>
                  <a:srgbClr val="4C4946"/>
                </a:solidFill>
              </a:defRPr>
            </a:lvl4pPr>
            <a:lvl5pPr indent="0" lvl="4" marL="0" algn="ctr">
              <a:lnSpc>
                <a:spcPct val="100000"/>
              </a:lnSpc>
              <a:spcBef>
                <a:spcPts val="0"/>
              </a:spcBef>
              <a:spcAft>
                <a:spcPts val="0"/>
              </a:spcAft>
              <a:buClr>
                <a:srgbClr val="4C4946"/>
              </a:buClr>
              <a:buSzPts val="2400"/>
              <a:buFont typeface="Palatino"/>
              <a:buNone/>
              <a:defRPr sz="2400">
                <a:solidFill>
                  <a:srgbClr val="4C4946"/>
                </a:solidFill>
              </a:defRPr>
            </a:lvl5pPr>
            <a:lvl6pPr indent="0" lvl="5" marL="0" algn="ctr">
              <a:lnSpc>
                <a:spcPct val="100000"/>
              </a:lnSpc>
              <a:spcBef>
                <a:spcPts val="0"/>
              </a:spcBef>
              <a:spcAft>
                <a:spcPts val="0"/>
              </a:spcAft>
              <a:buClr>
                <a:srgbClr val="4C4946"/>
              </a:buClr>
              <a:buSzPts val="2400"/>
              <a:buFont typeface="Palatino"/>
              <a:buNone/>
              <a:defRPr sz="2400">
                <a:solidFill>
                  <a:srgbClr val="4C4946"/>
                </a:solidFill>
              </a:defRPr>
            </a:lvl6pPr>
            <a:lvl7pPr indent="0" lvl="6" marL="0" algn="ctr">
              <a:lnSpc>
                <a:spcPct val="100000"/>
              </a:lnSpc>
              <a:spcBef>
                <a:spcPts val="0"/>
              </a:spcBef>
              <a:spcAft>
                <a:spcPts val="0"/>
              </a:spcAft>
              <a:buClr>
                <a:srgbClr val="4C4946"/>
              </a:buClr>
              <a:buSzPts val="2400"/>
              <a:buFont typeface="Palatino"/>
              <a:buNone/>
              <a:defRPr sz="2400">
                <a:solidFill>
                  <a:srgbClr val="4C4946"/>
                </a:solidFill>
              </a:defRPr>
            </a:lvl7pPr>
            <a:lvl8pPr indent="0" lvl="7" marL="0" algn="ctr">
              <a:lnSpc>
                <a:spcPct val="100000"/>
              </a:lnSpc>
              <a:spcBef>
                <a:spcPts val="0"/>
              </a:spcBef>
              <a:spcAft>
                <a:spcPts val="0"/>
              </a:spcAft>
              <a:buClr>
                <a:srgbClr val="4C4946"/>
              </a:buClr>
              <a:buSzPts val="2400"/>
              <a:buFont typeface="Palatino"/>
              <a:buNone/>
              <a:defRPr sz="2400">
                <a:solidFill>
                  <a:srgbClr val="4C4946"/>
                </a:solidFill>
              </a:defRPr>
            </a:lvl8pPr>
            <a:lvl9pPr indent="0" lvl="8" marL="0" algn="ctr">
              <a:lnSpc>
                <a:spcPct val="100000"/>
              </a:lnSpc>
              <a:spcBef>
                <a:spcPts val="0"/>
              </a:spcBef>
              <a:spcAft>
                <a:spcPts val="0"/>
              </a:spcAft>
              <a:buClr>
                <a:srgbClr val="4C4946"/>
              </a:buClr>
              <a:buSzPts val="2400"/>
              <a:buFont typeface="Palatino"/>
              <a:buNone/>
              <a:defRPr sz="2400">
                <a:solidFill>
                  <a:srgbClr val="4C4946"/>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showMasterSp="0">
  <p:cSld name="Title, Bullets &amp; Photo">
    <p:spTree>
      <p:nvGrpSpPr>
        <p:cNvPr id="51" name="Shape 51"/>
        <p:cNvGrpSpPr/>
        <p:nvPr/>
      </p:nvGrpSpPr>
      <p:grpSpPr>
        <a:xfrm>
          <a:off x="0" y="0"/>
          <a:ext cx="0" cy="0"/>
          <a:chOff x="0" y="0"/>
          <a:chExt cx="0" cy="0"/>
        </a:xfrm>
      </p:grpSpPr>
      <p:cxnSp>
        <p:nvCxnSpPr>
          <p:cNvPr id="52" name="Google Shape;52;p9"/>
          <p:cNvCxnSpPr/>
          <p:nvPr/>
        </p:nvCxnSpPr>
        <p:spPr>
          <a:xfrm>
            <a:off x="952500" y="3048000"/>
            <a:ext cx="22494922" cy="0"/>
          </a:xfrm>
          <a:prstGeom prst="straightConnector1">
            <a:avLst/>
          </a:prstGeom>
          <a:noFill/>
          <a:ln cap="flat" cmpd="sng" w="12700">
            <a:solidFill>
              <a:srgbClr val="444444">
                <a:alpha val="29803"/>
              </a:srgbClr>
            </a:solidFill>
            <a:prstDash val="solid"/>
            <a:miter lim="400000"/>
            <a:headEnd len="sm" w="sm" type="none"/>
            <a:tailEnd len="sm" w="sm" type="none"/>
          </a:ln>
        </p:spPr>
      </p:cxnSp>
      <p:cxnSp>
        <p:nvCxnSpPr>
          <p:cNvPr id="53" name="Google Shape;53;p9"/>
          <p:cNvCxnSpPr/>
          <p:nvPr/>
        </p:nvCxnSpPr>
        <p:spPr>
          <a:xfrm>
            <a:off x="952500" y="889000"/>
            <a:ext cx="22494922" cy="0"/>
          </a:xfrm>
          <a:prstGeom prst="straightConnector1">
            <a:avLst/>
          </a:prstGeom>
          <a:noFill/>
          <a:ln cap="flat" cmpd="sng" w="12700">
            <a:solidFill>
              <a:srgbClr val="444444">
                <a:alpha val="29803"/>
              </a:srgbClr>
            </a:solidFill>
            <a:prstDash val="solid"/>
            <a:miter lim="400000"/>
            <a:headEnd len="sm" w="sm" type="none"/>
            <a:tailEnd len="sm" w="sm" type="none"/>
          </a:ln>
        </p:spPr>
      </p:cxnSp>
      <p:sp>
        <p:nvSpPr>
          <p:cNvPr id="54" name="Google Shape;54;p9"/>
          <p:cNvSpPr/>
          <p:nvPr>
            <p:ph idx="2" type="pic"/>
          </p:nvPr>
        </p:nvSpPr>
        <p:spPr>
          <a:xfrm>
            <a:off x="12636500" y="3736398"/>
            <a:ext cx="10795000" cy="8928101"/>
          </a:xfrm>
          <a:prstGeom prst="rect">
            <a:avLst/>
          </a:prstGeom>
          <a:noFill/>
          <a:ln>
            <a:noFill/>
          </a:ln>
        </p:spPr>
        <p:txBody>
          <a:bodyPr anchorCtr="0" anchor="t" bIns="45700" lIns="91425" spcFirstLastPara="1" rIns="91425" wrap="square" tIns="45700"/>
          <a:lstStyle>
            <a:lvl1pPr lvl="0"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1pPr>
            <a:lvl2pPr lvl="1"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2pPr>
            <a:lvl3pPr lvl="2"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3pPr>
            <a:lvl4pPr lvl="3"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4pPr>
            <a:lvl5pPr lvl="4"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5pPr>
            <a:lvl6pPr lvl="5"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6pPr>
            <a:lvl7pPr lvl="6"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7pPr>
            <a:lvl8pPr lvl="7"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8pPr>
            <a:lvl9pPr lvl="8"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9pPr>
          </a:lstStyle>
          <a:p/>
        </p:txBody>
      </p:sp>
      <p:sp>
        <p:nvSpPr>
          <p:cNvPr id="55" name="Google Shape;55;p9"/>
          <p:cNvSpPr txBox="1"/>
          <p:nvPr>
            <p:ph type="title"/>
          </p:nvPr>
        </p:nvSpPr>
        <p:spPr>
          <a:xfrm>
            <a:off x="952500" y="1143000"/>
            <a:ext cx="22479000" cy="1663700"/>
          </a:xfrm>
          <a:prstGeom prst="rect">
            <a:avLst/>
          </a:prstGeom>
          <a:noFill/>
          <a:ln>
            <a:noFill/>
          </a:ln>
        </p:spPr>
        <p:txBody>
          <a:bodyPr anchorCtr="0" anchor="ctr" bIns="50800" lIns="50800" spcFirstLastPara="1" rIns="50800" wrap="square" tIns="50800"/>
          <a:lstStyle>
            <a:lvl1pPr lvl="0" algn="ctr">
              <a:lnSpc>
                <a:spcPct val="90000"/>
              </a:lnSpc>
              <a:spcBef>
                <a:spcPts val="2300"/>
              </a:spcBef>
              <a:spcAft>
                <a:spcPts val="0"/>
              </a:spcAft>
              <a:buClr>
                <a:srgbClr val="D93E2B"/>
              </a:buClr>
              <a:buSzPts val="1800"/>
              <a:buNone/>
              <a:defRPr/>
            </a:lvl1pPr>
            <a:lvl2pPr lvl="1" algn="ctr">
              <a:lnSpc>
                <a:spcPct val="90000"/>
              </a:lnSpc>
              <a:spcBef>
                <a:spcPts val="2300"/>
              </a:spcBef>
              <a:spcAft>
                <a:spcPts val="0"/>
              </a:spcAft>
              <a:buClr>
                <a:srgbClr val="D93E2B"/>
              </a:buClr>
              <a:buSzPts val="1800"/>
              <a:buNone/>
              <a:defRPr/>
            </a:lvl2pPr>
            <a:lvl3pPr lvl="2" algn="ctr">
              <a:lnSpc>
                <a:spcPct val="90000"/>
              </a:lnSpc>
              <a:spcBef>
                <a:spcPts val="2300"/>
              </a:spcBef>
              <a:spcAft>
                <a:spcPts val="0"/>
              </a:spcAft>
              <a:buClr>
                <a:srgbClr val="D93E2B"/>
              </a:buClr>
              <a:buSzPts val="1800"/>
              <a:buNone/>
              <a:defRPr/>
            </a:lvl3pPr>
            <a:lvl4pPr lvl="3" algn="ctr">
              <a:lnSpc>
                <a:spcPct val="90000"/>
              </a:lnSpc>
              <a:spcBef>
                <a:spcPts val="2300"/>
              </a:spcBef>
              <a:spcAft>
                <a:spcPts val="0"/>
              </a:spcAft>
              <a:buClr>
                <a:srgbClr val="D93E2B"/>
              </a:buClr>
              <a:buSzPts val="1800"/>
              <a:buNone/>
              <a:defRPr/>
            </a:lvl4pPr>
            <a:lvl5pPr lvl="4" algn="ctr">
              <a:lnSpc>
                <a:spcPct val="90000"/>
              </a:lnSpc>
              <a:spcBef>
                <a:spcPts val="2300"/>
              </a:spcBef>
              <a:spcAft>
                <a:spcPts val="0"/>
              </a:spcAft>
              <a:buClr>
                <a:srgbClr val="D93E2B"/>
              </a:buClr>
              <a:buSzPts val="1800"/>
              <a:buNone/>
              <a:defRPr/>
            </a:lvl5pPr>
            <a:lvl6pPr lvl="5" algn="ctr">
              <a:lnSpc>
                <a:spcPct val="90000"/>
              </a:lnSpc>
              <a:spcBef>
                <a:spcPts val="2300"/>
              </a:spcBef>
              <a:spcAft>
                <a:spcPts val="0"/>
              </a:spcAft>
              <a:buClr>
                <a:srgbClr val="D93E2B"/>
              </a:buClr>
              <a:buSzPts val="1800"/>
              <a:buNone/>
              <a:defRPr/>
            </a:lvl6pPr>
            <a:lvl7pPr lvl="6" algn="ctr">
              <a:lnSpc>
                <a:spcPct val="90000"/>
              </a:lnSpc>
              <a:spcBef>
                <a:spcPts val="2300"/>
              </a:spcBef>
              <a:spcAft>
                <a:spcPts val="0"/>
              </a:spcAft>
              <a:buClr>
                <a:srgbClr val="D93E2B"/>
              </a:buClr>
              <a:buSzPts val="1800"/>
              <a:buNone/>
              <a:defRPr/>
            </a:lvl7pPr>
            <a:lvl8pPr lvl="7" algn="ctr">
              <a:lnSpc>
                <a:spcPct val="90000"/>
              </a:lnSpc>
              <a:spcBef>
                <a:spcPts val="2300"/>
              </a:spcBef>
              <a:spcAft>
                <a:spcPts val="0"/>
              </a:spcAft>
              <a:buClr>
                <a:srgbClr val="D93E2B"/>
              </a:buClr>
              <a:buSzPts val="1800"/>
              <a:buNone/>
              <a:defRPr/>
            </a:lvl8pPr>
            <a:lvl9pPr lvl="8" algn="ctr">
              <a:lnSpc>
                <a:spcPct val="90000"/>
              </a:lnSpc>
              <a:spcBef>
                <a:spcPts val="2300"/>
              </a:spcBef>
              <a:spcAft>
                <a:spcPts val="0"/>
              </a:spcAft>
              <a:buClr>
                <a:srgbClr val="D93E2B"/>
              </a:buClr>
              <a:buSzPts val="1800"/>
              <a:buNone/>
              <a:defRPr/>
            </a:lvl9pPr>
          </a:lstStyle>
          <a:p/>
        </p:txBody>
      </p:sp>
      <p:sp>
        <p:nvSpPr>
          <p:cNvPr id="56" name="Google Shape;56;p9"/>
          <p:cNvSpPr txBox="1"/>
          <p:nvPr>
            <p:ph idx="1" type="body"/>
          </p:nvPr>
        </p:nvSpPr>
        <p:spPr>
          <a:xfrm>
            <a:off x="952500" y="3797300"/>
            <a:ext cx="10909300" cy="8928100"/>
          </a:xfrm>
          <a:prstGeom prst="rect">
            <a:avLst/>
          </a:prstGeom>
          <a:noFill/>
          <a:ln>
            <a:noFill/>
          </a:ln>
        </p:spPr>
        <p:txBody>
          <a:bodyPr anchorCtr="0" anchor="ctr" bIns="50800" lIns="50800" spcFirstLastPara="1" rIns="50800" wrap="square" tIns="50800"/>
          <a:lstStyle>
            <a:lvl1pPr indent="-401955" lvl="0" marL="457200" algn="l">
              <a:lnSpc>
                <a:spcPct val="100000"/>
              </a:lnSpc>
              <a:spcBef>
                <a:spcPts val="2500"/>
              </a:spcBef>
              <a:spcAft>
                <a:spcPts val="0"/>
              </a:spcAft>
              <a:buSzPts val="2730"/>
              <a:buChar char="●"/>
              <a:defRPr sz="4200"/>
            </a:lvl1pPr>
            <a:lvl2pPr indent="-401955" lvl="1" marL="914400" algn="l">
              <a:lnSpc>
                <a:spcPct val="100000"/>
              </a:lnSpc>
              <a:spcBef>
                <a:spcPts val="2500"/>
              </a:spcBef>
              <a:spcAft>
                <a:spcPts val="0"/>
              </a:spcAft>
              <a:buSzPts val="2730"/>
              <a:buChar char="●"/>
              <a:defRPr sz="4200"/>
            </a:lvl2pPr>
            <a:lvl3pPr indent="-401955" lvl="2" marL="1371600" algn="l">
              <a:lnSpc>
                <a:spcPct val="100000"/>
              </a:lnSpc>
              <a:spcBef>
                <a:spcPts val="2500"/>
              </a:spcBef>
              <a:spcAft>
                <a:spcPts val="0"/>
              </a:spcAft>
              <a:buSzPts val="2730"/>
              <a:buChar char="●"/>
              <a:defRPr sz="4200"/>
            </a:lvl3pPr>
            <a:lvl4pPr indent="-401955" lvl="3" marL="1828800" algn="l">
              <a:lnSpc>
                <a:spcPct val="100000"/>
              </a:lnSpc>
              <a:spcBef>
                <a:spcPts val="2500"/>
              </a:spcBef>
              <a:spcAft>
                <a:spcPts val="0"/>
              </a:spcAft>
              <a:buSzPts val="2730"/>
              <a:buChar char="●"/>
              <a:defRPr sz="4200"/>
            </a:lvl4pPr>
            <a:lvl5pPr indent="-401954" lvl="4" marL="2286000" algn="l">
              <a:lnSpc>
                <a:spcPct val="100000"/>
              </a:lnSpc>
              <a:spcBef>
                <a:spcPts val="2500"/>
              </a:spcBef>
              <a:spcAft>
                <a:spcPts val="0"/>
              </a:spcAft>
              <a:buSzPts val="2730"/>
              <a:buChar char="●"/>
              <a:defRPr sz="4200"/>
            </a:lvl5pPr>
            <a:lvl6pPr indent="-297179" lvl="5" marL="2743200" algn="l">
              <a:lnSpc>
                <a:spcPct val="100000"/>
              </a:lnSpc>
              <a:spcBef>
                <a:spcPts val="3400"/>
              </a:spcBef>
              <a:spcAft>
                <a:spcPts val="0"/>
              </a:spcAft>
              <a:buSzPts val="1080"/>
              <a:buChar char="●"/>
              <a:defRPr/>
            </a:lvl6pPr>
            <a:lvl7pPr indent="-297179" lvl="6" marL="3200400" algn="l">
              <a:lnSpc>
                <a:spcPct val="100000"/>
              </a:lnSpc>
              <a:spcBef>
                <a:spcPts val="3400"/>
              </a:spcBef>
              <a:spcAft>
                <a:spcPts val="0"/>
              </a:spcAft>
              <a:buSzPts val="1080"/>
              <a:buChar char="●"/>
              <a:defRPr/>
            </a:lvl7pPr>
            <a:lvl8pPr indent="-297179" lvl="7" marL="3657600" algn="l">
              <a:lnSpc>
                <a:spcPct val="100000"/>
              </a:lnSpc>
              <a:spcBef>
                <a:spcPts val="3400"/>
              </a:spcBef>
              <a:spcAft>
                <a:spcPts val="0"/>
              </a:spcAft>
              <a:buSzPts val="1080"/>
              <a:buChar char="●"/>
              <a:defRPr/>
            </a:lvl8pPr>
            <a:lvl9pPr indent="-297179" lvl="8" marL="4114800" algn="l">
              <a:lnSpc>
                <a:spcPct val="100000"/>
              </a:lnSpc>
              <a:spcBef>
                <a:spcPts val="3400"/>
              </a:spcBef>
              <a:spcAft>
                <a:spcPts val="0"/>
              </a:spcAft>
              <a:buSzPts val="1080"/>
              <a:buChar char="●"/>
              <a:defRPr/>
            </a:lvl9pPr>
          </a:lstStyle>
          <a:p/>
        </p:txBody>
      </p:sp>
      <p:sp>
        <p:nvSpPr>
          <p:cNvPr id="57" name="Google Shape;57;p9"/>
          <p:cNvSpPr txBox="1"/>
          <p:nvPr>
            <p:ph idx="12" type="sldNum"/>
          </p:nvPr>
        </p:nvSpPr>
        <p:spPr>
          <a:xfrm>
            <a:off x="11976099" y="13017500"/>
            <a:ext cx="419101" cy="508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4C4946"/>
              </a:buClr>
              <a:buSzPts val="2400"/>
              <a:buFont typeface="Palatino"/>
              <a:buNone/>
              <a:defRPr sz="2400">
                <a:solidFill>
                  <a:srgbClr val="4C4946"/>
                </a:solidFill>
              </a:defRPr>
            </a:lvl1pPr>
            <a:lvl2pPr indent="0" lvl="1" marL="0" algn="ctr">
              <a:lnSpc>
                <a:spcPct val="100000"/>
              </a:lnSpc>
              <a:spcBef>
                <a:spcPts val="0"/>
              </a:spcBef>
              <a:spcAft>
                <a:spcPts val="0"/>
              </a:spcAft>
              <a:buClr>
                <a:srgbClr val="4C4946"/>
              </a:buClr>
              <a:buSzPts val="2400"/>
              <a:buFont typeface="Palatino"/>
              <a:buNone/>
              <a:defRPr sz="2400">
                <a:solidFill>
                  <a:srgbClr val="4C4946"/>
                </a:solidFill>
              </a:defRPr>
            </a:lvl2pPr>
            <a:lvl3pPr indent="0" lvl="2" marL="0" algn="ctr">
              <a:lnSpc>
                <a:spcPct val="100000"/>
              </a:lnSpc>
              <a:spcBef>
                <a:spcPts val="0"/>
              </a:spcBef>
              <a:spcAft>
                <a:spcPts val="0"/>
              </a:spcAft>
              <a:buClr>
                <a:srgbClr val="4C4946"/>
              </a:buClr>
              <a:buSzPts val="2400"/>
              <a:buFont typeface="Palatino"/>
              <a:buNone/>
              <a:defRPr sz="2400">
                <a:solidFill>
                  <a:srgbClr val="4C4946"/>
                </a:solidFill>
              </a:defRPr>
            </a:lvl3pPr>
            <a:lvl4pPr indent="0" lvl="3" marL="0" algn="ctr">
              <a:lnSpc>
                <a:spcPct val="100000"/>
              </a:lnSpc>
              <a:spcBef>
                <a:spcPts val="0"/>
              </a:spcBef>
              <a:spcAft>
                <a:spcPts val="0"/>
              </a:spcAft>
              <a:buClr>
                <a:srgbClr val="4C4946"/>
              </a:buClr>
              <a:buSzPts val="2400"/>
              <a:buFont typeface="Palatino"/>
              <a:buNone/>
              <a:defRPr sz="2400">
                <a:solidFill>
                  <a:srgbClr val="4C4946"/>
                </a:solidFill>
              </a:defRPr>
            </a:lvl4pPr>
            <a:lvl5pPr indent="0" lvl="4" marL="0" algn="ctr">
              <a:lnSpc>
                <a:spcPct val="100000"/>
              </a:lnSpc>
              <a:spcBef>
                <a:spcPts val="0"/>
              </a:spcBef>
              <a:spcAft>
                <a:spcPts val="0"/>
              </a:spcAft>
              <a:buClr>
                <a:srgbClr val="4C4946"/>
              </a:buClr>
              <a:buSzPts val="2400"/>
              <a:buFont typeface="Palatino"/>
              <a:buNone/>
              <a:defRPr sz="2400">
                <a:solidFill>
                  <a:srgbClr val="4C4946"/>
                </a:solidFill>
              </a:defRPr>
            </a:lvl5pPr>
            <a:lvl6pPr indent="0" lvl="5" marL="0" algn="ctr">
              <a:lnSpc>
                <a:spcPct val="100000"/>
              </a:lnSpc>
              <a:spcBef>
                <a:spcPts val="0"/>
              </a:spcBef>
              <a:spcAft>
                <a:spcPts val="0"/>
              </a:spcAft>
              <a:buClr>
                <a:srgbClr val="4C4946"/>
              </a:buClr>
              <a:buSzPts val="2400"/>
              <a:buFont typeface="Palatino"/>
              <a:buNone/>
              <a:defRPr sz="2400">
                <a:solidFill>
                  <a:srgbClr val="4C4946"/>
                </a:solidFill>
              </a:defRPr>
            </a:lvl6pPr>
            <a:lvl7pPr indent="0" lvl="6" marL="0" algn="ctr">
              <a:lnSpc>
                <a:spcPct val="100000"/>
              </a:lnSpc>
              <a:spcBef>
                <a:spcPts val="0"/>
              </a:spcBef>
              <a:spcAft>
                <a:spcPts val="0"/>
              </a:spcAft>
              <a:buClr>
                <a:srgbClr val="4C4946"/>
              </a:buClr>
              <a:buSzPts val="2400"/>
              <a:buFont typeface="Palatino"/>
              <a:buNone/>
              <a:defRPr sz="2400">
                <a:solidFill>
                  <a:srgbClr val="4C4946"/>
                </a:solidFill>
              </a:defRPr>
            </a:lvl7pPr>
            <a:lvl8pPr indent="0" lvl="7" marL="0" algn="ctr">
              <a:lnSpc>
                <a:spcPct val="100000"/>
              </a:lnSpc>
              <a:spcBef>
                <a:spcPts val="0"/>
              </a:spcBef>
              <a:spcAft>
                <a:spcPts val="0"/>
              </a:spcAft>
              <a:buClr>
                <a:srgbClr val="4C4946"/>
              </a:buClr>
              <a:buSzPts val="2400"/>
              <a:buFont typeface="Palatino"/>
              <a:buNone/>
              <a:defRPr sz="2400">
                <a:solidFill>
                  <a:srgbClr val="4C4946"/>
                </a:solidFill>
              </a:defRPr>
            </a:lvl8pPr>
            <a:lvl9pPr indent="0" lvl="8" marL="0" algn="ctr">
              <a:lnSpc>
                <a:spcPct val="100000"/>
              </a:lnSpc>
              <a:spcBef>
                <a:spcPts val="0"/>
              </a:spcBef>
              <a:spcAft>
                <a:spcPts val="0"/>
              </a:spcAft>
              <a:buClr>
                <a:srgbClr val="4C4946"/>
              </a:buClr>
              <a:buSzPts val="2400"/>
              <a:buFont typeface="Palatino"/>
              <a:buNone/>
              <a:defRPr sz="2400">
                <a:solidFill>
                  <a:srgbClr val="4C4946"/>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showMasterSp="0">
  <p:cSld name="Bullets">
    <p:spTree>
      <p:nvGrpSpPr>
        <p:cNvPr id="58" name="Shape 58"/>
        <p:cNvGrpSpPr/>
        <p:nvPr/>
      </p:nvGrpSpPr>
      <p:grpSpPr>
        <a:xfrm>
          <a:off x="0" y="0"/>
          <a:ext cx="0" cy="0"/>
          <a:chOff x="0" y="0"/>
          <a:chExt cx="0" cy="0"/>
        </a:xfrm>
      </p:grpSpPr>
      <p:sp>
        <p:nvSpPr>
          <p:cNvPr id="59" name="Google Shape;59;p10"/>
          <p:cNvSpPr txBox="1"/>
          <p:nvPr>
            <p:ph idx="1" type="body"/>
          </p:nvPr>
        </p:nvSpPr>
        <p:spPr>
          <a:xfrm>
            <a:off x="952500" y="1778000"/>
            <a:ext cx="22479000" cy="10147300"/>
          </a:xfrm>
          <a:prstGeom prst="rect">
            <a:avLst/>
          </a:prstGeom>
          <a:noFill/>
          <a:ln>
            <a:noFill/>
          </a:ln>
        </p:spPr>
        <p:txBody>
          <a:bodyPr anchorCtr="0" anchor="ctr" bIns="50800" lIns="50800" spcFirstLastPara="1" rIns="50800" wrap="square" tIns="50800"/>
          <a:lstStyle>
            <a:lvl1pPr indent="-297180" lvl="0" marL="457200" algn="l">
              <a:lnSpc>
                <a:spcPct val="100000"/>
              </a:lnSpc>
              <a:spcBef>
                <a:spcPts val="3400"/>
              </a:spcBef>
              <a:spcAft>
                <a:spcPts val="0"/>
              </a:spcAft>
              <a:buSzPts val="1080"/>
              <a:buChar char="●"/>
              <a:defRPr/>
            </a:lvl1pPr>
            <a:lvl2pPr indent="-297180" lvl="1" marL="914400" algn="l">
              <a:lnSpc>
                <a:spcPct val="100000"/>
              </a:lnSpc>
              <a:spcBef>
                <a:spcPts val="3400"/>
              </a:spcBef>
              <a:spcAft>
                <a:spcPts val="0"/>
              </a:spcAft>
              <a:buSzPts val="1080"/>
              <a:buChar char="●"/>
              <a:defRPr/>
            </a:lvl2pPr>
            <a:lvl3pPr indent="-297180" lvl="2" marL="1371600" algn="l">
              <a:lnSpc>
                <a:spcPct val="100000"/>
              </a:lnSpc>
              <a:spcBef>
                <a:spcPts val="3400"/>
              </a:spcBef>
              <a:spcAft>
                <a:spcPts val="0"/>
              </a:spcAft>
              <a:buSzPts val="1080"/>
              <a:buChar char="●"/>
              <a:defRPr/>
            </a:lvl3pPr>
            <a:lvl4pPr indent="-297180" lvl="3" marL="1828800" algn="l">
              <a:lnSpc>
                <a:spcPct val="100000"/>
              </a:lnSpc>
              <a:spcBef>
                <a:spcPts val="3400"/>
              </a:spcBef>
              <a:spcAft>
                <a:spcPts val="0"/>
              </a:spcAft>
              <a:buSzPts val="1080"/>
              <a:buChar char="●"/>
              <a:defRPr/>
            </a:lvl4pPr>
            <a:lvl5pPr indent="-297179" lvl="4" marL="2286000" algn="l">
              <a:lnSpc>
                <a:spcPct val="100000"/>
              </a:lnSpc>
              <a:spcBef>
                <a:spcPts val="3400"/>
              </a:spcBef>
              <a:spcAft>
                <a:spcPts val="0"/>
              </a:spcAft>
              <a:buSzPts val="1080"/>
              <a:buChar char="●"/>
              <a:defRPr/>
            </a:lvl5pPr>
            <a:lvl6pPr indent="-297179" lvl="5" marL="2743200" algn="l">
              <a:lnSpc>
                <a:spcPct val="100000"/>
              </a:lnSpc>
              <a:spcBef>
                <a:spcPts val="3400"/>
              </a:spcBef>
              <a:spcAft>
                <a:spcPts val="0"/>
              </a:spcAft>
              <a:buSzPts val="1080"/>
              <a:buChar char="●"/>
              <a:defRPr/>
            </a:lvl6pPr>
            <a:lvl7pPr indent="-297179" lvl="6" marL="3200400" algn="l">
              <a:lnSpc>
                <a:spcPct val="100000"/>
              </a:lnSpc>
              <a:spcBef>
                <a:spcPts val="3400"/>
              </a:spcBef>
              <a:spcAft>
                <a:spcPts val="0"/>
              </a:spcAft>
              <a:buSzPts val="1080"/>
              <a:buChar char="●"/>
              <a:defRPr/>
            </a:lvl7pPr>
            <a:lvl8pPr indent="-297179" lvl="7" marL="3657600" algn="l">
              <a:lnSpc>
                <a:spcPct val="100000"/>
              </a:lnSpc>
              <a:spcBef>
                <a:spcPts val="3400"/>
              </a:spcBef>
              <a:spcAft>
                <a:spcPts val="0"/>
              </a:spcAft>
              <a:buSzPts val="1080"/>
              <a:buChar char="●"/>
              <a:defRPr/>
            </a:lvl8pPr>
            <a:lvl9pPr indent="-297179" lvl="8" marL="4114800" algn="l">
              <a:lnSpc>
                <a:spcPct val="100000"/>
              </a:lnSpc>
              <a:spcBef>
                <a:spcPts val="3400"/>
              </a:spcBef>
              <a:spcAft>
                <a:spcPts val="0"/>
              </a:spcAft>
              <a:buSzPts val="1080"/>
              <a:buChar char="●"/>
              <a:defRPr/>
            </a:lvl9pPr>
          </a:lstStyle>
          <a:p/>
        </p:txBody>
      </p:sp>
      <p:sp>
        <p:nvSpPr>
          <p:cNvPr id="60" name="Google Shape;60;p10"/>
          <p:cNvSpPr txBox="1"/>
          <p:nvPr>
            <p:ph idx="12" type="sldNum"/>
          </p:nvPr>
        </p:nvSpPr>
        <p:spPr>
          <a:xfrm>
            <a:off x="11976099" y="13017500"/>
            <a:ext cx="419101" cy="5080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4C4946"/>
              </a:buClr>
              <a:buSzPts val="2400"/>
              <a:buFont typeface="Palatino"/>
              <a:buNone/>
              <a:defRPr sz="2400">
                <a:solidFill>
                  <a:srgbClr val="4C4946"/>
                </a:solidFill>
              </a:defRPr>
            </a:lvl1pPr>
            <a:lvl2pPr indent="0" lvl="1" marL="0" algn="ctr">
              <a:lnSpc>
                <a:spcPct val="100000"/>
              </a:lnSpc>
              <a:spcBef>
                <a:spcPts val="0"/>
              </a:spcBef>
              <a:spcAft>
                <a:spcPts val="0"/>
              </a:spcAft>
              <a:buClr>
                <a:srgbClr val="4C4946"/>
              </a:buClr>
              <a:buSzPts val="2400"/>
              <a:buFont typeface="Palatino"/>
              <a:buNone/>
              <a:defRPr sz="2400">
                <a:solidFill>
                  <a:srgbClr val="4C4946"/>
                </a:solidFill>
              </a:defRPr>
            </a:lvl2pPr>
            <a:lvl3pPr indent="0" lvl="2" marL="0" algn="ctr">
              <a:lnSpc>
                <a:spcPct val="100000"/>
              </a:lnSpc>
              <a:spcBef>
                <a:spcPts val="0"/>
              </a:spcBef>
              <a:spcAft>
                <a:spcPts val="0"/>
              </a:spcAft>
              <a:buClr>
                <a:srgbClr val="4C4946"/>
              </a:buClr>
              <a:buSzPts val="2400"/>
              <a:buFont typeface="Palatino"/>
              <a:buNone/>
              <a:defRPr sz="2400">
                <a:solidFill>
                  <a:srgbClr val="4C4946"/>
                </a:solidFill>
              </a:defRPr>
            </a:lvl3pPr>
            <a:lvl4pPr indent="0" lvl="3" marL="0" algn="ctr">
              <a:lnSpc>
                <a:spcPct val="100000"/>
              </a:lnSpc>
              <a:spcBef>
                <a:spcPts val="0"/>
              </a:spcBef>
              <a:spcAft>
                <a:spcPts val="0"/>
              </a:spcAft>
              <a:buClr>
                <a:srgbClr val="4C4946"/>
              </a:buClr>
              <a:buSzPts val="2400"/>
              <a:buFont typeface="Palatino"/>
              <a:buNone/>
              <a:defRPr sz="2400">
                <a:solidFill>
                  <a:srgbClr val="4C4946"/>
                </a:solidFill>
              </a:defRPr>
            </a:lvl4pPr>
            <a:lvl5pPr indent="0" lvl="4" marL="0" algn="ctr">
              <a:lnSpc>
                <a:spcPct val="100000"/>
              </a:lnSpc>
              <a:spcBef>
                <a:spcPts val="0"/>
              </a:spcBef>
              <a:spcAft>
                <a:spcPts val="0"/>
              </a:spcAft>
              <a:buClr>
                <a:srgbClr val="4C4946"/>
              </a:buClr>
              <a:buSzPts val="2400"/>
              <a:buFont typeface="Palatino"/>
              <a:buNone/>
              <a:defRPr sz="2400">
                <a:solidFill>
                  <a:srgbClr val="4C4946"/>
                </a:solidFill>
              </a:defRPr>
            </a:lvl5pPr>
            <a:lvl6pPr indent="0" lvl="5" marL="0" algn="ctr">
              <a:lnSpc>
                <a:spcPct val="100000"/>
              </a:lnSpc>
              <a:spcBef>
                <a:spcPts val="0"/>
              </a:spcBef>
              <a:spcAft>
                <a:spcPts val="0"/>
              </a:spcAft>
              <a:buClr>
                <a:srgbClr val="4C4946"/>
              </a:buClr>
              <a:buSzPts val="2400"/>
              <a:buFont typeface="Palatino"/>
              <a:buNone/>
              <a:defRPr sz="2400">
                <a:solidFill>
                  <a:srgbClr val="4C4946"/>
                </a:solidFill>
              </a:defRPr>
            </a:lvl6pPr>
            <a:lvl7pPr indent="0" lvl="6" marL="0" algn="ctr">
              <a:lnSpc>
                <a:spcPct val="100000"/>
              </a:lnSpc>
              <a:spcBef>
                <a:spcPts val="0"/>
              </a:spcBef>
              <a:spcAft>
                <a:spcPts val="0"/>
              </a:spcAft>
              <a:buClr>
                <a:srgbClr val="4C4946"/>
              </a:buClr>
              <a:buSzPts val="2400"/>
              <a:buFont typeface="Palatino"/>
              <a:buNone/>
              <a:defRPr sz="2400">
                <a:solidFill>
                  <a:srgbClr val="4C4946"/>
                </a:solidFill>
              </a:defRPr>
            </a:lvl7pPr>
            <a:lvl8pPr indent="0" lvl="7" marL="0" algn="ctr">
              <a:lnSpc>
                <a:spcPct val="100000"/>
              </a:lnSpc>
              <a:spcBef>
                <a:spcPts val="0"/>
              </a:spcBef>
              <a:spcAft>
                <a:spcPts val="0"/>
              </a:spcAft>
              <a:buClr>
                <a:srgbClr val="4C4946"/>
              </a:buClr>
              <a:buSzPts val="2400"/>
              <a:buFont typeface="Palatino"/>
              <a:buNone/>
              <a:defRPr sz="2400">
                <a:solidFill>
                  <a:srgbClr val="4C4946"/>
                </a:solidFill>
              </a:defRPr>
            </a:lvl8pPr>
            <a:lvl9pPr indent="0" lvl="8" marL="0" algn="ctr">
              <a:lnSpc>
                <a:spcPct val="100000"/>
              </a:lnSpc>
              <a:spcBef>
                <a:spcPts val="0"/>
              </a:spcBef>
              <a:spcAft>
                <a:spcPts val="0"/>
              </a:spcAft>
              <a:buClr>
                <a:srgbClr val="4C4946"/>
              </a:buClr>
              <a:buSzPts val="2400"/>
              <a:buFont typeface="Palatino"/>
              <a:buNone/>
              <a:defRPr sz="2400">
                <a:solidFill>
                  <a:srgbClr val="4C4946"/>
                </a:solidFi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7.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5" name="Shape 5"/>
        <p:cNvGrpSpPr/>
        <p:nvPr/>
      </p:nvGrpSpPr>
      <p:grpSpPr>
        <a:xfrm>
          <a:off x="0" y="0"/>
          <a:ext cx="0" cy="0"/>
          <a:chOff x="0" y="0"/>
          <a:chExt cx="0" cy="0"/>
        </a:xfrm>
      </p:grpSpPr>
      <p:cxnSp>
        <p:nvCxnSpPr>
          <p:cNvPr id="6" name="Google Shape;6;p1"/>
          <p:cNvCxnSpPr/>
          <p:nvPr/>
        </p:nvCxnSpPr>
        <p:spPr>
          <a:xfrm>
            <a:off x="952500" y="3060700"/>
            <a:ext cx="22494922" cy="0"/>
          </a:xfrm>
          <a:prstGeom prst="straightConnector1">
            <a:avLst/>
          </a:prstGeom>
          <a:noFill/>
          <a:ln cap="flat" cmpd="sng" w="12700">
            <a:solidFill>
              <a:srgbClr val="444444">
                <a:alpha val="29803"/>
              </a:srgbClr>
            </a:solidFill>
            <a:prstDash val="solid"/>
            <a:miter lim="400000"/>
            <a:headEnd len="sm" w="sm" type="none"/>
            <a:tailEnd len="sm" w="sm" type="none"/>
          </a:ln>
        </p:spPr>
      </p:cxnSp>
      <p:cxnSp>
        <p:nvCxnSpPr>
          <p:cNvPr id="7" name="Google Shape;7;p1"/>
          <p:cNvCxnSpPr/>
          <p:nvPr/>
        </p:nvCxnSpPr>
        <p:spPr>
          <a:xfrm>
            <a:off x="952500" y="889000"/>
            <a:ext cx="22494922" cy="0"/>
          </a:xfrm>
          <a:prstGeom prst="straightConnector1">
            <a:avLst/>
          </a:prstGeom>
          <a:noFill/>
          <a:ln cap="flat" cmpd="sng" w="12700">
            <a:solidFill>
              <a:srgbClr val="444444">
                <a:alpha val="29803"/>
              </a:srgbClr>
            </a:solidFill>
            <a:prstDash val="solid"/>
            <a:miter lim="400000"/>
            <a:headEnd len="sm" w="sm" type="none"/>
            <a:tailEnd len="sm" w="sm" type="none"/>
          </a:ln>
        </p:spPr>
      </p:cxnSp>
      <p:sp>
        <p:nvSpPr>
          <p:cNvPr id="8" name="Google Shape;8;p1"/>
          <p:cNvSpPr txBox="1"/>
          <p:nvPr>
            <p:ph type="title"/>
          </p:nvPr>
        </p:nvSpPr>
        <p:spPr>
          <a:xfrm>
            <a:off x="952500" y="1143000"/>
            <a:ext cx="22479000" cy="1663700"/>
          </a:xfrm>
          <a:prstGeom prst="rect">
            <a:avLst/>
          </a:prstGeom>
          <a:noFill/>
          <a:ln>
            <a:noFill/>
          </a:ln>
        </p:spPr>
        <p:txBody>
          <a:bodyPr anchorCtr="0" anchor="ctr" bIns="50800" lIns="50800" spcFirstLastPara="1" rIns="50800" wrap="square" tIns="50800"/>
          <a:lstStyle>
            <a:lvl1pPr lvl="0" marR="0" rtl="0" algn="ctr">
              <a:lnSpc>
                <a:spcPct val="90000"/>
              </a:lnSpc>
              <a:spcBef>
                <a:spcPts val="2300"/>
              </a:spcBef>
              <a:spcAft>
                <a:spcPts val="0"/>
              </a:spcAft>
              <a:buClr>
                <a:srgbClr val="D93E2B"/>
              </a:buClr>
              <a:buSzPts val="9800"/>
              <a:buFont typeface="Bodoni"/>
              <a:buNone/>
              <a:defRPr b="0" i="0" sz="9800" u="none" cap="none" strike="noStrike">
                <a:solidFill>
                  <a:srgbClr val="D93E2B"/>
                </a:solidFill>
                <a:latin typeface="Bodoni"/>
                <a:ea typeface="Bodoni"/>
                <a:cs typeface="Bodoni"/>
                <a:sym typeface="Bodoni"/>
              </a:defRPr>
            </a:lvl1pPr>
            <a:lvl2pPr lvl="1" marR="0" rtl="0" algn="ctr">
              <a:lnSpc>
                <a:spcPct val="90000"/>
              </a:lnSpc>
              <a:spcBef>
                <a:spcPts val="2300"/>
              </a:spcBef>
              <a:spcAft>
                <a:spcPts val="0"/>
              </a:spcAft>
              <a:buClr>
                <a:srgbClr val="D93E2B"/>
              </a:buClr>
              <a:buSzPts val="9800"/>
              <a:buFont typeface="Bodoni"/>
              <a:buNone/>
              <a:defRPr b="0" i="0" sz="9800" u="none" cap="none" strike="noStrike">
                <a:solidFill>
                  <a:srgbClr val="D93E2B"/>
                </a:solidFill>
                <a:latin typeface="Bodoni"/>
                <a:ea typeface="Bodoni"/>
                <a:cs typeface="Bodoni"/>
                <a:sym typeface="Bodoni"/>
              </a:defRPr>
            </a:lvl2pPr>
            <a:lvl3pPr lvl="2" marR="0" rtl="0" algn="ctr">
              <a:lnSpc>
                <a:spcPct val="90000"/>
              </a:lnSpc>
              <a:spcBef>
                <a:spcPts val="2300"/>
              </a:spcBef>
              <a:spcAft>
                <a:spcPts val="0"/>
              </a:spcAft>
              <a:buClr>
                <a:srgbClr val="D93E2B"/>
              </a:buClr>
              <a:buSzPts val="9800"/>
              <a:buFont typeface="Bodoni"/>
              <a:buNone/>
              <a:defRPr b="0" i="0" sz="9800" u="none" cap="none" strike="noStrike">
                <a:solidFill>
                  <a:srgbClr val="D93E2B"/>
                </a:solidFill>
                <a:latin typeface="Bodoni"/>
                <a:ea typeface="Bodoni"/>
                <a:cs typeface="Bodoni"/>
                <a:sym typeface="Bodoni"/>
              </a:defRPr>
            </a:lvl3pPr>
            <a:lvl4pPr lvl="3" marR="0" rtl="0" algn="ctr">
              <a:lnSpc>
                <a:spcPct val="90000"/>
              </a:lnSpc>
              <a:spcBef>
                <a:spcPts val="2300"/>
              </a:spcBef>
              <a:spcAft>
                <a:spcPts val="0"/>
              </a:spcAft>
              <a:buClr>
                <a:srgbClr val="D93E2B"/>
              </a:buClr>
              <a:buSzPts val="9800"/>
              <a:buFont typeface="Bodoni"/>
              <a:buNone/>
              <a:defRPr b="0" i="0" sz="9800" u="none" cap="none" strike="noStrike">
                <a:solidFill>
                  <a:srgbClr val="D93E2B"/>
                </a:solidFill>
                <a:latin typeface="Bodoni"/>
                <a:ea typeface="Bodoni"/>
                <a:cs typeface="Bodoni"/>
                <a:sym typeface="Bodoni"/>
              </a:defRPr>
            </a:lvl4pPr>
            <a:lvl5pPr lvl="4" marR="0" rtl="0" algn="ctr">
              <a:lnSpc>
                <a:spcPct val="90000"/>
              </a:lnSpc>
              <a:spcBef>
                <a:spcPts val="2300"/>
              </a:spcBef>
              <a:spcAft>
                <a:spcPts val="0"/>
              </a:spcAft>
              <a:buClr>
                <a:srgbClr val="D93E2B"/>
              </a:buClr>
              <a:buSzPts val="9800"/>
              <a:buFont typeface="Bodoni"/>
              <a:buNone/>
              <a:defRPr b="0" i="0" sz="9800" u="none" cap="none" strike="noStrike">
                <a:solidFill>
                  <a:srgbClr val="D93E2B"/>
                </a:solidFill>
                <a:latin typeface="Bodoni"/>
                <a:ea typeface="Bodoni"/>
                <a:cs typeface="Bodoni"/>
                <a:sym typeface="Bodoni"/>
              </a:defRPr>
            </a:lvl5pPr>
            <a:lvl6pPr lvl="5" marR="0" rtl="0" algn="ctr">
              <a:lnSpc>
                <a:spcPct val="90000"/>
              </a:lnSpc>
              <a:spcBef>
                <a:spcPts val="2300"/>
              </a:spcBef>
              <a:spcAft>
                <a:spcPts val="0"/>
              </a:spcAft>
              <a:buClr>
                <a:srgbClr val="D93E2B"/>
              </a:buClr>
              <a:buSzPts val="9800"/>
              <a:buFont typeface="Bodoni"/>
              <a:buNone/>
              <a:defRPr b="0" i="0" sz="9800" u="none" cap="none" strike="noStrike">
                <a:solidFill>
                  <a:srgbClr val="D93E2B"/>
                </a:solidFill>
                <a:latin typeface="Bodoni"/>
                <a:ea typeface="Bodoni"/>
                <a:cs typeface="Bodoni"/>
                <a:sym typeface="Bodoni"/>
              </a:defRPr>
            </a:lvl6pPr>
            <a:lvl7pPr lvl="6" marR="0" rtl="0" algn="ctr">
              <a:lnSpc>
                <a:spcPct val="90000"/>
              </a:lnSpc>
              <a:spcBef>
                <a:spcPts val="2300"/>
              </a:spcBef>
              <a:spcAft>
                <a:spcPts val="0"/>
              </a:spcAft>
              <a:buClr>
                <a:srgbClr val="D93E2B"/>
              </a:buClr>
              <a:buSzPts val="9800"/>
              <a:buFont typeface="Bodoni"/>
              <a:buNone/>
              <a:defRPr b="0" i="0" sz="9800" u="none" cap="none" strike="noStrike">
                <a:solidFill>
                  <a:srgbClr val="D93E2B"/>
                </a:solidFill>
                <a:latin typeface="Bodoni"/>
                <a:ea typeface="Bodoni"/>
                <a:cs typeface="Bodoni"/>
                <a:sym typeface="Bodoni"/>
              </a:defRPr>
            </a:lvl7pPr>
            <a:lvl8pPr lvl="7" marR="0" rtl="0" algn="ctr">
              <a:lnSpc>
                <a:spcPct val="90000"/>
              </a:lnSpc>
              <a:spcBef>
                <a:spcPts val="2300"/>
              </a:spcBef>
              <a:spcAft>
                <a:spcPts val="0"/>
              </a:spcAft>
              <a:buClr>
                <a:srgbClr val="D93E2B"/>
              </a:buClr>
              <a:buSzPts val="9800"/>
              <a:buFont typeface="Bodoni"/>
              <a:buNone/>
              <a:defRPr b="0" i="0" sz="9800" u="none" cap="none" strike="noStrike">
                <a:solidFill>
                  <a:srgbClr val="D93E2B"/>
                </a:solidFill>
                <a:latin typeface="Bodoni"/>
                <a:ea typeface="Bodoni"/>
                <a:cs typeface="Bodoni"/>
                <a:sym typeface="Bodoni"/>
              </a:defRPr>
            </a:lvl8pPr>
            <a:lvl9pPr lvl="8" marR="0" rtl="0" algn="ctr">
              <a:lnSpc>
                <a:spcPct val="90000"/>
              </a:lnSpc>
              <a:spcBef>
                <a:spcPts val="2300"/>
              </a:spcBef>
              <a:spcAft>
                <a:spcPts val="0"/>
              </a:spcAft>
              <a:buClr>
                <a:srgbClr val="D93E2B"/>
              </a:buClr>
              <a:buSzPts val="9800"/>
              <a:buFont typeface="Bodoni"/>
              <a:buNone/>
              <a:defRPr b="0" i="0" sz="9800" u="none" cap="none" strike="noStrike">
                <a:solidFill>
                  <a:srgbClr val="D93E2B"/>
                </a:solidFill>
                <a:latin typeface="Bodoni"/>
                <a:ea typeface="Bodoni"/>
                <a:cs typeface="Bodoni"/>
                <a:sym typeface="Bodoni"/>
              </a:defRPr>
            </a:lvl9pPr>
          </a:lstStyle>
          <a:p/>
        </p:txBody>
      </p:sp>
      <p:sp>
        <p:nvSpPr>
          <p:cNvPr id="9" name="Google Shape;9;p1"/>
          <p:cNvSpPr txBox="1"/>
          <p:nvPr>
            <p:ph idx="1" type="body"/>
          </p:nvPr>
        </p:nvSpPr>
        <p:spPr>
          <a:xfrm>
            <a:off x="952500" y="3695700"/>
            <a:ext cx="22479000" cy="8572500"/>
          </a:xfrm>
          <a:prstGeom prst="rect">
            <a:avLst/>
          </a:prstGeom>
          <a:noFill/>
          <a:ln>
            <a:noFill/>
          </a:ln>
        </p:spPr>
        <p:txBody>
          <a:bodyPr anchorCtr="0" anchor="ctr" bIns="50800" lIns="50800" spcFirstLastPara="1" rIns="50800" wrap="square" tIns="50800"/>
          <a:lstStyle>
            <a:lvl1pPr indent="-419100" lvl="0" marL="457200"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1pPr>
            <a:lvl2pPr indent="-419100" lvl="1" marL="914400"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2pPr>
            <a:lvl3pPr indent="-419100" lvl="2" marL="1371600"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3pPr>
            <a:lvl4pPr indent="-419100" lvl="3" marL="1828800"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4pPr>
            <a:lvl5pPr indent="-419100" lvl="4" marL="2286000"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5pPr>
            <a:lvl6pPr indent="-419100" lvl="5" marL="2743200"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6pPr>
            <a:lvl7pPr indent="-419100" lvl="6" marL="3200400"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7pPr>
            <a:lvl8pPr indent="-419100" lvl="7" marL="3657600"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8pPr>
            <a:lvl9pPr indent="-419100" lvl="8" marL="4114800" marR="0" rtl="0" algn="l">
              <a:lnSpc>
                <a:spcPct val="100000"/>
              </a:lnSpc>
              <a:spcBef>
                <a:spcPts val="3400"/>
              </a:spcBef>
              <a:spcAft>
                <a:spcPts val="0"/>
              </a:spcAft>
              <a:buClr>
                <a:srgbClr val="929292"/>
              </a:buClr>
              <a:buSzPts val="3000"/>
              <a:buFont typeface="Arial"/>
              <a:buChar char="●"/>
              <a:defRPr b="0" i="0" sz="5000" u="none" cap="none" strike="noStrike">
                <a:solidFill>
                  <a:srgbClr val="414141"/>
                </a:solidFill>
                <a:latin typeface="Palatino"/>
                <a:ea typeface="Palatino"/>
                <a:cs typeface="Palatino"/>
                <a:sym typeface="Palatino"/>
              </a:defRPr>
            </a:lvl9pPr>
          </a:lstStyle>
          <a:p/>
        </p:txBody>
      </p:sp>
      <p:sp>
        <p:nvSpPr>
          <p:cNvPr id="10" name="Google Shape;10;p1"/>
          <p:cNvSpPr txBox="1"/>
          <p:nvPr>
            <p:ph idx="12" type="sldNum"/>
          </p:nvPr>
        </p:nvSpPr>
        <p:spPr>
          <a:xfrm>
            <a:off x="11976099" y="13017500"/>
            <a:ext cx="419101" cy="5080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1pPr>
            <a:lvl2pPr indent="0" lvl="1" marL="0" marR="0" rtl="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2pPr>
            <a:lvl3pPr indent="0" lvl="2" marL="0" marR="0" rtl="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3pPr>
            <a:lvl4pPr indent="0" lvl="3" marL="0" marR="0" rtl="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4pPr>
            <a:lvl5pPr indent="0" lvl="4" marL="0" marR="0" rtl="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5pPr>
            <a:lvl6pPr indent="0" lvl="5" marL="0" marR="0" rtl="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6pPr>
            <a:lvl7pPr indent="0" lvl="6" marL="0" marR="0" rtl="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7pPr>
            <a:lvl8pPr indent="0" lvl="7" marL="0" marR="0" rtl="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8pPr>
            <a:lvl9pPr indent="0" lvl="8" marL="0" marR="0" rtl="0" algn="ctr">
              <a:lnSpc>
                <a:spcPct val="100000"/>
              </a:lnSpc>
              <a:spcBef>
                <a:spcPts val="0"/>
              </a:spcBef>
              <a:spcAft>
                <a:spcPts val="0"/>
              </a:spcAft>
              <a:buClr>
                <a:srgbClr val="4C4946"/>
              </a:buClr>
              <a:buSzPts val="2400"/>
              <a:buFont typeface="Palatino"/>
              <a:buNone/>
              <a:defRPr b="0" i="0" sz="2400" u="none" cap="none" strike="noStrike">
                <a:solidFill>
                  <a:srgbClr val="4C4946"/>
                </a:solidFill>
                <a:latin typeface="Palatino"/>
                <a:ea typeface="Palatino"/>
                <a:cs typeface="Palatino"/>
                <a:sym typeface="Palatino"/>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s>
</file>

<file path=ppt/slides/_rels/slide17.xml.rels><?xml version="1.0" encoding="UTF-8" standalone="yes"?><Relationships xmlns="http://schemas.openxmlformats.org/package/2006/relationships"><Relationship Id="rId11" Type="http://schemas.openxmlformats.org/officeDocument/2006/relationships/hyperlink" Target="http://amazon.com/" TargetMode="External"/><Relationship Id="rId10" Type="http://schemas.openxmlformats.org/officeDocument/2006/relationships/hyperlink" Target="http://amazon.com/" TargetMode="External"/><Relationship Id="rId12" Type="http://schemas.openxmlformats.org/officeDocument/2006/relationships/hyperlink" Target="http://amazon.com/" TargetMode="External"/><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hyperlink" Target="http://amazon.com/" TargetMode="External"/><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hyperlink" Target="http://amazon.com/" TargetMode="External"/><Relationship Id="rId8" Type="http://schemas.openxmlformats.org/officeDocument/2006/relationships/hyperlink" Target="http://amazon.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24.png"/><Relationship Id="rId8" Type="http://schemas.openxmlformats.org/officeDocument/2006/relationships/image" Target="../media/image1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26.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32.png"/><Relationship Id="rId8"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4"/>
          <p:cNvSpPr/>
          <p:nvPr/>
        </p:nvSpPr>
        <p:spPr>
          <a:xfrm rot="-806218">
            <a:off x="-1076631" y="-2222019"/>
            <a:ext cx="11297661" cy="3650095"/>
          </a:xfrm>
          <a:prstGeom prst="rect">
            <a:avLst/>
          </a:prstGeom>
          <a:solidFill>
            <a:srgbClr val="EFEFE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6DAEB0"/>
              </a:buClr>
              <a:buSzPts val="4400"/>
              <a:buFont typeface="Palatino"/>
              <a:buNone/>
            </a:pPr>
            <a:r>
              <a:t/>
            </a:r>
            <a:endParaRPr b="0" i="0" sz="4400" u="none" cap="none" strike="noStrike">
              <a:solidFill>
                <a:srgbClr val="6DAEB0"/>
              </a:solidFill>
              <a:latin typeface="Palatino"/>
              <a:ea typeface="Palatino"/>
              <a:cs typeface="Palatino"/>
              <a:sym typeface="Palatino"/>
            </a:endParaRPr>
          </a:p>
        </p:txBody>
      </p:sp>
      <p:sp>
        <p:nvSpPr>
          <p:cNvPr id="78" name="Google Shape;78;p14"/>
          <p:cNvSpPr/>
          <p:nvPr/>
        </p:nvSpPr>
        <p:spPr>
          <a:xfrm rot="-806183">
            <a:off x="8535206" y="11738702"/>
            <a:ext cx="17291288" cy="3650095"/>
          </a:xfrm>
          <a:prstGeom prst="rect">
            <a:avLst/>
          </a:prstGeom>
          <a:solidFill>
            <a:srgbClr val="EFEFE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6DAEB0"/>
              </a:buClr>
              <a:buSzPts val="4400"/>
              <a:buFont typeface="Palatino"/>
              <a:buNone/>
            </a:pPr>
            <a:r>
              <a:t/>
            </a:r>
            <a:endParaRPr b="0" i="0" sz="4400" u="none" cap="none" strike="noStrike">
              <a:solidFill>
                <a:srgbClr val="6DAEB0"/>
              </a:solidFill>
              <a:latin typeface="Palatino"/>
              <a:ea typeface="Palatino"/>
              <a:cs typeface="Palatino"/>
              <a:sym typeface="Palatino"/>
            </a:endParaRPr>
          </a:p>
        </p:txBody>
      </p:sp>
      <p:pic>
        <p:nvPicPr>
          <p:cNvPr descr="door.png" id="79" name="Google Shape;79;p14"/>
          <p:cNvPicPr preferRelativeResize="0"/>
          <p:nvPr/>
        </p:nvPicPr>
        <p:blipFill rotWithShape="1">
          <a:blip r:embed="rId3">
            <a:alphaModFix/>
          </a:blip>
          <a:srcRect b="0" l="20675" r="27127" t="0"/>
          <a:stretch/>
        </p:blipFill>
        <p:spPr>
          <a:xfrm>
            <a:off x="1695800" y="3097200"/>
            <a:ext cx="8129850" cy="11681276"/>
          </a:xfrm>
          <a:prstGeom prst="rect">
            <a:avLst/>
          </a:prstGeom>
          <a:noFill/>
          <a:ln>
            <a:noFill/>
          </a:ln>
        </p:spPr>
      </p:pic>
      <p:pic>
        <p:nvPicPr>
          <p:cNvPr descr="name.png" id="80" name="Google Shape;80;p14"/>
          <p:cNvPicPr preferRelativeResize="0"/>
          <p:nvPr/>
        </p:nvPicPr>
        <p:blipFill rotWithShape="1">
          <a:blip r:embed="rId4">
            <a:alphaModFix/>
          </a:blip>
          <a:srcRect b="0" l="0" r="0" t="0"/>
          <a:stretch/>
        </p:blipFill>
        <p:spPr>
          <a:xfrm>
            <a:off x="10490563" y="2129624"/>
            <a:ext cx="11662800" cy="8747100"/>
          </a:xfrm>
          <a:prstGeom prst="rect">
            <a:avLst/>
          </a:prstGeom>
          <a:noFill/>
          <a:ln>
            <a:noFill/>
          </a:ln>
        </p:spPr>
      </p:pic>
      <p:pic>
        <p:nvPicPr>
          <p:cNvPr descr="students.png" id="81" name="Google Shape;81;p14"/>
          <p:cNvPicPr preferRelativeResize="0"/>
          <p:nvPr/>
        </p:nvPicPr>
        <p:blipFill rotWithShape="1">
          <a:blip r:embed="rId5">
            <a:alphaModFix/>
          </a:blip>
          <a:srcRect b="0" l="0" r="0" t="0"/>
          <a:stretch/>
        </p:blipFill>
        <p:spPr>
          <a:xfrm>
            <a:off x="10978700" y="8975082"/>
            <a:ext cx="8883650" cy="6662745"/>
          </a:xfrm>
          <a:prstGeom prst="rect">
            <a:avLst/>
          </a:prstGeom>
          <a:noFill/>
          <a:ln>
            <a:noFill/>
          </a:ln>
        </p:spPr>
      </p:pic>
      <p:sp>
        <p:nvSpPr>
          <p:cNvPr id="82" name="Google Shape;82;p14"/>
          <p:cNvSpPr txBox="1"/>
          <p:nvPr/>
        </p:nvSpPr>
        <p:spPr>
          <a:xfrm>
            <a:off x="1429375" y="375750"/>
            <a:ext cx="9668100" cy="30000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en-US" sz="3600">
                <a:latin typeface="Times New Roman"/>
                <a:ea typeface="Times New Roman"/>
                <a:cs typeface="Times New Roman"/>
                <a:sym typeface="Times New Roman"/>
              </a:rPr>
              <a:t>Prince Mohammad Bin Fahd University</a:t>
            </a:r>
            <a:endParaRPr b="1" sz="3600">
              <a:latin typeface="Times New Roman"/>
              <a:ea typeface="Times New Roman"/>
              <a:cs typeface="Times New Roman"/>
              <a:sym typeface="Times New Roman"/>
            </a:endParaRPr>
          </a:p>
          <a:p>
            <a:pPr indent="0" lvl="0" marL="0" rtl="0" algn="ctr">
              <a:lnSpc>
                <a:spcPct val="150000"/>
              </a:lnSpc>
              <a:spcBef>
                <a:spcPts val="0"/>
              </a:spcBef>
              <a:spcAft>
                <a:spcPts val="0"/>
              </a:spcAft>
              <a:buNone/>
            </a:pPr>
            <a:r>
              <a:rPr lang="en-US" sz="3600">
                <a:latin typeface="Times New Roman"/>
                <a:ea typeface="Times New Roman"/>
                <a:cs typeface="Times New Roman"/>
                <a:sym typeface="Times New Roman"/>
              </a:rPr>
              <a:t>College of Computer Engineering and Science</a:t>
            </a:r>
            <a:endParaRPr sz="3600">
              <a:latin typeface="Times New Roman"/>
              <a:ea typeface="Times New Roman"/>
              <a:cs typeface="Times New Roman"/>
              <a:sym typeface="Times New Roman"/>
            </a:endParaRPr>
          </a:p>
          <a:p>
            <a:pPr indent="0" lvl="0" marL="0" rtl="0" algn="ctr">
              <a:lnSpc>
                <a:spcPct val="150000"/>
              </a:lnSpc>
              <a:spcBef>
                <a:spcPts val="0"/>
              </a:spcBef>
              <a:spcAft>
                <a:spcPts val="0"/>
              </a:spcAft>
              <a:buNone/>
            </a:pPr>
            <a:r>
              <a:rPr lang="en-US" sz="3600">
                <a:latin typeface="Times New Roman"/>
                <a:ea typeface="Times New Roman"/>
                <a:cs typeface="Times New Roman"/>
                <a:sym typeface="Times New Roman"/>
              </a:rPr>
              <a:t>Department of Computer Engineering</a:t>
            </a:r>
            <a:endParaRPr sz="3600"/>
          </a:p>
        </p:txBody>
      </p:sp>
      <p:sp>
        <p:nvSpPr>
          <p:cNvPr id="83" name="Google Shape;83;p14"/>
          <p:cNvSpPr txBox="1"/>
          <p:nvPr/>
        </p:nvSpPr>
        <p:spPr>
          <a:xfrm>
            <a:off x="10978700" y="654300"/>
            <a:ext cx="9358500" cy="30000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lang="en-US" sz="3600">
                <a:latin typeface="Times New Roman"/>
                <a:ea typeface="Times New Roman"/>
                <a:cs typeface="Times New Roman"/>
                <a:sym typeface="Times New Roman"/>
              </a:rPr>
              <a:t>Learning Outcome Assessment III</a:t>
            </a:r>
            <a:endParaRPr sz="3600">
              <a:latin typeface="Times New Roman"/>
              <a:ea typeface="Times New Roman"/>
              <a:cs typeface="Times New Roman"/>
              <a:sym typeface="Times New Roman"/>
            </a:endParaRPr>
          </a:p>
          <a:p>
            <a:pPr indent="-317500" lvl="0" marL="457200" rtl="0" algn="ctr">
              <a:lnSpc>
                <a:spcPct val="100000"/>
              </a:lnSpc>
              <a:spcBef>
                <a:spcPts val="0"/>
              </a:spcBef>
              <a:spcAft>
                <a:spcPts val="0"/>
              </a:spcAft>
              <a:buNone/>
            </a:pPr>
            <a:r>
              <a:rPr b="1" lang="en-US" sz="3600">
                <a:latin typeface="Times New Roman"/>
                <a:ea typeface="Times New Roman"/>
                <a:cs typeface="Times New Roman"/>
                <a:sym typeface="Times New Roman"/>
              </a:rPr>
              <a:t>Senior Design Project </a:t>
            </a:r>
            <a:endParaRPr b="1" sz="3600">
              <a:latin typeface="Times New Roman"/>
              <a:ea typeface="Times New Roman"/>
              <a:cs typeface="Times New Roman"/>
              <a:sym typeface="Times New Roman"/>
            </a:endParaRPr>
          </a:p>
          <a:p>
            <a:pPr indent="-317500" lvl="0" marL="457200" rtl="0" algn="ctr">
              <a:lnSpc>
                <a:spcPct val="100000"/>
              </a:lnSpc>
              <a:spcBef>
                <a:spcPts val="4800"/>
              </a:spcBef>
              <a:spcAft>
                <a:spcPts val="4800"/>
              </a:spcAft>
              <a:buNone/>
            </a:pPr>
            <a:r>
              <a:rPr b="1" lang="en-US" sz="3600">
                <a:latin typeface="Times New Roman"/>
                <a:ea typeface="Times New Roman"/>
                <a:cs typeface="Times New Roman"/>
                <a:sym typeface="Times New Roman"/>
              </a:rPr>
              <a:t>Advisor: </a:t>
            </a:r>
            <a:r>
              <a:rPr lang="en-US" sz="3600">
                <a:latin typeface="Times New Roman"/>
                <a:ea typeface="Times New Roman"/>
                <a:cs typeface="Times New Roman"/>
                <a:sym typeface="Times New Roman"/>
              </a:rPr>
              <a:t>Dr. Nazeeruddin Mohammad</a:t>
            </a:r>
            <a:endParaRPr sz="3600">
              <a:latin typeface="Times New Roman"/>
              <a:ea typeface="Times New Roman"/>
              <a:cs typeface="Times New Roman"/>
              <a:sym typeface="Times New Roman"/>
            </a:endParaRPr>
          </a:p>
        </p:txBody>
      </p:sp>
      <p:cxnSp>
        <p:nvCxnSpPr>
          <p:cNvPr id="84" name="Google Shape;84;p14"/>
          <p:cNvCxnSpPr/>
          <p:nvPr/>
        </p:nvCxnSpPr>
        <p:spPr>
          <a:xfrm>
            <a:off x="11097475" y="654300"/>
            <a:ext cx="0" cy="2442900"/>
          </a:xfrm>
          <a:prstGeom prst="straightConnector1">
            <a:avLst/>
          </a:prstGeom>
          <a:noFill/>
          <a:ln cap="flat" cmpd="sng" w="76200">
            <a:solidFill>
              <a:srgbClr val="6EADB0"/>
            </a:solidFill>
            <a:prstDash val="solid"/>
            <a:round/>
            <a:headEnd len="med" w="med" type="none"/>
            <a:tailEnd len="med" w="med" type="none"/>
          </a:ln>
        </p:spPr>
      </p:cxnSp>
      <p:pic>
        <p:nvPicPr>
          <p:cNvPr id="85" name="Google Shape;85;p14"/>
          <p:cNvPicPr preferRelativeResize="0"/>
          <p:nvPr/>
        </p:nvPicPr>
        <p:blipFill>
          <a:blip r:embed="rId6">
            <a:alphaModFix/>
          </a:blip>
          <a:stretch>
            <a:fillRect/>
          </a:stretch>
        </p:blipFill>
        <p:spPr>
          <a:xfrm>
            <a:off x="20337200" y="453295"/>
            <a:ext cx="3401975" cy="34020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pic>
        <p:nvPicPr>
          <p:cNvPr descr="yellow.png" id="199" name="Google Shape;199;p23"/>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200" name="Google Shape;200;p23"/>
          <p:cNvPicPr preferRelativeResize="0"/>
          <p:nvPr/>
        </p:nvPicPr>
        <p:blipFill rotWithShape="1">
          <a:blip r:embed="rId4">
            <a:alphaModFix/>
          </a:blip>
          <a:srcRect b="0" l="0" r="0" t="0"/>
          <a:stretch/>
        </p:blipFill>
        <p:spPr>
          <a:xfrm>
            <a:off x="-2823590" y="856253"/>
            <a:ext cx="7776992" cy="5832743"/>
          </a:xfrm>
          <a:prstGeom prst="rect">
            <a:avLst/>
          </a:prstGeom>
          <a:noFill/>
          <a:ln>
            <a:noFill/>
          </a:ln>
        </p:spPr>
      </p:pic>
      <p:pic>
        <p:nvPicPr>
          <p:cNvPr descr="kkk.png" id="201" name="Google Shape;201;p23"/>
          <p:cNvPicPr preferRelativeResize="0"/>
          <p:nvPr/>
        </p:nvPicPr>
        <p:blipFill rotWithShape="1">
          <a:blip r:embed="rId5">
            <a:alphaModFix/>
          </a:blip>
          <a:srcRect b="0" l="0" r="0" t="0"/>
          <a:stretch/>
        </p:blipFill>
        <p:spPr>
          <a:xfrm>
            <a:off x="-2319371" y="-1722486"/>
            <a:ext cx="6768554" cy="5076416"/>
          </a:xfrm>
          <a:prstGeom prst="rect">
            <a:avLst/>
          </a:prstGeom>
          <a:noFill/>
          <a:ln>
            <a:noFill/>
          </a:ln>
        </p:spPr>
      </p:pic>
      <p:pic>
        <p:nvPicPr>
          <p:cNvPr descr="gary.png" id="202" name="Google Shape;202;p23"/>
          <p:cNvPicPr preferRelativeResize="0"/>
          <p:nvPr/>
        </p:nvPicPr>
        <p:blipFill rotWithShape="1">
          <a:blip r:embed="rId6">
            <a:alphaModFix/>
          </a:blip>
          <a:srcRect b="0" l="0" r="0" t="0"/>
          <a:stretch/>
        </p:blipFill>
        <p:spPr>
          <a:xfrm rot="-2777933">
            <a:off x="-3110765" y="4018090"/>
            <a:ext cx="7573094" cy="5679820"/>
          </a:xfrm>
          <a:prstGeom prst="rect">
            <a:avLst/>
          </a:prstGeom>
          <a:noFill/>
          <a:ln>
            <a:noFill/>
          </a:ln>
        </p:spPr>
      </p:pic>
      <p:pic>
        <p:nvPicPr>
          <p:cNvPr descr="kkk.png" id="203" name="Google Shape;203;p23"/>
          <p:cNvPicPr preferRelativeResize="0"/>
          <p:nvPr/>
        </p:nvPicPr>
        <p:blipFill rotWithShape="1">
          <a:blip r:embed="rId5">
            <a:alphaModFix/>
          </a:blip>
          <a:srcRect b="0" l="0" r="0" t="0"/>
          <a:stretch/>
        </p:blipFill>
        <p:spPr>
          <a:xfrm rot="2512963">
            <a:off x="-1949337" y="1536331"/>
            <a:ext cx="6768554" cy="5076416"/>
          </a:xfrm>
          <a:prstGeom prst="rect">
            <a:avLst/>
          </a:prstGeom>
          <a:noFill/>
          <a:ln>
            <a:noFill/>
          </a:ln>
        </p:spPr>
      </p:pic>
      <p:pic>
        <p:nvPicPr>
          <p:cNvPr descr="kkk.png" id="204" name="Google Shape;204;p23"/>
          <p:cNvPicPr preferRelativeResize="0"/>
          <p:nvPr/>
        </p:nvPicPr>
        <p:blipFill rotWithShape="1">
          <a:blip r:embed="rId5">
            <a:alphaModFix/>
          </a:blip>
          <a:srcRect b="0" l="0" r="0" t="0"/>
          <a:stretch/>
        </p:blipFill>
        <p:spPr>
          <a:xfrm rot="2512963">
            <a:off x="-3130634" y="4319792"/>
            <a:ext cx="6768555" cy="5076416"/>
          </a:xfrm>
          <a:prstGeom prst="rect">
            <a:avLst/>
          </a:prstGeom>
          <a:noFill/>
          <a:ln>
            <a:noFill/>
          </a:ln>
        </p:spPr>
      </p:pic>
      <p:sp>
        <p:nvSpPr>
          <p:cNvPr id="205" name="Google Shape;205;p23"/>
          <p:cNvSpPr txBox="1"/>
          <p:nvPr/>
        </p:nvSpPr>
        <p:spPr>
          <a:xfrm>
            <a:off x="3434225" y="2847600"/>
            <a:ext cx="12225300" cy="10020600"/>
          </a:xfrm>
          <a:prstGeom prst="rect">
            <a:avLst/>
          </a:prstGeom>
          <a:noFill/>
          <a:ln>
            <a:noFill/>
          </a:ln>
        </p:spPr>
        <p:txBody>
          <a:bodyPr anchorCtr="0" anchor="ctr" bIns="50800" lIns="50800" spcFirstLastPara="1" rIns="50800" wrap="square" tIns="50800">
            <a:noAutofit/>
          </a:bodyPr>
          <a:lstStyle/>
          <a:p>
            <a:pPr indent="-514350" lvl="0" marL="457200" rtl="0" algn="l">
              <a:lnSpc>
                <a:spcPct val="150000"/>
              </a:lnSpc>
              <a:spcBef>
                <a:spcPts val="0"/>
              </a:spcBef>
              <a:spcAft>
                <a:spcPts val="0"/>
              </a:spcAft>
              <a:buSzPts val="4500"/>
              <a:buChar char="•"/>
            </a:pPr>
            <a:r>
              <a:rPr lang="en-US" sz="4500">
                <a:latin typeface="Times New Roman"/>
                <a:ea typeface="Times New Roman"/>
                <a:cs typeface="Times New Roman"/>
                <a:sym typeface="Times New Roman"/>
              </a:rPr>
              <a:t>This project is handled with a Raspberry Pi 2 model B+ which is an ARM-based single board computer.</a:t>
            </a:r>
            <a:endParaRPr sz="4500"/>
          </a:p>
          <a:p>
            <a:pPr indent="-514350" lvl="0" marL="457200" rtl="0" algn="l">
              <a:lnSpc>
                <a:spcPct val="150000"/>
              </a:lnSpc>
              <a:spcBef>
                <a:spcPts val="0"/>
              </a:spcBef>
              <a:spcAft>
                <a:spcPts val="0"/>
              </a:spcAft>
              <a:buSzPts val="4500"/>
              <a:buChar char="•"/>
            </a:pPr>
            <a:r>
              <a:rPr lang="en-US" sz="4500">
                <a:latin typeface="Times New Roman"/>
                <a:ea typeface="Times New Roman"/>
                <a:cs typeface="Times New Roman"/>
                <a:sym typeface="Times New Roman"/>
              </a:rPr>
              <a:t>operating system Windows 10 IoT</a:t>
            </a:r>
            <a:endParaRPr sz="4500"/>
          </a:p>
          <a:p>
            <a:pPr indent="-514350" lvl="0" marL="457200" rtl="0" algn="l">
              <a:lnSpc>
                <a:spcPct val="150000"/>
              </a:lnSpc>
              <a:spcBef>
                <a:spcPts val="0"/>
              </a:spcBef>
              <a:spcAft>
                <a:spcPts val="0"/>
              </a:spcAft>
              <a:buSzPts val="4500"/>
              <a:buChar char="•"/>
            </a:pPr>
            <a:r>
              <a:rPr lang="en-US" sz="4500">
                <a:latin typeface="Times New Roman"/>
                <a:ea typeface="Times New Roman"/>
                <a:cs typeface="Times New Roman"/>
                <a:sym typeface="Times New Roman"/>
              </a:rPr>
              <a:t>Microsoft Windows IoT software</a:t>
            </a:r>
            <a:endParaRPr sz="4500"/>
          </a:p>
          <a:p>
            <a:pPr indent="-285750" lvl="0" marL="228600" marR="0" rtl="0" algn="l">
              <a:lnSpc>
                <a:spcPct val="175806"/>
              </a:lnSpc>
              <a:spcBef>
                <a:spcPts val="0"/>
              </a:spcBef>
              <a:spcAft>
                <a:spcPts val="0"/>
              </a:spcAft>
              <a:buSzPts val="4500"/>
              <a:buFont typeface="Arial"/>
              <a:buChar char="•"/>
            </a:pPr>
            <a:r>
              <a:rPr lang="en-US" sz="4500">
                <a:latin typeface="Times New Roman"/>
                <a:ea typeface="Times New Roman"/>
                <a:cs typeface="Times New Roman"/>
                <a:sym typeface="Times New Roman"/>
              </a:rPr>
              <a:t>OpenCv</a:t>
            </a:r>
            <a:endParaRPr sz="4500"/>
          </a:p>
        </p:txBody>
      </p:sp>
      <p:sp>
        <p:nvSpPr>
          <p:cNvPr id="206" name="Google Shape;206;p23"/>
          <p:cNvSpPr txBox="1"/>
          <p:nvPr/>
        </p:nvSpPr>
        <p:spPr>
          <a:xfrm>
            <a:off x="16209725" y="12185200"/>
            <a:ext cx="7281900" cy="847200"/>
          </a:xfrm>
          <a:prstGeom prst="rect">
            <a:avLst/>
          </a:prstGeom>
          <a:noFill/>
          <a:ln>
            <a:noFill/>
          </a:ln>
        </p:spPr>
        <p:txBody>
          <a:bodyPr anchorCtr="0" anchor="ctr" bIns="50800" lIns="50800" spcFirstLastPara="1" rIns="50800" wrap="square" tIns="50800">
            <a:noAutofit/>
          </a:bodyPr>
          <a:lstStyle/>
          <a:p>
            <a:pPr indent="0" lvl="0" marL="0" marR="0" rtl="0" algn="ctr">
              <a:lnSpc>
                <a:spcPct val="204568"/>
              </a:lnSpc>
              <a:spcBef>
                <a:spcPts val="0"/>
              </a:spcBef>
              <a:spcAft>
                <a:spcPts val="0"/>
              </a:spcAft>
              <a:buClr>
                <a:srgbClr val="000000"/>
              </a:buClr>
              <a:buSzPts val="2933"/>
              <a:buFont typeface="Times New Roman"/>
              <a:buNone/>
            </a:pPr>
            <a:r>
              <a:rPr b="0" i="1" lang="en-US" sz="4000" u="sng" cap="none" strike="noStrike">
                <a:latin typeface="Times New Roman"/>
                <a:ea typeface="Times New Roman"/>
                <a:cs typeface="Times New Roman"/>
                <a:sym typeface="Times New Roman"/>
              </a:rPr>
              <a:t>Figure 3: </a:t>
            </a:r>
            <a:r>
              <a:rPr lang="en-US" sz="4000">
                <a:latin typeface="Times New Roman"/>
                <a:ea typeface="Times New Roman"/>
                <a:cs typeface="Times New Roman"/>
                <a:sym typeface="Times New Roman"/>
              </a:rPr>
              <a:t>Electrical</a:t>
            </a:r>
            <a:r>
              <a:rPr i="1" lang="en-US" sz="4000">
                <a:latin typeface="Times New Roman"/>
                <a:ea typeface="Times New Roman"/>
                <a:cs typeface="Times New Roman"/>
                <a:sym typeface="Times New Roman"/>
              </a:rPr>
              <a:t> </a:t>
            </a:r>
            <a:r>
              <a:rPr b="0" i="0" lang="en-US" sz="4000" u="none" cap="none" strike="noStrike">
                <a:latin typeface="Times New Roman"/>
                <a:ea typeface="Times New Roman"/>
                <a:cs typeface="Times New Roman"/>
                <a:sym typeface="Times New Roman"/>
              </a:rPr>
              <a:t>Circuit </a:t>
            </a:r>
            <a:endParaRPr sz="4000"/>
          </a:p>
        </p:txBody>
      </p:sp>
      <p:pic>
        <p:nvPicPr>
          <p:cNvPr id="207" name="Google Shape;207;p23"/>
          <p:cNvPicPr preferRelativeResize="0"/>
          <p:nvPr/>
        </p:nvPicPr>
        <p:blipFill>
          <a:blip r:embed="rId7">
            <a:alphaModFix/>
          </a:blip>
          <a:stretch>
            <a:fillRect/>
          </a:stretch>
        </p:blipFill>
        <p:spPr>
          <a:xfrm>
            <a:off x="15659550" y="4096838"/>
            <a:ext cx="9023699" cy="7522102"/>
          </a:xfrm>
          <a:prstGeom prst="rect">
            <a:avLst/>
          </a:prstGeom>
          <a:noFill/>
          <a:ln>
            <a:noFill/>
          </a:ln>
        </p:spPr>
      </p:pic>
      <p:sp>
        <p:nvSpPr>
          <p:cNvPr id="208" name="Google Shape;208;p23"/>
          <p:cNvSpPr txBox="1"/>
          <p:nvPr/>
        </p:nvSpPr>
        <p:spPr>
          <a:xfrm>
            <a:off x="3105588" y="512500"/>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Methodology</a:t>
            </a:r>
            <a:endParaRPr b="1" sz="4800">
              <a:solidFill>
                <a:srgbClr val="4E7D7E"/>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pic>
        <p:nvPicPr>
          <p:cNvPr descr="yellow.png" id="213" name="Google Shape;213;p24"/>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214" name="Google Shape;214;p24"/>
          <p:cNvPicPr preferRelativeResize="0"/>
          <p:nvPr/>
        </p:nvPicPr>
        <p:blipFill rotWithShape="1">
          <a:blip r:embed="rId4">
            <a:alphaModFix/>
          </a:blip>
          <a:srcRect b="0" l="0" r="0" t="0"/>
          <a:stretch/>
        </p:blipFill>
        <p:spPr>
          <a:xfrm>
            <a:off x="-2823590" y="856253"/>
            <a:ext cx="7776992" cy="5832743"/>
          </a:xfrm>
          <a:prstGeom prst="rect">
            <a:avLst/>
          </a:prstGeom>
          <a:noFill/>
          <a:ln>
            <a:noFill/>
          </a:ln>
        </p:spPr>
      </p:pic>
      <p:pic>
        <p:nvPicPr>
          <p:cNvPr descr="kkk.png" id="215" name="Google Shape;215;p24"/>
          <p:cNvPicPr preferRelativeResize="0"/>
          <p:nvPr/>
        </p:nvPicPr>
        <p:blipFill rotWithShape="1">
          <a:blip r:embed="rId5">
            <a:alphaModFix/>
          </a:blip>
          <a:srcRect b="0" l="0" r="0" t="0"/>
          <a:stretch/>
        </p:blipFill>
        <p:spPr>
          <a:xfrm>
            <a:off x="-2319371" y="-1722486"/>
            <a:ext cx="6768554" cy="5076416"/>
          </a:xfrm>
          <a:prstGeom prst="rect">
            <a:avLst/>
          </a:prstGeom>
          <a:noFill/>
          <a:ln>
            <a:noFill/>
          </a:ln>
        </p:spPr>
      </p:pic>
      <p:pic>
        <p:nvPicPr>
          <p:cNvPr descr="gary.png" id="216" name="Google Shape;216;p24"/>
          <p:cNvPicPr preferRelativeResize="0"/>
          <p:nvPr/>
        </p:nvPicPr>
        <p:blipFill rotWithShape="1">
          <a:blip r:embed="rId6">
            <a:alphaModFix/>
          </a:blip>
          <a:srcRect b="0" l="0" r="0" t="0"/>
          <a:stretch/>
        </p:blipFill>
        <p:spPr>
          <a:xfrm rot="-2777933">
            <a:off x="-3110765" y="4018090"/>
            <a:ext cx="7573094" cy="5679820"/>
          </a:xfrm>
          <a:prstGeom prst="rect">
            <a:avLst/>
          </a:prstGeom>
          <a:noFill/>
          <a:ln>
            <a:noFill/>
          </a:ln>
        </p:spPr>
      </p:pic>
      <p:pic>
        <p:nvPicPr>
          <p:cNvPr descr="kkk.png" id="217" name="Google Shape;217;p24"/>
          <p:cNvPicPr preferRelativeResize="0"/>
          <p:nvPr/>
        </p:nvPicPr>
        <p:blipFill rotWithShape="1">
          <a:blip r:embed="rId5">
            <a:alphaModFix/>
          </a:blip>
          <a:srcRect b="0" l="0" r="0" t="0"/>
          <a:stretch/>
        </p:blipFill>
        <p:spPr>
          <a:xfrm rot="2512963">
            <a:off x="-1949337" y="1536331"/>
            <a:ext cx="6768554" cy="5076416"/>
          </a:xfrm>
          <a:prstGeom prst="rect">
            <a:avLst/>
          </a:prstGeom>
          <a:noFill/>
          <a:ln>
            <a:noFill/>
          </a:ln>
        </p:spPr>
      </p:pic>
      <p:pic>
        <p:nvPicPr>
          <p:cNvPr descr="kkk.png" id="218" name="Google Shape;218;p24"/>
          <p:cNvPicPr preferRelativeResize="0"/>
          <p:nvPr/>
        </p:nvPicPr>
        <p:blipFill rotWithShape="1">
          <a:blip r:embed="rId5">
            <a:alphaModFix/>
          </a:blip>
          <a:srcRect b="0" l="0" r="0" t="0"/>
          <a:stretch/>
        </p:blipFill>
        <p:spPr>
          <a:xfrm rot="2512963">
            <a:off x="-3130634" y="4319792"/>
            <a:ext cx="6768555" cy="5076416"/>
          </a:xfrm>
          <a:prstGeom prst="rect">
            <a:avLst/>
          </a:prstGeom>
          <a:noFill/>
          <a:ln>
            <a:noFill/>
          </a:ln>
        </p:spPr>
      </p:pic>
      <p:sp>
        <p:nvSpPr>
          <p:cNvPr id="219" name="Google Shape;219;p24"/>
          <p:cNvSpPr txBox="1"/>
          <p:nvPr/>
        </p:nvSpPr>
        <p:spPr>
          <a:xfrm>
            <a:off x="3167416" y="2329681"/>
            <a:ext cx="11069790" cy="9591534"/>
          </a:xfrm>
          <a:prstGeom prst="rect">
            <a:avLst/>
          </a:prstGeom>
          <a:noFill/>
          <a:ln>
            <a:noFill/>
          </a:ln>
        </p:spPr>
        <p:txBody>
          <a:bodyPr anchorCtr="0" anchor="ctr" bIns="50800" lIns="50800" spcFirstLastPara="1" rIns="50800" wrap="square" tIns="50800">
            <a:noAutofit/>
          </a:bodyPr>
          <a:lstStyle/>
          <a:p>
            <a:pPr indent="0" lvl="0" marL="0" marR="0" rtl="0" algn="l">
              <a:lnSpc>
                <a:spcPct val="173846"/>
              </a:lnSpc>
              <a:spcBef>
                <a:spcPts val="0"/>
              </a:spcBef>
              <a:spcAft>
                <a:spcPts val="0"/>
              </a:spcAft>
              <a:buClr>
                <a:srgbClr val="000000"/>
              </a:buClr>
              <a:buSzPts val="6500"/>
              <a:buFont typeface="Times New Roman"/>
              <a:buNone/>
            </a:pPr>
            <a:r>
              <a:rPr b="0" i="0" lang="en-US" sz="4800" u="none" cap="none" strike="noStrike">
                <a:solidFill>
                  <a:srgbClr val="000000"/>
                </a:solidFill>
                <a:latin typeface="Times New Roman"/>
                <a:ea typeface="Times New Roman"/>
                <a:cs typeface="Times New Roman"/>
                <a:sym typeface="Times New Roman"/>
              </a:rPr>
              <a:t>When the person press the button, the implemented code now called. Using the camera, the system capture the image sequence and compare this image with the database. if the image is a match, then in application module get the signal to unlock the door.</a:t>
            </a:r>
            <a:endParaRPr sz="4800"/>
          </a:p>
        </p:txBody>
      </p:sp>
      <p:pic>
        <p:nvPicPr>
          <p:cNvPr descr="avPw8PyqG2g7fChy9v2YtqPdb0QlA7Zh0ZXve38DB3vo6ZAJLA5BJruLgvOB2uf_mTlc3e8iaRo64v7NWUXMedskqMijgJb2a1ykW4746FCCets3Jby_XZgyEoBXiZZlhIdMUph6OZ6cu2M6UQ.png" id="220" name="Google Shape;220;p24"/>
          <p:cNvPicPr preferRelativeResize="0"/>
          <p:nvPr/>
        </p:nvPicPr>
        <p:blipFill rotWithShape="1">
          <a:blip r:embed="rId7">
            <a:alphaModFix/>
          </a:blip>
          <a:srcRect b="0" l="0" r="0" t="0"/>
          <a:stretch/>
        </p:blipFill>
        <p:spPr>
          <a:xfrm>
            <a:off x="14177873" y="1847250"/>
            <a:ext cx="8839201" cy="11455401"/>
          </a:xfrm>
          <a:prstGeom prst="rect">
            <a:avLst/>
          </a:prstGeom>
          <a:noFill/>
          <a:ln cap="flat" cmpd="sng" w="177800">
            <a:solidFill>
              <a:srgbClr val="6DAEB0"/>
            </a:solidFill>
            <a:prstDash val="solid"/>
            <a:miter lim="400000"/>
            <a:headEnd len="sm" w="sm" type="none"/>
            <a:tailEnd len="sm" w="sm" type="none"/>
          </a:ln>
        </p:spPr>
      </p:pic>
      <p:sp>
        <p:nvSpPr>
          <p:cNvPr id="221" name="Google Shape;221;p24"/>
          <p:cNvSpPr txBox="1"/>
          <p:nvPr/>
        </p:nvSpPr>
        <p:spPr>
          <a:xfrm>
            <a:off x="7468600" y="12329400"/>
            <a:ext cx="5997900" cy="1419900"/>
          </a:xfrm>
          <a:prstGeom prst="rect">
            <a:avLst/>
          </a:prstGeom>
          <a:noFill/>
          <a:ln>
            <a:noFill/>
          </a:ln>
        </p:spPr>
        <p:txBody>
          <a:bodyPr anchorCtr="0" anchor="ctr" bIns="50800" lIns="50800" spcFirstLastPara="1" rIns="50800" wrap="square" tIns="50800">
            <a:noAutofit/>
          </a:bodyPr>
          <a:lstStyle/>
          <a:p>
            <a:pPr indent="0" lvl="0" marL="0" marR="0" rtl="0" algn="l">
              <a:lnSpc>
                <a:spcPct val="204568"/>
              </a:lnSpc>
              <a:spcBef>
                <a:spcPts val="0"/>
              </a:spcBef>
              <a:spcAft>
                <a:spcPts val="0"/>
              </a:spcAft>
              <a:buClr>
                <a:srgbClr val="000000"/>
              </a:buClr>
              <a:buSzPts val="2933"/>
              <a:buFont typeface="Times New Roman"/>
              <a:buNone/>
            </a:pPr>
            <a:r>
              <a:rPr b="0" i="1" lang="en-US" sz="4000" u="sng" cap="none" strike="noStrike">
                <a:solidFill>
                  <a:srgbClr val="000000"/>
                </a:solidFill>
                <a:latin typeface="Times New Roman"/>
                <a:ea typeface="Times New Roman"/>
                <a:cs typeface="Times New Roman"/>
                <a:sym typeface="Times New Roman"/>
              </a:rPr>
              <a:t>Figure </a:t>
            </a:r>
            <a:r>
              <a:rPr b="0" i="1" lang="en-US" sz="4000" u="sng" cap="none" strike="noStrike">
                <a:solidFill>
                  <a:srgbClr val="000000"/>
                </a:solidFill>
                <a:latin typeface="Times New Roman"/>
                <a:ea typeface="Times New Roman"/>
                <a:cs typeface="Times New Roman"/>
                <a:sym typeface="Times New Roman"/>
              </a:rPr>
              <a:t>4</a:t>
            </a:r>
            <a:r>
              <a:rPr b="0" i="1" lang="en-US" sz="4000" u="sng" cap="none" strike="noStrike">
                <a:solidFill>
                  <a:srgbClr val="000000"/>
                </a:solidFill>
                <a:latin typeface="Times New Roman"/>
                <a:ea typeface="Times New Roman"/>
                <a:cs typeface="Times New Roman"/>
                <a:sym typeface="Times New Roman"/>
              </a:rPr>
              <a:t>:</a:t>
            </a:r>
            <a:r>
              <a:rPr b="0" i="0" lang="en-US" sz="4000" u="none" cap="none" strike="noStrike">
                <a:solidFill>
                  <a:srgbClr val="000000"/>
                </a:solidFill>
                <a:latin typeface="Times New Roman"/>
                <a:ea typeface="Times New Roman"/>
                <a:cs typeface="Times New Roman"/>
                <a:sym typeface="Times New Roman"/>
              </a:rPr>
              <a:t> Detection </a:t>
            </a:r>
            <a:r>
              <a:rPr lang="en-US" sz="4000">
                <a:latin typeface="Times New Roman"/>
                <a:ea typeface="Times New Roman"/>
                <a:cs typeface="Times New Roman"/>
                <a:sym typeface="Times New Roman"/>
              </a:rPr>
              <a:t>Process</a:t>
            </a:r>
            <a:endParaRPr sz="4000"/>
          </a:p>
        </p:txBody>
      </p:sp>
      <p:sp>
        <p:nvSpPr>
          <p:cNvPr id="222" name="Google Shape;222;p24"/>
          <p:cNvSpPr txBox="1"/>
          <p:nvPr/>
        </p:nvSpPr>
        <p:spPr>
          <a:xfrm>
            <a:off x="3167425" y="-12"/>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Procedural View of Detection Process</a:t>
            </a:r>
            <a:endParaRPr b="1" sz="4800">
              <a:solidFill>
                <a:srgbClr val="4E7D7E"/>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pic>
        <p:nvPicPr>
          <p:cNvPr descr="yellow.png" id="227" name="Google Shape;227;p25"/>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228" name="Google Shape;228;p25"/>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229" name="Google Shape;229;p25"/>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230" name="Google Shape;230;p25"/>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231" name="Google Shape;231;p25"/>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232" name="Google Shape;232;p25"/>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233" name="Google Shape;233;p25"/>
          <p:cNvSpPr txBox="1"/>
          <p:nvPr/>
        </p:nvSpPr>
        <p:spPr>
          <a:xfrm>
            <a:off x="3167425" y="23691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Project Functionality</a:t>
            </a:r>
            <a:endParaRPr b="1" sz="4800">
              <a:solidFill>
                <a:srgbClr val="4E7D7E"/>
              </a:solidFill>
              <a:latin typeface="Times New Roman"/>
              <a:ea typeface="Times New Roman"/>
              <a:cs typeface="Times New Roman"/>
              <a:sym typeface="Times New Roman"/>
            </a:endParaRPr>
          </a:p>
        </p:txBody>
      </p:sp>
      <p:graphicFrame>
        <p:nvGraphicFramePr>
          <p:cNvPr id="234" name="Google Shape;234;p25"/>
          <p:cNvGraphicFramePr/>
          <p:nvPr/>
        </p:nvGraphicFramePr>
        <p:xfrm>
          <a:off x="3366950" y="3353925"/>
          <a:ext cx="3000000" cy="3000000"/>
        </p:xfrm>
        <a:graphic>
          <a:graphicData uri="http://schemas.openxmlformats.org/drawingml/2006/table">
            <a:tbl>
              <a:tblPr>
                <a:noFill/>
                <a:tableStyleId>{B2C43679-41E3-4DE6-B444-39B2D13D34A1}</a:tableStyleId>
              </a:tblPr>
              <a:tblGrid>
                <a:gridCol w="4137475"/>
                <a:gridCol w="16405975"/>
              </a:tblGrid>
              <a:tr h="1365400">
                <a:tc>
                  <a:txBody>
                    <a:bodyPr>
                      <a:noAutofit/>
                    </a:bodyPr>
                    <a:lstStyle/>
                    <a:p>
                      <a:pPr indent="0" lvl="0" marL="0" rtl="0" algn="l">
                        <a:spcBef>
                          <a:spcPts val="0"/>
                        </a:spcBef>
                        <a:spcAft>
                          <a:spcPts val="0"/>
                        </a:spcAft>
                        <a:buNone/>
                      </a:pPr>
                      <a:r>
                        <a:rPr b="1" lang="en-US" sz="4500">
                          <a:latin typeface="Times New Roman"/>
                          <a:ea typeface="Times New Roman"/>
                          <a:cs typeface="Times New Roman"/>
                          <a:sym typeface="Times New Roman"/>
                        </a:rPr>
                        <a:t>Controllability</a:t>
                      </a:r>
                      <a:endParaRPr b="1" sz="4500">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lnSpc>
                          <a:spcPct val="150000"/>
                        </a:lnSpc>
                        <a:spcBef>
                          <a:spcPts val="0"/>
                        </a:spcBef>
                        <a:spcAft>
                          <a:spcPts val="0"/>
                        </a:spcAft>
                        <a:buNone/>
                      </a:pPr>
                      <a:r>
                        <a:rPr lang="en-US" sz="4500">
                          <a:latin typeface="Times New Roman"/>
                          <a:ea typeface="Times New Roman"/>
                          <a:cs typeface="Times New Roman"/>
                          <a:sym typeface="Times New Roman"/>
                        </a:rPr>
                        <a:t>Adding identities, that must be recognised over the database.</a:t>
                      </a:r>
                      <a:endParaRPr sz="4500">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365400">
                <a:tc gridSpan="2">
                  <a:txBody>
                    <a:bodyPr>
                      <a:noAutofit/>
                    </a:bodyPr>
                    <a:lstStyle/>
                    <a:p>
                      <a:pPr indent="457200" lvl="0" marL="0" rtl="0" algn="l">
                        <a:lnSpc>
                          <a:spcPct val="150000"/>
                        </a:lnSpc>
                        <a:spcBef>
                          <a:spcPts val="0"/>
                        </a:spcBef>
                        <a:spcAft>
                          <a:spcPts val="0"/>
                        </a:spcAft>
                        <a:buNone/>
                      </a:pPr>
                      <a:r>
                        <a:rPr lang="en-US" sz="4500">
                          <a:latin typeface="Times New Roman"/>
                          <a:ea typeface="Times New Roman"/>
                          <a:cs typeface="Times New Roman"/>
                          <a:sym typeface="Times New Roman"/>
                        </a:rPr>
                        <a:t>Admin user of the door is able to add multiple pictures of a user in the database.</a:t>
                      </a:r>
                      <a:endParaRPr b="1" sz="4500">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r>
              <a:tr h="1365400">
                <a:tc>
                  <a:txBody>
                    <a:bodyPr>
                      <a:noAutofit/>
                    </a:bodyPr>
                    <a:lstStyle/>
                    <a:p>
                      <a:pPr indent="0" lvl="0" marL="0" rtl="0" algn="l">
                        <a:lnSpc>
                          <a:spcPct val="150000"/>
                        </a:lnSpc>
                        <a:spcBef>
                          <a:spcPts val="0"/>
                        </a:spcBef>
                        <a:spcAft>
                          <a:spcPts val="0"/>
                        </a:spcAft>
                        <a:buNone/>
                      </a:pPr>
                      <a:r>
                        <a:rPr b="1" lang="en-US" sz="4500">
                          <a:latin typeface="Times New Roman"/>
                          <a:ea typeface="Times New Roman"/>
                          <a:cs typeface="Times New Roman"/>
                          <a:sym typeface="Times New Roman"/>
                        </a:rPr>
                        <a:t>Accuracy</a:t>
                      </a:r>
                      <a:endParaRPr b="1" sz="4500">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lnSpc>
                          <a:spcPct val="150000"/>
                        </a:lnSpc>
                        <a:spcBef>
                          <a:spcPts val="0"/>
                        </a:spcBef>
                        <a:spcAft>
                          <a:spcPts val="0"/>
                        </a:spcAft>
                        <a:buNone/>
                      </a:pPr>
                      <a:r>
                        <a:rPr lang="en-US" sz="4500">
                          <a:latin typeface="Times New Roman"/>
                          <a:ea typeface="Times New Roman"/>
                          <a:cs typeface="Times New Roman"/>
                          <a:sym typeface="Times New Roman"/>
                        </a:rPr>
                        <a:t>User can be wearing various things on his face or head, with no effects on the process of recognizing.</a:t>
                      </a:r>
                      <a:endParaRPr sz="4500">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365400">
                <a:tc>
                  <a:txBody>
                    <a:bodyPr>
                      <a:noAutofit/>
                    </a:bodyPr>
                    <a:lstStyle/>
                    <a:p>
                      <a:pPr indent="0" lvl="0" marL="0" rtl="0" algn="l">
                        <a:lnSpc>
                          <a:spcPct val="150000"/>
                        </a:lnSpc>
                        <a:spcBef>
                          <a:spcPts val="0"/>
                        </a:spcBef>
                        <a:spcAft>
                          <a:spcPts val="0"/>
                        </a:spcAft>
                        <a:buNone/>
                      </a:pPr>
                      <a:r>
                        <a:rPr b="1" lang="en-US" sz="4500">
                          <a:latin typeface="Times New Roman"/>
                          <a:ea typeface="Times New Roman"/>
                          <a:cs typeface="Times New Roman"/>
                          <a:sym typeface="Times New Roman"/>
                        </a:rPr>
                        <a:t>Identification</a:t>
                      </a:r>
                      <a:endParaRPr b="1" sz="4500">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lnSpc>
                          <a:spcPct val="150000"/>
                        </a:lnSpc>
                        <a:spcBef>
                          <a:spcPts val="0"/>
                        </a:spcBef>
                        <a:spcAft>
                          <a:spcPts val="0"/>
                        </a:spcAft>
                        <a:buNone/>
                      </a:pPr>
                      <a:r>
                        <a:rPr lang="en-US" sz="4500">
                          <a:latin typeface="Times New Roman"/>
                          <a:ea typeface="Times New Roman"/>
                          <a:cs typeface="Times New Roman"/>
                          <a:sym typeface="Times New Roman"/>
                        </a:rPr>
                        <a:t>Verifying the users, who can be allowed to open the door at anytime.</a:t>
                      </a:r>
                      <a:endParaRPr sz="4500">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316725">
                <a:tc>
                  <a:txBody>
                    <a:bodyPr>
                      <a:noAutofit/>
                    </a:bodyPr>
                    <a:lstStyle/>
                    <a:p>
                      <a:pPr indent="0" lvl="0" marL="0" rtl="0" algn="l">
                        <a:lnSpc>
                          <a:spcPct val="150000"/>
                        </a:lnSpc>
                        <a:spcBef>
                          <a:spcPts val="0"/>
                        </a:spcBef>
                        <a:spcAft>
                          <a:spcPts val="0"/>
                        </a:spcAft>
                        <a:buNone/>
                      </a:pPr>
                      <a:r>
                        <a:rPr b="1" lang="en-US" sz="4500">
                          <a:latin typeface="Times New Roman"/>
                          <a:ea typeface="Times New Roman"/>
                          <a:cs typeface="Times New Roman"/>
                          <a:sym typeface="Times New Roman"/>
                        </a:rPr>
                        <a:t>Security</a:t>
                      </a:r>
                      <a:endParaRPr b="1" sz="4500">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lnSpc>
                          <a:spcPct val="150000"/>
                        </a:lnSpc>
                        <a:spcBef>
                          <a:spcPts val="0"/>
                        </a:spcBef>
                        <a:spcAft>
                          <a:spcPts val="0"/>
                        </a:spcAft>
                        <a:buNone/>
                      </a:pPr>
                      <a:r>
                        <a:rPr lang="en-US" sz="4500">
                          <a:latin typeface="Times New Roman"/>
                          <a:ea typeface="Times New Roman"/>
                          <a:cs typeface="Times New Roman"/>
                          <a:sym typeface="Times New Roman"/>
                        </a:rPr>
                        <a:t>E</a:t>
                      </a:r>
                      <a:r>
                        <a:rPr lang="en-US" sz="4500">
                          <a:latin typeface="Times New Roman"/>
                          <a:ea typeface="Times New Roman"/>
                          <a:cs typeface="Times New Roman"/>
                          <a:sym typeface="Times New Roman"/>
                        </a:rPr>
                        <a:t>nsuring a security for users.</a:t>
                      </a:r>
                      <a:endParaRPr sz="4500">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35" name="Google Shape;235;p25"/>
          <p:cNvSpPr txBox="1"/>
          <p:nvPr/>
        </p:nvSpPr>
        <p:spPr>
          <a:xfrm>
            <a:off x="2918025" y="11557575"/>
            <a:ext cx="9674100" cy="924000"/>
          </a:xfrm>
          <a:prstGeom prst="rect">
            <a:avLst/>
          </a:prstGeom>
          <a:noFill/>
          <a:ln>
            <a:noFill/>
          </a:ln>
        </p:spPr>
        <p:txBody>
          <a:bodyPr anchorCtr="0" anchor="ctr" bIns="50800" lIns="50800" spcFirstLastPara="1" rIns="50800" wrap="square" tIns="50800">
            <a:noAutofit/>
          </a:bodyPr>
          <a:lstStyle/>
          <a:p>
            <a:pPr indent="0" lvl="0" marL="0" marR="0" rtl="0" algn="l">
              <a:lnSpc>
                <a:spcPct val="204568"/>
              </a:lnSpc>
              <a:spcBef>
                <a:spcPts val="0"/>
              </a:spcBef>
              <a:spcAft>
                <a:spcPts val="0"/>
              </a:spcAft>
              <a:buClr>
                <a:srgbClr val="000000"/>
              </a:buClr>
              <a:buSzPts val="2933"/>
              <a:buFont typeface="Times New Roman"/>
              <a:buNone/>
            </a:pPr>
            <a:r>
              <a:rPr i="1" lang="en-US" sz="4000" u="sng">
                <a:latin typeface="Times New Roman"/>
                <a:ea typeface="Times New Roman"/>
                <a:cs typeface="Times New Roman"/>
                <a:sym typeface="Times New Roman"/>
              </a:rPr>
              <a:t>Table</a:t>
            </a:r>
            <a:r>
              <a:rPr b="0" i="1" lang="en-US" sz="4000" u="sng" cap="none" strike="noStrike">
                <a:solidFill>
                  <a:srgbClr val="000000"/>
                </a:solidFill>
                <a:latin typeface="Times New Roman"/>
                <a:ea typeface="Times New Roman"/>
                <a:cs typeface="Times New Roman"/>
                <a:sym typeface="Times New Roman"/>
              </a:rPr>
              <a:t> </a:t>
            </a:r>
            <a:r>
              <a:rPr i="1" lang="en-US" sz="4000" u="sng">
                <a:latin typeface="Times New Roman"/>
                <a:ea typeface="Times New Roman"/>
                <a:cs typeface="Times New Roman"/>
                <a:sym typeface="Times New Roman"/>
              </a:rPr>
              <a:t>2</a:t>
            </a:r>
            <a:r>
              <a:rPr b="0" i="1" lang="en-US" sz="4000" u="sng" cap="none" strike="noStrike">
                <a:solidFill>
                  <a:srgbClr val="000000"/>
                </a:solidFill>
                <a:latin typeface="Times New Roman"/>
                <a:ea typeface="Times New Roman"/>
                <a:cs typeface="Times New Roman"/>
                <a:sym typeface="Times New Roman"/>
              </a:rPr>
              <a:t>:</a:t>
            </a:r>
            <a:r>
              <a:rPr b="0" i="0" lang="en-US" sz="4000" u="none" cap="none" strike="noStrike">
                <a:solidFill>
                  <a:srgbClr val="000000"/>
                </a:solidFill>
                <a:latin typeface="Times New Roman"/>
                <a:ea typeface="Times New Roman"/>
                <a:cs typeface="Times New Roman"/>
                <a:sym typeface="Times New Roman"/>
              </a:rPr>
              <a:t> </a:t>
            </a:r>
            <a:r>
              <a:rPr lang="en-US" sz="4000">
                <a:latin typeface="Times New Roman"/>
                <a:ea typeface="Times New Roman"/>
                <a:cs typeface="Times New Roman"/>
                <a:sym typeface="Times New Roman"/>
              </a:rPr>
              <a:t>Project Functionality</a:t>
            </a:r>
            <a:endParaRPr sz="4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pic>
        <p:nvPicPr>
          <p:cNvPr descr="yellow.png" id="240" name="Google Shape;240;p26"/>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241" name="Google Shape;241;p26"/>
          <p:cNvPicPr preferRelativeResize="0"/>
          <p:nvPr/>
        </p:nvPicPr>
        <p:blipFill rotWithShape="1">
          <a:blip r:embed="rId4">
            <a:alphaModFix/>
          </a:blip>
          <a:srcRect b="0" l="0" r="0" t="0"/>
          <a:stretch/>
        </p:blipFill>
        <p:spPr>
          <a:xfrm>
            <a:off x="-2823590" y="856253"/>
            <a:ext cx="7776992" cy="5832743"/>
          </a:xfrm>
          <a:prstGeom prst="rect">
            <a:avLst/>
          </a:prstGeom>
          <a:noFill/>
          <a:ln>
            <a:noFill/>
          </a:ln>
        </p:spPr>
      </p:pic>
      <p:pic>
        <p:nvPicPr>
          <p:cNvPr descr="kkk.png" id="242" name="Google Shape;242;p26"/>
          <p:cNvPicPr preferRelativeResize="0"/>
          <p:nvPr/>
        </p:nvPicPr>
        <p:blipFill rotWithShape="1">
          <a:blip r:embed="rId5">
            <a:alphaModFix/>
          </a:blip>
          <a:srcRect b="0" l="0" r="0" t="0"/>
          <a:stretch/>
        </p:blipFill>
        <p:spPr>
          <a:xfrm>
            <a:off x="-2319371" y="-1722486"/>
            <a:ext cx="6768554" cy="5076416"/>
          </a:xfrm>
          <a:prstGeom prst="rect">
            <a:avLst/>
          </a:prstGeom>
          <a:noFill/>
          <a:ln>
            <a:noFill/>
          </a:ln>
        </p:spPr>
      </p:pic>
      <p:pic>
        <p:nvPicPr>
          <p:cNvPr descr="gary.png" id="243" name="Google Shape;243;p26"/>
          <p:cNvPicPr preferRelativeResize="0"/>
          <p:nvPr/>
        </p:nvPicPr>
        <p:blipFill rotWithShape="1">
          <a:blip r:embed="rId6">
            <a:alphaModFix/>
          </a:blip>
          <a:srcRect b="0" l="0" r="0" t="0"/>
          <a:stretch/>
        </p:blipFill>
        <p:spPr>
          <a:xfrm rot="-2777933">
            <a:off x="-3110765" y="4018090"/>
            <a:ext cx="7573094" cy="5679820"/>
          </a:xfrm>
          <a:prstGeom prst="rect">
            <a:avLst/>
          </a:prstGeom>
          <a:noFill/>
          <a:ln>
            <a:noFill/>
          </a:ln>
        </p:spPr>
      </p:pic>
      <p:pic>
        <p:nvPicPr>
          <p:cNvPr descr="kkk.png" id="244" name="Google Shape;244;p26"/>
          <p:cNvPicPr preferRelativeResize="0"/>
          <p:nvPr/>
        </p:nvPicPr>
        <p:blipFill rotWithShape="1">
          <a:blip r:embed="rId5">
            <a:alphaModFix/>
          </a:blip>
          <a:srcRect b="0" l="0" r="0" t="0"/>
          <a:stretch/>
        </p:blipFill>
        <p:spPr>
          <a:xfrm rot="2512963">
            <a:off x="-1949337" y="1536331"/>
            <a:ext cx="6768554" cy="5076416"/>
          </a:xfrm>
          <a:prstGeom prst="rect">
            <a:avLst/>
          </a:prstGeom>
          <a:noFill/>
          <a:ln>
            <a:noFill/>
          </a:ln>
        </p:spPr>
      </p:pic>
      <p:pic>
        <p:nvPicPr>
          <p:cNvPr descr="kkk.png" id="245" name="Google Shape;245;p26"/>
          <p:cNvPicPr preferRelativeResize="0"/>
          <p:nvPr/>
        </p:nvPicPr>
        <p:blipFill rotWithShape="1">
          <a:blip r:embed="rId5">
            <a:alphaModFix/>
          </a:blip>
          <a:srcRect b="0" l="0" r="0" t="0"/>
          <a:stretch/>
        </p:blipFill>
        <p:spPr>
          <a:xfrm rot="2512963">
            <a:off x="-3130634" y="4319792"/>
            <a:ext cx="6768555" cy="5076416"/>
          </a:xfrm>
          <a:prstGeom prst="rect">
            <a:avLst/>
          </a:prstGeom>
          <a:noFill/>
          <a:ln>
            <a:noFill/>
          </a:ln>
        </p:spPr>
      </p:pic>
      <p:pic>
        <p:nvPicPr>
          <p:cNvPr descr="xgm5DANCmCAGfVbBLK8SQqt3uOzqRGNdqQFkYzHO5aoffHsEE_uKNmkNXI4OHO3Eje8yGfuRfJlAdAYRkGhZtf6gFhpTcHC1-3afj-TDUs48jhy-Evrn0q2p1n3-bJOmco0ewG5hFeR8hstvqg.jpg" id="246" name="Google Shape;246;p26"/>
          <p:cNvPicPr preferRelativeResize="0"/>
          <p:nvPr/>
        </p:nvPicPr>
        <p:blipFill rotWithShape="1">
          <a:blip r:embed="rId7">
            <a:alphaModFix/>
          </a:blip>
          <a:srcRect b="0" l="0" r="0" t="0"/>
          <a:stretch/>
        </p:blipFill>
        <p:spPr>
          <a:xfrm rot="5390283">
            <a:off x="8315615" y="-1856176"/>
            <a:ext cx="10014548" cy="18354268"/>
          </a:xfrm>
          <a:prstGeom prst="rect">
            <a:avLst/>
          </a:prstGeom>
          <a:noFill/>
          <a:ln cap="flat" cmpd="sng" w="139700">
            <a:solidFill>
              <a:srgbClr val="6DAEB0"/>
            </a:solidFill>
            <a:prstDash val="solid"/>
            <a:miter lim="400000"/>
            <a:headEnd len="sm" w="sm" type="none"/>
            <a:tailEnd len="sm" w="sm" type="none"/>
          </a:ln>
        </p:spPr>
      </p:pic>
      <p:sp>
        <p:nvSpPr>
          <p:cNvPr id="247" name="Google Shape;247;p26"/>
          <p:cNvSpPr txBox="1"/>
          <p:nvPr/>
        </p:nvSpPr>
        <p:spPr>
          <a:xfrm>
            <a:off x="3167425" y="12792000"/>
            <a:ext cx="9674100" cy="924000"/>
          </a:xfrm>
          <a:prstGeom prst="rect">
            <a:avLst/>
          </a:prstGeom>
          <a:noFill/>
          <a:ln>
            <a:noFill/>
          </a:ln>
        </p:spPr>
        <p:txBody>
          <a:bodyPr anchorCtr="0" anchor="ctr" bIns="50800" lIns="50800" spcFirstLastPara="1" rIns="50800" wrap="square" tIns="50800">
            <a:noAutofit/>
          </a:bodyPr>
          <a:lstStyle/>
          <a:p>
            <a:pPr indent="0" lvl="0" marL="0" marR="0" rtl="0" algn="l">
              <a:lnSpc>
                <a:spcPct val="204568"/>
              </a:lnSpc>
              <a:spcBef>
                <a:spcPts val="0"/>
              </a:spcBef>
              <a:spcAft>
                <a:spcPts val="0"/>
              </a:spcAft>
              <a:buClr>
                <a:srgbClr val="000000"/>
              </a:buClr>
              <a:buSzPts val="2933"/>
              <a:buFont typeface="Times New Roman"/>
              <a:buNone/>
            </a:pPr>
            <a:r>
              <a:rPr b="0" i="1" lang="en-US" sz="4000" u="sng" cap="none" strike="noStrike">
                <a:solidFill>
                  <a:srgbClr val="000000"/>
                </a:solidFill>
                <a:latin typeface="Times New Roman"/>
                <a:ea typeface="Times New Roman"/>
                <a:cs typeface="Times New Roman"/>
                <a:sym typeface="Times New Roman"/>
              </a:rPr>
              <a:t>Figure 5:</a:t>
            </a:r>
            <a:r>
              <a:rPr b="0" i="0" lang="en-US" sz="4000" u="none" cap="none" strike="noStrike">
                <a:solidFill>
                  <a:srgbClr val="000000"/>
                </a:solidFill>
                <a:latin typeface="Times New Roman"/>
                <a:ea typeface="Times New Roman"/>
                <a:cs typeface="Times New Roman"/>
                <a:sym typeface="Times New Roman"/>
              </a:rPr>
              <a:t> Adding User Functionality</a:t>
            </a:r>
            <a:endParaRPr sz="4000"/>
          </a:p>
        </p:txBody>
      </p:sp>
      <p:sp>
        <p:nvSpPr>
          <p:cNvPr id="248" name="Google Shape;248;p26"/>
          <p:cNvSpPr txBox="1"/>
          <p:nvPr/>
        </p:nvSpPr>
        <p:spPr>
          <a:xfrm>
            <a:off x="3167425" y="23691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Project Functionality</a:t>
            </a:r>
            <a:endParaRPr b="1" sz="4800">
              <a:solidFill>
                <a:srgbClr val="4E7D7E"/>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pic>
        <p:nvPicPr>
          <p:cNvPr descr="yellow.png" id="253" name="Google Shape;253;p27"/>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254" name="Google Shape;254;p27"/>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255" name="Google Shape;255;p27"/>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256" name="Google Shape;256;p27"/>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257" name="Google Shape;257;p27"/>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258" name="Google Shape;258;p27"/>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259" name="Google Shape;259;p27"/>
          <p:cNvSpPr txBox="1"/>
          <p:nvPr/>
        </p:nvSpPr>
        <p:spPr>
          <a:xfrm>
            <a:off x="3167425" y="23691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Constraints - </a:t>
            </a:r>
            <a:r>
              <a:rPr b="1" lang="en-US" sz="9600">
                <a:solidFill>
                  <a:srgbClr val="4E7D7E"/>
                </a:solidFill>
                <a:latin typeface="Times New Roman"/>
                <a:ea typeface="Times New Roman"/>
                <a:cs typeface="Times New Roman"/>
                <a:sym typeface="Times New Roman"/>
              </a:rPr>
              <a:t>Technical</a:t>
            </a:r>
            <a:endParaRPr b="1" sz="4800">
              <a:solidFill>
                <a:srgbClr val="4E7D7E"/>
              </a:solidFill>
              <a:latin typeface="Times New Roman"/>
              <a:ea typeface="Times New Roman"/>
              <a:cs typeface="Times New Roman"/>
              <a:sym typeface="Times New Roman"/>
            </a:endParaRPr>
          </a:p>
        </p:txBody>
      </p:sp>
      <p:sp>
        <p:nvSpPr>
          <p:cNvPr id="260" name="Google Shape;260;p27"/>
          <p:cNvSpPr txBox="1"/>
          <p:nvPr/>
        </p:nvSpPr>
        <p:spPr>
          <a:xfrm>
            <a:off x="4467800" y="3627075"/>
            <a:ext cx="18079800" cy="7930500"/>
          </a:xfrm>
          <a:prstGeom prst="rect">
            <a:avLst/>
          </a:prstGeom>
          <a:noFill/>
          <a:ln>
            <a:noFill/>
          </a:ln>
        </p:spPr>
        <p:txBody>
          <a:bodyPr anchorCtr="0" anchor="t" bIns="91425" lIns="91425" spcFirstLastPara="1" rIns="91425" wrap="square" tIns="91425">
            <a:noAutofit/>
          </a:bodyPr>
          <a:lstStyle/>
          <a:p>
            <a:pPr indent="-546100" lvl="0" marL="45720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Make sure Microsoft Visual Studio is installed in PC</a:t>
            </a:r>
            <a:endParaRPr sz="5000">
              <a:latin typeface="Times New Roman"/>
              <a:ea typeface="Times New Roman"/>
              <a:cs typeface="Times New Roman"/>
              <a:sym typeface="Times New Roman"/>
            </a:endParaRPr>
          </a:p>
          <a:p>
            <a:pPr indent="-546100" lvl="0" marL="45720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SD Card have to be formatted </a:t>
            </a:r>
            <a:endParaRPr sz="5000">
              <a:latin typeface="Times New Roman"/>
              <a:ea typeface="Times New Roman"/>
              <a:cs typeface="Times New Roman"/>
              <a:sym typeface="Times New Roman"/>
            </a:endParaRPr>
          </a:p>
          <a:p>
            <a:pPr indent="-546100" lvl="0" marL="45720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Download Microsoft Windows 10 IoT on SD card</a:t>
            </a:r>
            <a:endParaRPr sz="5000">
              <a:latin typeface="Times New Roman"/>
              <a:ea typeface="Times New Roman"/>
              <a:cs typeface="Times New Roman"/>
              <a:sym typeface="Times New Roman"/>
            </a:endParaRPr>
          </a:p>
          <a:p>
            <a:pPr indent="-546100" lvl="0" marL="45720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Run Microsoft Windows 10 IoT on Raspberry PI</a:t>
            </a:r>
            <a:endParaRPr sz="5000">
              <a:latin typeface="Times New Roman"/>
              <a:ea typeface="Times New Roman"/>
              <a:cs typeface="Times New Roman"/>
              <a:sym typeface="Times New Roman"/>
            </a:endParaRPr>
          </a:p>
          <a:p>
            <a:pPr indent="0" lvl="0" marL="0" rtl="0" algn="l">
              <a:lnSpc>
                <a:spcPct val="173846"/>
              </a:lnSpc>
              <a:spcBef>
                <a:spcPts val="0"/>
              </a:spcBef>
              <a:spcAft>
                <a:spcPts val="0"/>
              </a:spcAft>
              <a:buNone/>
            </a:pPr>
            <a:r>
              <a:t/>
            </a:r>
            <a:endParaRPr sz="5000">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pic>
        <p:nvPicPr>
          <p:cNvPr descr="yellow.png" id="265" name="Google Shape;265;p28"/>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266" name="Google Shape;266;p28"/>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267" name="Google Shape;267;p28"/>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268" name="Google Shape;268;p28"/>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269" name="Google Shape;269;p28"/>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270" name="Google Shape;270;p28"/>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271" name="Google Shape;271;p28"/>
          <p:cNvSpPr txBox="1"/>
          <p:nvPr/>
        </p:nvSpPr>
        <p:spPr>
          <a:xfrm>
            <a:off x="3167425" y="23691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Constraints - </a:t>
            </a:r>
            <a:r>
              <a:rPr b="1" lang="en-US" sz="9600">
                <a:solidFill>
                  <a:srgbClr val="4E7D7E"/>
                </a:solidFill>
                <a:latin typeface="Times New Roman"/>
                <a:ea typeface="Times New Roman"/>
                <a:cs typeface="Times New Roman"/>
                <a:sym typeface="Times New Roman"/>
              </a:rPr>
              <a:t>Design</a:t>
            </a:r>
            <a:endParaRPr b="1" sz="4800">
              <a:solidFill>
                <a:srgbClr val="4E7D7E"/>
              </a:solidFill>
              <a:latin typeface="Times New Roman"/>
              <a:ea typeface="Times New Roman"/>
              <a:cs typeface="Times New Roman"/>
              <a:sym typeface="Times New Roman"/>
            </a:endParaRPr>
          </a:p>
        </p:txBody>
      </p:sp>
      <p:sp>
        <p:nvSpPr>
          <p:cNvPr id="272" name="Google Shape;272;p28"/>
          <p:cNvSpPr txBox="1"/>
          <p:nvPr/>
        </p:nvSpPr>
        <p:spPr>
          <a:xfrm>
            <a:off x="3491350" y="2158425"/>
            <a:ext cx="20399400" cy="10153800"/>
          </a:xfrm>
          <a:prstGeom prst="rect">
            <a:avLst/>
          </a:prstGeom>
          <a:noFill/>
          <a:ln>
            <a:noFill/>
          </a:ln>
        </p:spPr>
        <p:txBody>
          <a:bodyPr anchorCtr="0" anchor="t" bIns="91425" lIns="91425" spcFirstLastPara="1" rIns="91425" wrap="square" tIns="91425">
            <a:noAutofit/>
          </a:bodyPr>
          <a:lstStyle/>
          <a:p>
            <a:pPr indent="-533400" lvl="0" marL="457200" rtl="0" algn="l">
              <a:lnSpc>
                <a:spcPct val="173846"/>
              </a:lnSpc>
              <a:spcBef>
                <a:spcPts val="0"/>
              </a:spcBef>
              <a:spcAft>
                <a:spcPts val="0"/>
              </a:spcAft>
              <a:buSzPts val="4800"/>
              <a:buFont typeface="Times New Roman"/>
              <a:buChar char="●"/>
            </a:pPr>
            <a:r>
              <a:rPr lang="en-US" sz="4800">
                <a:latin typeface="Times New Roman"/>
                <a:ea typeface="Times New Roman"/>
                <a:cs typeface="Times New Roman"/>
                <a:sym typeface="Times New Roman"/>
              </a:rPr>
              <a:t>The hardware implementation of the face recognition door is important because it will be used in many real time applications.</a:t>
            </a:r>
            <a:endParaRPr sz="4800">
              <a:latin typeface="Times New Roman"/>
              <a:ea typeface="Times New Roman"/>
              <a:cs typeface="Times New Roman"/>
              <a:sym typeface="Times New Roman"/>
            </a:endParaRPr>
          </a:p>
          <a:p>
            <a:pPr indent="-533400" lvl="0" marL="457200" rtl="0" algn="l">
              <a:lnSpc>
                <a:spcPct val="173846"/>
              </a:lnSpc>
              <a:spcBef>
                <a:spcPts val="0"/>
              </a:spcBef>
              <a:spcAft>
                <a:spcPts val="0"/>
              </a:spcAft>
              <a:buSzPts val="4800"/>
              <a:buFont typeface="Times New Roman"/>
              <a:buChar char="●"/>
            </a:pPr>
            <a:r>
              <a:rPr lang="en-US" sz="4800">
                <a:latin typeface="Times New Roman"/>
                <a:ea typeface="Times New Roman"/>
                <a:cs typeface="Times New Roman"/>
                <a:sym typeface="Times New Roman"/>
              </a:rPr>
              <a:t>The hardware devices and software applications selected carefully to obtain the high level of quality</a:t>
            </a:r>
            <a:endParaRPr sz="4800">
              <a:latin typeface="Times New Roman"/>
              <a:ea typeface="Times New Roman"/>
              <a:cs typeface="Times New Roman"/>
              <a:sym typeface="Times New Roman"/>
            </a:endParaRPr>
          </a:p>
          <a:p>
            <a:pPr indent="-533400" lvl="0" marL="457200" rtl="0" algn="l">
              <a:lnSpc>
                <a:spcPct val="173846"/>
              </a:lnSpc>
              <a:spcBef>
                <a:spcPts val="0"/>
              </a:spcBef>
              <a:spcAft>
                <a:spcPts val="0"/>
              </a:spcAft>
              <a:buSzPts val="4800"/>
              <a:buFont typeface="Times New Roman"/>
              <a:buChar char="●"/>
            </a:pPr>
            <a:r>
              <a:rPr lang="en-US" sz="4800">
                <a:latin typeface="Times New Roman"/>
                <a:ea typeface="Times New Roman"/>
                <a:cs typeface="Times New Roman"/>
                <a:sym typeface="Times New Roman"/>
              </a:rPr>
              <a:t>The input images that contain the recognized face need a certain pre-processing </a:t>
            </a:r>
            <a:endParaRPr sz="4800">
              <a:latin typeface="Times New Roman"/>
              <a:ea typeface="Times New Roman"/>
              <a:cs typeface="Times New Roman"/>
              <a:sym typeface="Times New Roman"/>
            </a:endParaRPr>
          </a:p>
          <a:p>
            <a:pPr indent="-533400" lvl="0" marL="457200" rtl="0" algn="l">
              <a:lnSpc>
                <a:spcPct val="173846"/>
              </a:lnSpc>
              <a:spcBef>
                <a:spcPts val="0"/>
              </a:spcBef>
              <a:spcAft>
                <a:spcPts val="0"/>
              </a:spcAft>
              <a:buSzPts val="4800"/>
              <a:buFont typeface="Times New Roman"/>
              <a:buChar char="●"/>
            </a:pPr>
            <a:r>
              <a:rPr lang="en-US" sz="4800">
                <a:latin typeface="Times New Roman"/>
                <a:ea typeface="Times New Roman"/>
                <a:cs typeface="Times New Roman"/>
                <a:sym typeface="Times New Roman"/>
              </a:rPr>
              <a:t>In order to obtain the recognition in high level the face recognition door have only two main recognition phases:</a:t>
            </a:r>
            <a:endParaRPr sz="4800">
              <a:latin typeface="Times New Roman"/>
              <a:ea typeface="Times New Roman"/>
              <a:cs typeface="Times New Roman"/>
              <a:sym typeface="Times New Roman"/>
            </a:endParaRPr>
          </a:p>
          <a:p>
            <a:pPr indent="-533400" lvl="2" marL="1371600" rtl="0" algn="l">
              <a:lnSpc>
                <a:spcPct val="173846"/>
              </a:lnSpc>
              <a:spcBef>
                <a:spcPts val="0"/>
              </a:spcBef>
              <a:spcAft>
                <a:spcPts val="0"/>
              </a:spcAft>
              <a:buSzPts val="4800"/>
              <a:buFont typeface="Times New Roman"/>
              <a:buChar char="■"/>
            </a:pPr>
            <a:r>
              <a:rPr lang="en-US" sz="4800">
                <a:latin typeface="Times New Roman"/>
                <a:ea typeface="Times New Roman"/>
                <a:cs typeface="Times New Roman"/>
                <a:sym typeface="Times New Roman"/>
              </a:rPr>
              <a:t>feature identification </a:t>
            </a:r>
            <a:endParaRPr sz="4800">
              <a:latin typeface="Times New Roman"/>
              <a:ea typeface="Times New Roman"/>
              <a:cs typeface="Times New Roman"/>
              <a:sym typeface="Times New Roman"/>
            </a:endParaRPr>
          </a:p>
          <a:p>
            <a:pPr indent="-533400" lvl="2" marL="1371600" rtl="0" algn="l">
              <a:lnSpc>
                <a:spcPct val="173846"/>
              </a:lnSpc>
              <a:spcBef>
                <a:spcPts val="0"/>
              </a:spcBef>
              <a:spcAft>
                <a:spcPts val="0"/>
              </a:spcAft>
              <a:buSzPts val="4800"/>
              <a:buFont typeface="Times New Roman"/>
              <a:buChar char="■"/>
            </a:pPr>
            <a:r>
              <a:rPr lang="en-US" sz="4800">
                <a:latin typeface="Times New Roman"/>
                <a:ea typeface="Times New Roman"/>
                <a:cs typeface="Times New Roman"/>
                <a:sym typeface="Times New Roman"/>
              </a:rPr>
              <a:t>Feature extraction</a:t>
            </a:r>
            <a:endParaRPr sz="4800">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pic>
        <p:nvPicPr>
          <p:cNvPr descr="yellow.png" id="277" name="Google Shape;277;p29"/>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278" name="Google Shape;278;p29"/>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279" name="Google Shape;279;p29"/>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280" name="Google Shape;280;p29"/>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281" name="Google Shape;281;p29"/>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282" name="Google Shape;282;p29"/>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283" name="Google Shape;283;p29"/>
          <p:cNvSpPr txBox="1"/>
          <p:nvPr/>
        </p:nvSpPr>
        <p:spPr>
          <a:xfrm>
            <a:off x="3167425" y="23691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Constraints - </a:t>
            </a:r>
            <a:r>
              <a:rPr b="1" lang="en-US" sz="9600">
                <a:solidFill>
                  <a:srgbClr val="4E7D7E"/>
                </a:solidFill>
                <a:latin typeface="Times New Roman"/>
                <a:ea typeface="Times New Roman"/>
                <a:cs typeface="Times New Roman"/>
                <a:sym typeface="Times New Roman"/>
              </a:rPr>
              <a:t>Physical</a:t>
            </a:r>
            <a:endParaRPr b="1" sz="4800">
              <a:solidFill>
                <a:srgbClr val="4E7D7E"/>
              </a:solidFill>
              <a:latin typeface="Times New Roman"/>
              <a:ea typeface="Times New Roman"/>
              <a:cs typeface="Times New Roman"/>
              <a:sym typeface="Times New Roman"/>
            </a:endParaRPr>
          </a:p>
        </p:txBody>
      </p:sp>
      <p:sp>
        <p:nvSpPr>
          <p:cNvPr id="284" name="Google Shape;284;p29"/>
          <p:cNvSpPr txBox="1"/>
          <p:nvPr/>
        </p:nvSpPr>
        <p:spPr>
          <a:xfrm>
            <a:off x="3167410" y="2329675"/>
            <a:ext cx="19676100" cy="9591600"/>
          </a:xfrm>
          <a:prstGeom prst="rect">
            <a:avLst/>
          </a:prstGeom>
          <a:noFill/>
          <a:ln>
            <a:noFill/>
          </a:ln>
        </p:spPr>
        <p:txBody>
          <a:bodyPr anchorCtr="0" anchor="ctr" bIns="50800" lIns="50800" spcFirstLastPara="1" rIns="50800" wrap="square" tIns="50800">
            <a:noAutofit/>
          </a:bodyPr>
          <a:lstStyle/>
          <a:p>
            <a:pPr indent="-546100" lvl="0" marL="45720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The weight and the size of the door.</a:t>
            </a:r>
            <a:endParaRPr sz="5000">
              <a:latin typeface="Times New Roman"/>
              <a:ea typeface="Times New Roman"/>
              <a:cs typeface="Times New Roman"/>
              <a:sym typeface="Times New Roman"/>
            </a:endParaRPr>
          </a:p>
          <a:p>
            <a:pPr indent="-546100" lvl="0" marL="45720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The position of the HD camera must be placed in the right position.</a:t>
            </a:r>
            <a:endParaRPr sz="5000">
              <a:latin typeface="Times New Roman"/>
              <a:ea typeface="Times New Roman"/>
              <a:cs typeface="Times New Roman"/>
              <a:sym typeface="Times New Roman"/>
            </a:endParaRPr>
          </a:p>
          <a:p>
            <a:pPr indent="-546100" lvl="0" marL="45720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The quality of speakers that displays the voice to the person who will be standing in the front of the door.</a:t>
            </a:r>
            <a:endParaRPr sz="5000">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pic>
        <p:nvPicPr>
          <p:cNvPr descr="yellow.png" id="289" name="Google Shape;289;p30"/>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290" name="Google Shape;290;p30"/>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291" name="Google Shape;291;p30"/>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292" name="Google Shape;292;p30"/>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293" name="Google Shape;293;p30"/>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294" name="Google Shape;294;p30"/>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295" name="Google Shape;295;p30"/>
          <p:cNvSpPr txBox="1"/>
          <p:nvPr/>
        </p:nvSpPr>
        <p:spPr>
          <a:xfrm>
            <a:off x="3167425" y="23691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Constraints - </a:t>
            </a:r>
            <a:r>
              <a:rPr b="1" lang="en-US" sz="9600">
                <a:solidFill>
                  <a:srgbClr val="4E7D7E"/>
                </a:solidFill>
                <a:latin typeface="Times New Roman"/>
                <a:ea typeface="Times New Roman"/>
                <a:cs typeface="Times New Roman"/>
                <a:sym typeface="Times New Roman"/>
              </a:rPr>
              <a:t>Cost</a:t>
            </a:r>
            <a:endParaRPr b="1" sz="4800">
              <a:solidFill>
                <a:srgbClr val="4E7D7E"/>
              </a:solidFill>
              <a:latin typeface="Times New Roman"/>
              <a:ea typeface="Times New Roman"/>
              <a:cs typeface="Times New Roman"/>
              <a:sym typeface="Times New Roman"/>
            </a:endParaRPr>
          </a:p>
        </p:txBody>
      </p:sp>
      <p:graphicFrame>
        <p:nvGraphicFramePr>
          <p:cNvPr id="296" name="Google Shape;296;p30"/>
          <p:cNvGraphicFramePr/>
          <p:nvPr/>
        </p:nvGraphicFramePr>
        <p:xfrm>
          <a:off x="3958288" y="2158425"/>
          <a:ext cx="3000000" cy="3000000"/>
        </p:xfrm>
        <a:graphic>
          <a:graphicData uri="http://schemas.openxmlformats.org/drawingml/2006/table">
            <a:tbl>
              <a:tblPr>
                <a:noFill/>
                <a:tableStyleId>{9165AD25-CC84-47E3-8881-44B99F2CA004}</a:tableStyleId>
              </a:tblPr>
              <a:tblGrid>
                <a:gridCol w="8639925"/>
                <a:gridCol w="4596300"/>
                <a:gridCol w="2327250"/>
                <a:gridCol w="2530900"/>
              </a:tblGrid>
              <a:tr h="719525">
                <a:tc>
                  <a:txBody>
                    <a:bodyPr>
                      <a:noAutofit/>
                    </a:bodyPr>
                    <a:lstStyle/>
                    <a:p>
                      <a:pPr indent="0" lvl="0" marL="0" rtl="0" algn="ctr">
                        <a:spcBef>
                          <a:spcPts val="0"/>
                        </a:spcBef>
                        <a:spcAft>
                          <a:spcPts val="0"/>
                        </a:spcAft>
                        <a:buNone/>
                      </a:pPr>
                      <a:r>
                        <a:rPr b="1" lang="en-US" sz="3500">
                          <a:latin typeface="Times New Roman"/>
                          <a:ea typeface="Times New Roman"/>
                          <a:cs typeface="Times New Roman"/>
                          <a:sym typeface="Times New Roman"/>
                        </a:rPr>
                        <a:t>Equipment</a:t>
                      </a:r>
                      <a:endParaRPr b="1"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b="1" lang="en-US" sz="3500">
                          <a:latin typeface="Times New Roman"/>
                          <a:ea typeface="Times New Roman"/>
                          <a:cs typeface="Times New Roman"/>
                          <a:sym typeface="Times New Roman"/>
                        </a:rPr>
                        <a:t>Supplier</a:t>
                      </a:r>
                      <a:endParaRPr b="1"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b="1" lang="en-US" sz="3500">
                          <a:latin typeface="Times New Roman"/>
                          <a:ea typeface="Times New Roman"/>
                          <a:cs typeface="Times New Roman"/>
                          <a:sym typeface="Times New Roman"/>
                        </a:rPr>
                        <a:t>Quantity</a:t>
                      </a:r>
                      <a:endParaRPr b="1"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b="1" lang="en-US" sz="3500">
                          <a:latin typeface="Times New Roman"/>
                          <a:ea typeface="Times New Roman"/>
                          <a:cs typeface="Times New Roman"/>
                          <a:sym typeface="Times New Roman"/>
                        </a:rPr>
                        <a:t>Unit Price </a:t>
                      </a:r>
                      <a:endParaRPr b="1" sz="3500">
                        <a:latin typeface="Times New Roman"/>
                        <a:ea typeface="Times New Roman"/>
                        <a:cs typeface="Times New Roman"/>
                        <a:sym typeface="Times New Roman"/>
                      </a:endParaRPr>
                    </a:p>
                  </a:txBody>
                  <a:tcPr marT="63500" marB="63500" marR="63500" marL="63500"/>
                </a:tc>
              </a:tr>
              <a:tr h="942075">
                <a:tc>
                  <a:txBody>
                    <a:bodyPr>
                      <a:noAutofit/>
                    </a:bodyPr>
                    <a:lstStyle/>
                    <a:p>
                      <a:pPr indent="0" lvl="0" marL="0" rtl="0" algn="ctr">
                        <a:lnSpc>
                          <a:spcPct val="150000"/>
                        </a:lnSpc>
                        <a:spcBef>
                          <a:spcPts val="0"/>
                        </a:spcBef>
                        <a:spcAft>
                          <a:spcPts val="0"/>
                        </a:spcAft>
                        <a:buNone/>
                      </a:pPr>
                      <a:r>
                        <a:rPr lang="en-US" sz="3500">
                          <a:latin typeface="Times New Roman"/>
                          <a:ea typeface="Times New Roman"/>
                          <a:cs typeface="Times New Roman"/>
                          <a:sym typeface="Times New Roman"/>
                        </a:rPr>
                        <a:t>Raspberry Pi 2 Model B</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Local store in Khobar</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1</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$66.67</a:t>
                      </a:r>
                      <a:endParaRPr sz="3500">
                        <a:latin typeface="Times New Roman"/>
                        <a:ea typeface="Times New Roman"/>
                        <a:cs typeface="Times New Roman"/>
                        <a:sym typeface="Times New Roman"/>
                      </a:endParaRPr>
                    </a:p>
                  </a:txBody>
                  <a:tcPr marT="63500" marB="63500" marR="63500" marL="63500"/>
                </a:tc>
              </a:tr>
              <a:tr h="942075">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Perma-Proto Breadboard Half Size </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lnSpc>
                          <a:spcPct val="150000"/>
                        </a:lnSpc>
                        <a:spcBef>
                          <a:spcPts val="0"/>
                        </a:spcBef>
                        <a:spcAft>
                          <a:spcPts val="0"/>
                        </a:spcAft>
                        <a:buNone/>
                      </a:pPr>
                      <a:r>
                        <a:rPr lang="en-US" sz="3500" u="sng">
                          <a:latin typeface="Times New Roman"/>
                          <a:ea typeface="Times New Roman"/>
                          <a:cs typeface="Times New Roman"/>
                          <a:sym typeface="Times New Roman"/>
                          <a:hlinkClick r:id="rId7"/>
                        </a:rPr>
                        <a:t>amazon.com</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1</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lnSpc>
                          <a:spcPct val="150000"/>
                        </a:lnSpc>
                        <a:spcBef>
                          <a:spcPts val="0"/>
                        </a:spcBef>
                        <a:spcAft>
                          <a:spcPts val="0"/>
                        </a:spcAft>
                        <a:buNone/>
                      </a:pPr>
                      <a:r>
                        <a:rPr lang="en-US" sz="3500">
                          <a:latin typeface="Times New Roman"/>
                          <a:ea typeface="Times New Roman"/>
                          <a:cs typeface="Times New Roman"/>
                          <a:sym typeface="Times New Roman"/>
                        </a:rPr>
                        <a:t>$4.50</a:t>
                      </a:r>
                      <a:endParaRPr sz="3500">
                        <a:latin typeface="Times New Roman"/>
                        <a:ea typeface="Times New Roman"/>
                        <a:cs typeface="Times New Roman"/>
                        <a:sym typeface="Times New Roman"/>
                      </a:endParaRPr>
                    </a:p>
                  </a:txBody>
                  <a:tcPr marT="63500" marB="63500" marR="63500" marL="63500"/>
                </a:tc>
              </a:tr>
              <a:tr h="942075">
                <a:tc>
                  <a:txBody>
                    <a:bodyPr>
                      <a:noAutofit/>
                    </a:bodyPr>
                    <a:lstStyle/>
                    <a:p>
                      <a:pPr indent="0" lvl="0" marL="0" rtl="0" algn="ctr">
                        <a:lnSpc>
                          <a:spcPct val="150000"/>
                        </a:lnSpc>
                        <a:spcBef>
                          <a:spcPts val="0"/>
                        </a:spcBef>
                        <a:spcAft>
                          <a:spcPts val="0"/>
                        </a:spcAft>
                        <a:buNone/>
                      </a:pPr>
                      <a:r>
                        <a:rPr lang="en-US" sz="3500">
                          <a:latin typeface="Times New Roman"/>
                          <a:ea typeface="Times New Roman"/>
                          <a:cs typeface="Times New Roman"/>
                          <a:sym typeface="Times New Roman"/>
                        </a:rPr>
                        <a:t>Leviton 12-Volt DC Electric Door Strike</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lnSpc>
                          <a:spcPct val="150000"/>
                        </a:lnSpc>
                        <a:spcBef>
                          <a:spcPts val="0"/>
                        </a:spcBef>
                        <a:spcAft>
                          <a:spcPts val="0"/>
                        </a:spcAft>
                        <a:buNone/>
                      </a:pPr>
                      <a:r>
                        <a:rPr lang="en-US" sz="3500" u="sng">
                          <a:latin typeface="Times New Roman"/>
                          <a:ea typeface="Times New Roman"/>
                          <a:cs typeface="Times New Roman"/>
                          <a:sym typeface="Times New Roman"/>
                          <a:hlinkClick r:id="rId8"/>
                        </a:rPr>
                        <a:t>amazon.com</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1</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lnSpc>
                          <a:spcPct val="150000"/>
                        </a:lnSpc>
                        <a:spcBef>
                          <a:spcPts val="0"/>
                        </a:spcBef>
                        <a:spcAft>
                          <a:spcPts val="0"/>
                        </a:spcAft>
                        <a:buNone/>
                      </a:pPr>
                      <a:r>
                        <a:rPr lang="en-US" sz="3500">
                          <a:latin typeface="Times New Roman"/>
                          <a:ea typeface="Times New Roman"/>
                          <a:cs typeface="Times New Roman"/>
                          <a:sym typeface="Times New Roman"/>
                        </a:rPr>
                        <a:t>$57.07</a:t>
                      </a:r>
                      <a:endParaRPr sz="3500">
                        <a:latin typeface="Times New Roman"/>
                        <a:ea typeface="Times New Roman"/>
                        <a:cs typeface="Times New Roman"/>
                        <a:sym typeface="Times New Roman"/>
                      </a:endParaRPr>
                    </a:p>
                  </a:txBody>
                  <a:tcPr marT="63500" marB="63500" marR="63500" marL="63500"/>
                </a:tc>
              </a:tr>
              <a:tr h="942075">
                <a:tc>
                  <a:txBody>
                    <a:bodyPr>
                      <a:noAutofit/>
                    </a:bodyPr>
                    <a:lstStyle/>
                    <a:p>
                      <a:pPr indent="0" lvl="0" marL="0" rtl="0" algn="ctr">
                        <a:lnSpc>
                          <a:spcPct val="150000"/>
                        </a:lnSpc>
                        <a:spcBef>
                          <a:spcPts val="0"/>
                        </a:spcBef>
                        <a:spcAft>
                          <a:spcPts val="0"/>
                        </a:spcAft>
                        <a:buNone/>
                      </a:pPr>
                      <a:r>
                        <a:rPr lang="en-US" sz="3500">
                          <a:latin typeface="Times New Roman"/>
                          <a:ea typeface="Times New Roman"/>
                          <a:cs typeface="Times New Roman"/>
                          <a:sym typeface="Times New Roman"/>
                        </a:rPr>
                        <a:t>Sainsmart 2 - Channel 5V Relay Module</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lnSpc>
                          <a:spcPct val="150000"/>
                        </a:lnSpc>
                        <a:spcBef>
                          <a:spcPts val="0"/>
                        </a:spcBef>
                        <a:spcAft>
                          <a:spcPts val="0"/>
                        </a:spcAft>
                        <a:buNone/>
                      </a:pPr>
                      <a:r>
                        <a:rPr lang="en-US" sz="3500" u="sng">
                          <a:latin typeface="Times New Roman"/>
                          <a:ea typeface="Times New Roman"/>
                          <a:cs typeface="Times New Roman"/>
                          <a:sym typeface="Times New Roman"/>
                          <a:hlinkClick r:id="rId9"/>
                        </a:rPr>
                        <a:t>amazon.com</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1</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lnSpc>
                          <a:spcPct val="150000"/>
                        </a:lnSpc>
                        <a:spcBef>
                          <a:spcPts val="0"/>
                        </a:spcBef>
                        <a:spcAft>
                          <a:spcPts val="0"/>
                        </a:spcAft>
                        <a:buNone/>
                      </a:pPr>
                      <a:r>
                        <a:rPr lang="en-US" sz="3500">
                          <a:latin typeface="Times New Roman"/>
                          <a:ea typeface="Times New Roman"/>
                          <a:cs typeface="Times New Roman"/>
                          <a:sym typeface="Times New Roman"/>
                        </a:rPr>
                        <a:t>$8.99</a:t>
                      </a:r>
                      <a:endParaRPr sz="3500">
                        <a:latin typeface="Times New Roman"/>
                        <a:ea typeface="Times New Roman"/>
                        <a:cs typeface="Times New Roman"/>
                        <a:sym typeface="Times New Roman"/>
                      </a:endParaRPr>
                    </a:p>
                  </a:txBody>
                  <a:tcPr marT="63500" marB="63500" marR="63500" marL="63500"/>
                </a:tc>
              </a:tr>
              <a:tr h="942075">
                <a:tc>
                  <a:txBody>
                    <a:bodyPr>
                      <a:noAutofit/>
                    </a:bodyPr>
                    <a:lstStyle/>
                    <a:p>
                      <a:pPr indent="0" lvl="0" marL="0" rtl="0" algn="ctr">
                        <a:lnSpc>
                          <a:spcPct val="150000"/>
                        </a:lnSpc>
                        <a:spcBef>
                          <a:spcPts val="0"/>
                        </a:spcBef>
                        <a:spcAft>
                          <a:spcPts val="0"/>
                        </a:spcAft>
                        <a:buNone/>
                      </a:pPr>
                      <a:r>
                        <a:rPr lang="en-US" sz="3500">
                          <a:latin typeface="Times New Roman"/>
                          <a:ea typeface="Times New Roman"/>
                          <a:cs typeface="Times New Roman"/>
                          <a:sym typeface="Times New Roman"/>
                        </a:rPr>
                        <a:t>Adafruit Female DC Power Adapter</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lnSpc>
                          <a:spcPct val="150000"/>
                        </a:lnSpc>
                        <a:spcBef>
                          <a:spcPts val="0"/>
                        </a:spcBef>
                        <a:spcAft>
                          <a:spcPts val="0"/>
                        </a:spcAft>
                        <a:buNone/>
                      </a:pPr>
                      <a:r>
                        <a:rPr lang="en-US" sz="3500" u="sng">
                          <a:latin typeface="Times New Roman"/>
                          <a:ea typeface="Times New Roman"/>
                          <a:cs typeface="Times New Roman"/>
                          <a:sym typeface="Times New Roman"/>
                          <a:hlinkClick r:id="rId10"/>
                        </a:rPr>
                        <a:t>amazon.com</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1</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lnSpc>
                          <a:spcPct val="150000"/>
                        </a:lnSpc>
                        <a:spcBef>
                          <a:spcPts val="0"/>
                        </a:spcBef>
                        <a:spcAft>
                          <a:spcPts val="0"/>
                        </a:spcAft>
                        <a:buNone/>
                      </a:pPr>
                      <a:r>
                        <a:rPr lang="en-US" sz="3500">
                          <a:latin typeface="Times New Roman"/>
                          <a:ea typeface="Times New Roman"/>
                          <a:cs typeface="Times New Roman"/>
                          <a:sym typeface="Times New Roman"/>
                        </a:rPr>
                        <a:t>$2.00</a:t>
                      </a:r>
                      <a:endParaRPr sz="3500">
                        <a:latin typeface="Times New Roman"/>
                        <a:ea typeface="Times New Roman"/>
                        <a:cs typeface="Times New Roman"/>
                        <a:sym typeface="Times New Roman"/>
                      </a:endParaRPr>
                    </a:p>
                  </a:txBody>
                  <a:tcPr marT="63500" marB="63500" marR="63500" marL="63500"/>
                </a:tc>
              </a:tr>
              <a:tr h="942075">
                <a:tc>
                  <a:txBody>
                    <a:bodyPr>
                      <a:noAutofit/>
                    </a:bodyPr>
                    <a:lstStyle/>
                    <a:p>
                      <a:pPr indent="0" lvl="0" marL="0" rtl="0" algn="ctr">
                        <a:lnSpc>
                          <a:spcPct val="150000"/>
                        </a:lnSpc>
                        <a:spcBef>
                          <a:spcPts val="0"/>
                        </a:spcBef>
                        <a:spcAft>
                          <a:spcPts val="0"/>
                        </a:spcAft>
                        <a:buNone/>
                      </a:pPr>
                      <a:r>
                        <a:rPr lang="en-US" sz="3500">
                          <a:latin typeface="Times New Roman"/>
                          <a:ea typeface="Times New Roman"/>
                          <a:cs typeface="Times New Roman"/>
                          <a:sym typeface="Times New Roman"/>
                        </a:rPr>
                        <a:t>Adafruit 12V 5A Switching Power Supply</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lnSpc>
                          <a:spcPct val="150000"/>
                        </a:lnSpc>
                        <a:spcBef>
                          <a:spcPts val="0"/>
                        </a:spcBef>
                        <a:spcAft>
                          <a:spcPts val="0"/>
                        </a:spcAft>
                        <a:buNone/>
                      </a:pPr>
                      <a:r>
                        <a:rPr lang="en-US" sz="3500" u="sng">
                          <a:latin typeface="Times New Roman"/>
                          <a:ea typeface="Times New Roman"/>
                          <a:cs typeface="Times New Roman"/>
                          <a:sym typeface="Times New Roman"/>
                          <a:hlinkClick r:id="rId11"/>
                        </a:rPr>
                        <a:t>amazon.com</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2</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lnSpc>
                          <a:spcPct val="150000"/>
                        </a:lnSpc>
                        <a:spcBef>
                          <a:spcPts val="0"/>
                        </a:spcBef>
                        <a:spcAft>
                          <a:spcPts val="0"/>
                        </a:spcAft>
                        <a:buNone/>
                      </a:pPr>
                      <a:r>
                        <a:rPr lang="en-US" sz="3500">
                          <a:latin typeface="Times New Roman"/>
                          <a:ea typeface="Times New Roman"/>
                          <a:cs typeface="Times New Roman"/>
                          <a:sym typeface="Times New Roman"/>
                        </a:rPr>
                        <a:t>$19.25</a:t>
                      </a:r>
                      <a:endParaRPr sz="3500">
                        <a:latin typeface="Times New Roman"/>
                        <a:ea typeface="Times New Roman"/>
                        <a:cs typeface="Times New Roman"/>
                        <a:sym typeface="Times New Roman"/>
                      </a:endParaRPr>
                    </a:p>
                  </a:txBody>
                  <a:tcPr marT="63500" marB="63500" marR="63500" marL="63500"/>
                </a:tc>
              </a:tr>
              <a:tr h="942075">
                <a:tc>
                  <a:txBody>
                    <a:bodyPr>
                      <a:noAutofit/>
                    </a:bodyPr>
                    <a:lstStyle/>
                    <a:p>
                      <a:pPr indent="0" lvl="0" marL="0" rtl="0" algn="ctr">
                        <a:lnSpc>
                          <a:spcPct val="150000"/>
                        </a:lnSpc>
                        <a:spcBef>
                          <a:spcPts val="0"/>
                        </a:spcBef>
                        <a:spcAft>
                          <a:spcPts val="0"/>
                        </a:spcAft>
                        <a:buNone/>
                      </a:pPr>
                      <a:r>
                        <a:rPr lang="en-US" sz="3500">
                          <a:latin typeface="Times New Roman"/>
                          <a:ea typeface="Times New Roman"/>
                          <a:cs typeface="Times New Roman"/>
                          <a:sym typeface="Times New Roman"/>
                        </a:rPr>
                        <a:t>Microsoft Lifecam 3000</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lnSpc>
                          <a:spcPct val="150000"/>
                        </a:lnSpc>
                        <a:spcBef>
                          <a:spcPts val="0"/>
                        </a:spcBef>
                        <a:spcAft>
                          <a:spcPts val="0"/>
                        </a:spcAft>
                        <a:buNone/>
                      </a:pPr>
                      <a:r>
                        <a:rPr lang="en-US" sz="3500" u="sng">
                          <a:latin typeface="Times New Roman"/>
                          <a:ea typeface="Times New Roman"/>
                          <a:cs typeface="Times New Roman"/>
                          <a:sym typeface="Times New Roman"/>
                          <a:hlinkClick r:id="rId12"/>
                        </a:rPr>
                        <a:t>amazon.com</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1</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lnSpc>
                          <a:spcPct val="150000"/>
                        </a:lnSpc>
                        <a:spcBef>
                          <a:spcPts val="0"/>
                        </a:spcBef>
                        <a:spcAft>
                          <a:spcPts val="0"/>
                        </a:spcAft>
                        <a:buNone/>
                      </a:pPr>
                      <a:r>
                        <a:rPr lang="en-US" sz="3500">
                          <a:latin typeface="Times New Roman"/>
                          <a:ea typeface="Times New Roman"/>
                          <a:cs typeface="Times New Roman"/>
                          <a:sym typeface="Times New Roman"/>
                        </a:rPr>
                        <a:t>$28.86</a:t>
                      </a:r>
                      <a:endParaRPr sz="3500">
                        <a:latin typeface="Times New Roman"/>
                        <a:ea typeface="Times New Roman"/>
                        <a:cs typeface="Times New Roman"/>
                        <a:sym typeface="Times New Roman"/>
                      </a:endParaRPr>
                    </a:p>
                  </a:txBody>
                  <a:tcPr marT="63500" marB="63500" marR="63500" marL="63500"/>
                </a:tc>
              </a:tr>
              <a:tr h="942075">
                <a:tc>
                  <a:txBody>
                    <a:bodyPr>
                      <a:noAutofit/>
                    </a:bodyPr>
                    <a:lstStyle/>
                    <a:p>
                      <a:pPr indent="0" lvl="0" marL="0" rtl="0" algn="ctr">
                        <a:lnSpc>
                          <a:spcPct val="150000"/>
                        </a:lnSpc>
                        <a:spcBef>
                          <a:spcPts val="0"/>
                        </a:spcBef>
                        <a:spcAft>
                          <a:spcPts val="0"/>
                        </a:spcAft>
                        <a:buNone/>
                      </a:pPr>
                      <a:r>
                        <a:rPr lang="en-US" sz="3500">
                          <a:latin typeface="Times New Roman"/>
                          <a:ea typeface="Times New Roman"/>
                          <a:cs typeface="Times New Roman"/>
                          <a:sym typeface="Times New Roman"/>
                        </a:rPr>
                        <a:t>Generic Speakers</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Local store in Khobar</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1</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lnSpc>
                          <a:spcPct val="150000"/>
                        </a:lnSpc>
                        <a:spcBef>
                          <a:spcPts val="0"/>
                        </a:spcBef>
                        <a:spcAft>
                          <a:spcPts val="0"/>
                        </a:spcAft>
                        <a:buNone/>
                      </a:pPr>
                      <a:r>
                        <a:rPr lang="en-US" sz="3500">
                          <a:latin typeface="Times New Roman"/>
                          <a:ea typeface="Times New Roman"/>
                          <a:cs typeface="Times New Roman"/>
                          <a:sym typeface="Times New Roman"/>
                        </a:rPr>
                        <a:t>$11.98</a:t>
                      </a:r>
                      <a:endParaRPr sz="3500">
                        <a:latin typeface="Times New Roman"/>
                        <a:ea typeface="Times New Roman"/>
                        <a:cs typeface="Times New Roman"/>
                        <a:sym typeface="Times New Roman"/>
                      </a:endParaRPr>
                    </a:p>
                  </a:txBody>
                  <a:tcPr marT="63500" marB="63500" marR="63500" marL="63500"/>
                </a:tc>
              </a:tr>
              <a:tr h="719525">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SD Card class 6 </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Local store in Khobar</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1</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$8.00</a:t>
                      </a:r>
                      <a:endParaRPr sz="3500">
                        <a:latin typeface="Times New Roman"/>
                        <a:ea typeface="Times New Roman"/>
                        <a:cs typeface="Times New Roman"/>
                        <a:sym typeface="Times New Roman"/>
                      </a:endParaRPr>
                    </a:p>
                  </a:txBody>
                  <a:tcPr marT="63500" marB="63500" marR="63500" marL="63500"/>
                </a:tc>
              </a:tr>
              <a:tr h="719525">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SD Card class 10</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Local store in Khobar</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1</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$10.67</a:t>
                      </a:r>
                      <a:endParaRPr sz="3500">
                        <a:latin typeface="Times New Roman"/>
                        <a:ea typeface="Times New Roman"/>
                        <a:cs typeface="Times New Roman"/>
                        <a:sym typeface="Times New Roman"/>
                      </a:endParaRPr>
                    </a:p>
                  </a:txBody>
                  <a:tcPr marT="63500" marB="63500" marR="63500" marL="63500"/>
                </a:tc>
              </a:tr>
              <a:tr h="719525">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Door Body</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Local store in Khobar</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1</a:t>
                      </a:r>
                      <a:endParaRPr sz="3500">
                        <a:latin typeface="Times New Roman"/>
                        <a:ea typeface="Times New Roman"/>
                        <a:cs typeface="Times New Roman"/>
                        <a:sym typeface="Times New Roman"/>
                      </a:endParaRPr>
                    </a:p>
                  </a:txBody>
                  <a:tcPr marT="63500" marB="63500" marR="63500" marL="63500"/>
                </a:tc>
                <a:tc>
                  <a:txBody>
                    <a:bodyPr>
                      <a:noAutofit/>
                    </a:bodyPr>
                    <a:lstStyle/>
                    <a:p>
                      <a:pPr indent="0" lvl="0" marL="0" rtl="0" algn="ctr">
                        <a:spcBef>
                          <a:spcPts val="0"/>
                        </a:spcBef>
                        <a:spcAft>
                          <a:spcPts val="0"/>
                        </a:spcAft>
                        <a:buNone/>
                      </a:pPr>
                      <a:r>
                        <a:rPr lang="en-US" sz="3500">
                          <a:latin typeface="Times New Roman"/>
                          <a:ea typeface="Times New Roman"/>
                          <a:cs typeface="Times New Roman"/>
                          <a:sym typeface="Times New Roman"/>
                        </a:rPr>
                        <a:t>$213.34</a:t>
                      </a:r>
                      <a:endParaRPr sz="3500">
                        <a:latin typeface="Times New Roman"/>
                        <a:ea typeface="Times New Roman"/>
                        <a:cs typeface="Times New Roman"/>
                        <a:sym typeface="Times New Roman"/>
                      </a:endParaRPr>
                    </a:p>
                  </a:txBody>
                  <a:tcPr marT="63500" marB="63500" marR="63500" marL="63500"/>
                </a:tc>
              </a:tr>
            </a:tbl>
          </a:graphicData>
        </a:graphic>
      </p:graphicFrame>
      <p:sp>
        <p:nvSpPr>
          <p:cNvPr id="297" name="Google Shape;297;p30"/>
          <p:cNvSpPr txBox="1"/>
          <p:nvPr/>
        </p:nvSpPr>
        <p:spPr>
          <a:xfrm>
            <a:off x="3167425" y="12792000"/>
            <a:ext cx="9674100" cy="924000"/>
          </a:xfrm>
          <a:prstGeom prst="rect">
            <a:avLst/>
          </a:prstGeom>
          <a:noFill/>
          <a:ln>
            <a:noFill/>
          </a:ln>
        </p:spPr>
        <p:txBody>
          <a:bodyPr anchorCtr="0" anchor="ctr" bIns="50800" lIns="50800" spcFirstLastPara="1" rIns="50800" wrap="square" tIns="50800">
            <a:noAutofit/>
          </a:bodyPr>
          <a:lstStyle/>
          <a:p>
            <a:pPr indent="0" lvl="0" marL="0" marR="0" rtl="0" algn="l">
              <a:lnSpc>
                <a:spcPct val="204568"/>
              </a:lnSpc>
              <a:spcBef>
                <a:spcPts val="0"/>
              </a:spcBef>
              <a:spcAft>
                <a:spcPts val="0"/>
              </a:spcAft>
              <a:buClr>
                <a:srgbClr val="000000"/>
              </a:buClr>
              <a:buSzPts val="2933"/>
              <a:buFont typeface="Times New Roman"/>
              <a:buNone/>
            </a:pPr>
            <a:r>
              <a:rPr i="1" lang="en-US" sz="4000" u="sng">
                <a:latin typeface="Times New Roman"/>
                <a:ea typeface="Times New Roman"/>
                <a:cs typeface="Times New Roman"/>
                <a:sym typeface="Times New Roman"/>
              </a:rPr>
              <a:t>Table</a:t>
            </a:r>
            <a:r>
              <a:rPr b="0" i="1" lang="en-US" sz="4000" u="sng" cap="none" strike="noStrike">
                <a:solidFill>
                  <a:srgbClr val="000000"/>
                </a:solidFill>
                <a:latin typeface="Times New Roman"/>
                <a:ea typeface="Times New Roman"/>
                <a:cs typeface="Times New Roman"/>
                <a:sym typeface="Times New Roman"/>
              </a:rPr>
              <a:t> </a:t>
            </a:r>
            <a:r>
              <a:rPr i="1" lang="en-US" sz="4000" u="sng">
                <a:latin typeface="Times New Roman"/>
                <a:ea typeface="Times New Roman"/>
                <a:cs typeface="Times New Roman"/>
                <a:sym typeface="Times New Roman"/>
              </a:rPr>
              <a:t>3</a:t>
            </a:r>
            <a:r>
              <a:rPr b="0" i="1" lang="en-US" sz="4000" u="sng" cap="none" strike="noStrike">
                <a:solidFill>
                  <a:srgbClr val="000000"/>
                </a:solidFill>
                <a:latin typeface="Times New Roman"/>
                <a:ea typeface="Times New Roman"/>
                <a:cs typeface="Times New Roman"/>
                <a:sym typeface="Times New Roman"/>
              </a:rPr>
              <a:t>:</a:t>
            </a:r>
            <a:r>
              <a:rPr b="0" i="0" lang="en-US" sz="4000" u="none" cap="none" strike="noStrike">
                <a:solidFill>
                  <a:srgbClr val="000000"/>
                </a:solidFill>
                <a:latin typeface="Times New Roman"/>
                <a:ea typeface="Times New Roman"/>
                <a:cs typeface="Times New Roman"/>
                <a:sym typeface="Times New Roman"/>
              </a:rPr>
              <a:t> </a:t>
            </a:r>
            <a:r>
              <a:rPr lang="en-US" sz="4000">
                <a:latin typeface="Times New Roman"/>
                <a:ea typeface="Times New Roman"/>
                <a:cs typeface="Times New Roman"/>
                <a:sym typeface="Times New Roman"/>
              </a:rPr>
              <a:t>Project Cost</a:t>
            </a:r>
            <a:endParaRPr sz="4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pic>
        <p:nvPicPr>
          <p:cNvPr descr="yellow.png" id="302" name="Google Shape;302;p31"/>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303" name="Google Shape;303;p31"/>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304" name="Google Shape;304;p31"/>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305" name="Google Shape;305;p31"/>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306" name="Google Shape;306;p31"/>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307" name="Google Shape;307;p31"/>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308" name="Google Shape;308;p31"/>
          <p:cNvSpPr txBox="1"/>
          <p:nvPr/>
        </p:nvSpPr>
        <p:spPr>
          <a:xfrm>
            <a:off x="3167425" y="23691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Constraints - </a:t>
            </a:r>
            <a:r>
              <a:rPr b="1" lang="en-US" sz="9600">
                <a:solidFill>
                  <a:srgbClr val="4E7D7E"/>
                </a:solidFill>
                <a:latin typeface="Times New Roman"/>
                <a:ea typeface="Times New Roman"/>
                <a:cs typeface="Times New Roman"/>
                <a:sym typeface="Times New Roman"/>
              </a:rPr>
              <a:t>Time</a:t>
            </a:r>
            <a:endParaRPr b="1" sz="4800">
              <a:solidFill>
                <a:srgbClr val="4E7D7E"/>
              </a:solidFill>
              <a:latin typeface="Times New Roman"/>
              <a:ea typeface="Times New Roman"/>
              <a:cs typeface="Times New Roman"/>
              <a:sym typeface="Times New Roman"/>
            </a:endParaRPr>
          </a:p>
        </p:txBody>
      </p:sp>
      <p:sp>
        <p:nvSpPr>
          <p:cNvPr id="309" name="Google Shape;309;p31"/>
          <p:cNvSpPr txBox="1"/>
          <p:nvPr/>
        </p:nvSpPr>
        <p:spPr>
          <a:xfrm>
            <a:off x="3915560" y="2158425"/>
            <a:ext cx="19676100" cy="9591600"/>
          </a:xfrm>
          <a:prstGeom prst="rect">
            <a:avLst/>
          </a:prstGeom>
          <a:noFill/>
          <a:ln>
            <a:noFill/>
          </a:ln>
        </p:spPr>
        <p:txBody>
          <a:bodyPr anchorCtr="0" anchor="ctr" bIns="50800" lIns="50800" spcFirstLastPara="1" rIns="50800" wrap="square" tIns="50800">
            <a:noAutofit/>
          </a:bodyPr>
          <a:lstStyle/>
          <a:p>
            <a:pPr indent="0" lvl="0" marL="0" rtl="0" algn="l">
              <a:lnSpc>
                <a:spcPct val="150000"/>
              </a:lnSpc>
              <a:spcBef>
                <a:spcPts val="0"/>
              </a:spcBef>
              <a:spcAft>
                <a:spcPts val="0"/>
              </a:spcAft>
              <a:buNone/>
            </a:pPr>
            <a:r>
              <a:t/>
            </a:r>
            <a:endParaRPr sz="5000">
              <a:latin typeface="Times New Roman"/>
              <a:ea typeface="Times New Roman"/>
              <a:cs typeface="Times New Roman"/>
              <a:sym typeface="Times New Roman"/>
            </a:endParaRPr>
          </a:p>
          <a:p>
            <a:pPr indent="-546100" lvl="0" marL="457200" rtl="0" algn="l">
              <a:lnSpc>
                <a:spcPct val="150000"/>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Team members had to commitment to a timetable.</a:t>
            </a:r>
            <a:endParaRPr sz="5000">
              <a:latin typeface="Times New Roman"/>
              <a:ea typeface="Times New Roman"/>
              <a:cs typeface="Times New Roman"/>
              <a:sym typeface="Times New Roman"/>
            </a:endParaRPr>
          </a:p>
          <a:p>
            <a:pPr indent="-546100" lvl="0" marL="457200" rtl="0" algn="l">
              <a:lnSpc>
                <a:spcPct val="150000"/>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 Every team member had to understand all the aspects of the project.</a:t>
            </a:r>
            <a:endParaRPr sz="5000">
              <a:latin typeface="Times New Roman"/>
              <a:ea typeface="Times New Roman"/>
              <a:cs typeface="Times New Roman"/>
              <a:sym typeface="Times New Roman"/>
            </a:endParaRPr>
          </a:p>
          <a:p>
            <a:pPr indent="-546100" lvl="0" marL="457200" rtl="0" algn="l">
              <a:lnSpc>
                <a:spcPct val="150000"/>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How did our team organized their time were we had a limited time between studying and working on this project.</a:t>
            </a:r>
            <a:endParaRPr sz="5000">
              <a:latin typeface="Times New Roman"/>
              <a:ea typeface="Times New Roman"/>
              <a:cs typeface="Times New Roman"/>
              <a:sym typeface="Times New Roman"/>
            </a:endParaRPr>
          </a:p>
          <a:p>
            <a:pPr indent="-546100" lvl="0" marL="457200" rtl="0" algn="l">
              <a:lnSpc>
                <a:spcPct val="150000"/>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Challenges that we faced in finding the suitable time and place for all the team members.</a:t>
            </a:r>
            <a:endParaRPr sz="5000">
              <a:latin typeface="Times New Roman"/>
              <a:ea typeface="Times New Roman"/>
              <a:cs typeface="Times New Roman"/>
              <a:sym typeface="Times New Roman"/>
            </a:endParaRPr>
          </a:p>
          <a:p>
            <a:pPr indent="0" lvl="0" marL="0" marR="0" rtl="0" algn="l">
              <a:lnSpc>
                <a:spcPct val="173846"/>
              </a:lnSpc>
              <a:spcBef>
                <a:spcPts val="0"/>
              </a:spcBef>
              <a:spcAft>
                <a:spcPts val="0"/>
              </a:spcAft>
              <a:buNone/>
            </a:pPr>
            <a:r>
              <a:t/>
            </a:r>
            <a:endParaRPr sz="5000">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pic>
        <p:nvPicPr>
          <p:cNvPr descr="yellow.png" id="314" name="Google Shape;314;p32"/>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315" name="Google Shape;315;p32"/>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316" name="Google Shape;316;p32"/>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317" name="Google Shape;317;p32"/>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318" name="Google Shape;318;p32"/>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319" name="Google Shape;319;p32"/>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pic>
        <p:nvPicPr>
          <p:cNvPr id="320" name="Google Shape;320;p32"/>
          <p:cNvPicPr preferRelativeResize="0"/>
          <p:nvPr/>
        </p:nvPicPr>
        <p:blipFill>
          <a:blip r:embed="rId7">
            <a:alphaModFix/>
          </a:blip>
          <a:stretch>
            <a:fillRect/>
          </a:stretch>
        </p:blipFill>
        <p:spPr>
          <a:xfrm>
            <a:off x="7438150" y="2158425"/>
            <a:ext cx="11900526" cy="9913200"/>
          </a:xfrm>
          <a:prstGeom prst="rect">
            <a:avLst/>
          </a:prstGeom>
          <a:noFill/>
          <a:ln>
            <a:noFill/>
          </a:ln>
        </p:spPr>
      </p:pic>
      <p:sp>
        <p:nvSpPr>
          <p:cNvPr id="321" name="Google Shape;321;p32"/>
          <p:cNvSpPr txBox="1"/>
          <p:nvPr/>
        </p:nvSpPr>
        <p:spPr>
          <a:xfrm>
            <a:off x="3167425" y="23691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Hardware Design</a:t>
            </a:r>
            <a:endParaRPr b="1" sz="4800">
              <a:solidFill>
                <a:srgbClr val="4E7D7E"/>
              </a:solidFill>
              <a:latin typeface="Times New Roman"/>
              <a:ea typeface="Times New Roman"/>
              <a:cs typeface="Times New Roman"/>
              <a:sym typeface="Times New Roman"/>
            </a:endParaRPr>
          </a:p>
        </p:txBody>
      </p:sp>
      <p:sp>
        <p:nvSpPr>
          <p:cNvPr id="322" name="Google Shape;322;p32"/>
          <p:cNvSpPr/>
          <p:nvPr/>
        </p:nvSpPr>
        <p:spPr>
          <a:xfrm rot="5400000">
            <a:off x="16385925" y="5841000"/>
            <a:ext cx="13869300" cy="2038200"/>
          </a:xfrm>
          <a:prstGeom prst="rect">
            <a:avLst/>
          </a:prstGeom>
          <a:solidFill>
            <a:srgbClr val="6DAEB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6DAEB0"/>
              </a:buClr>
              <a:buSzPts val="4400"/>
              <a:buFont typeface="Palatino"/>
              <a:buNone/>
            </a:pPr>
            <a:r>
              <a:t/>
            </a:r>
            <a:endParaRPr b="0" i="0" sz="4400" u="none" cap="none" strike="noStrike">
              <a:solidFill>
                <a:srgbClr val="6DAEB0"/>
              </a:solidFill>
              <a:latin typeface="Palatino"/>
              <a:ea typeface="Palatino"/>
              <a:cs typeface="Palatino"/>
              <a:sym typeface="Palatino"/>
            </a:endParaRPr>
          </a:p>
        </p:txBody>
      </p:sp>
      <p:sp>
        <p:nvSpPr>
          <p:cNvPr id="323" name="Google Shape;323;p32"/>
          <p:cNvSpPr txBox="1"/>
          <p:nvPr/>
        </p:nvSpPr>
        <p:spPr>
          <a:xfrm>
            <a:off x="4189525" y="12071625"/>
            <a:ext cx="7281900" cy="847200"/>
          </a:xfrm>
          <a:prstGeom prst="rect">
            <a:avLst/>
          </a:prstGeom>
          <a:noFill/>
          <a:ln>
            <a:noFill/>
          </a:ln>
        </p:spPr>
        <p:txBody>
          <a:bodyPr anchorCtr="0" anchor="ctr" bIns="50800" lIns="50800" spcFirstLastPara="1" rIns="50800" wrap="square" tIns="50800">
            <a:noAutofit/>
          </a:bodyPr>
          <a:lstStyle/>
          <a:p>
            <a:pPr indent="0" lvl="0" marL="0" marR="0" rtl="0" algn="ctr">
              <a:lnSpc>
                <a:spcPct val="204568"/>
              </a:lnSpc>
              <a:spcBef>
                <a:spcPts val="0"/>
              </a:spcBef>
              <a:spcAft>
                <a:spcPts val="0"/>
              </a:spcAft>
              <a:buClr>
                <a:srgbClr val="000000"/>
              </a:buClr>
              <a:buSzPts val="2933"/>
              <a:buFont typeface="Times New Roman"/>
              <a:buNone/>
            </a:pPr>
            <a:r>
              <a:rPr b="0" i="1" lang="en-US" sz="4000" u="sng" cap="none" strike="noStrike">
                <a:latin typeface="Times New Roman"/>
                <a:ea typeface="Times New Roman"/>
                <a:cs typeface="Times New Roman"/>
                <a:sym typeface="Times New Roman"/>
              </a:rPr>
              <a:t>Figure 3: </a:t>
            </a:r>
            <a:r>
              <a:rPr lang="en-US" sz="4000">
                <a:latin typeface="Times New Roman"/>
                <a:ea typeface="Times New Roman"/>
                <a:cs typeface="Times New Roman"/>
                <a:sym typeface="Times New Roman"/>
              </a:rPr>
              <a:t>Electrical</a:t>
            </a:r>
            <a:r>
              <a:rPr i="1" lang="en-US" sz="4000">
                <a:latin typeface="Times New Roman"/>
                <a:ea typeface="Times New Roman"/>
                <a:cs typeface="Times New Roman"/>
                <a:sym typeface="Times New Roman"/>
              </a:rPr>
              <a:t> </a:t>
            </a:r>
            <a:r>
              <a:rPr b="0" i="0" lang="en-US" sz="4000" u="none" cap="none" strike="noStrike">
                <a:latin typeface="Times New Roman"/>
                <a:ea typeface="Times New Roman"/>
                <a:cs typeface="Times New Roman"/>
                <a:sym typeface="Times New Roman"/>
              </a:rPr>
              <a:t>Circuit </a:t>
            </a:r>
            <a:endParaRPr sz="4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pic>
        <p:nvPicPr>
          <p:cNvPr descr="yellow.png" id="90" name="Google Shape;90;p15"/>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91" name="Google Shape;91;p15"/>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92" name="Google Shape;92;p15"/>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93" name="Google Shape;93;p15"/>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94" name="Google Shape;94;p15"/>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sp>
        <p:nvSpPr>
          <p:cNvPr id="95" name="Google Shape;95;p15"/>
          <p:cNvSpPr/>
          <p:nvPr/>
        </p:nvSpPr>
        <p:spPr>
          <a:xfrm rot="-806183">
            <a:off x="8535206" y="11738702"/>
            <a:ext cx="17291288" cy="3650095"/>
          </a:xfrm>
          <a:prstGeom prst="rect">
            <a:avLst/>
          </a:prstGeom>
          <a:blipFill rotWithShape="1">
            <a:blip r:embed="rId7">
              <a:alphaModFix/>
            </a:blip>
            <a:stretch>
              <a:fillRect b="0" l="0" r="0" t="0"/>
            </a:stretch>
          </a:blip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6DAEB0"/>
              </a:buClr>
              <a:buSzPts val="4400"/>
              <a:buFont typeface="Palatino"/>
              <a:buNone/>
            </a:pPr>
            <a:r>
              <a:t/>
            </a:r>
            <a:endParaRPr b="0" i="0" sz="4400" u="none" cap="none" strike="noStrike">
              <a:solidFill>
                <a:srgbClr val="6DAEB0"/>
              </a:solidFill>
              <a:latin typeface="Palatino"/>
              <a:ea typeface="Palatino"/>
              <a:cs typeface="Palatino"/>
              <a:sym typeface="Palatino"/>
            </a:endParaRPr>
          </a:p>
        </p:txBody>
      </p:sp>
      <p:pic>
        <p:nvPicPr>
          <p:cNvPr descr="kkk.png" id="96" name="Google Shape;96;p15"/>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97" name="Google Shape;97;p15"/>
          <p:cNvSpPr txBox="1"/>
          <p:nvPr/>
        </p:nvSpPr>
        <p:spPr>
          <a:xfrm>
            <a:off x="3990475" y="4738250"/>
            <a:ext cx="8354100" cy="6733200"/>
          </a:xfrm>
          <a:prstGeom prst="rect">
            <a:avLst/>
          </a:prstGeom>
          <a:noFill/>
          <a:ln>
            <a:noFill/>
          </a:ln>
        </p:spPr>
        <p:txBody>
          <a:bodyPr anchorCtr="0" anchor="t" bIns="91425" lIns="91425" spcFirstLastPara="1" rIns="91425" wrap="square" tIns="91425">
            <a:noAutofit/>
          </a:bodyPr>
          <a:lstStyle/>
          <a:p>
            <a:pPr indent="-609600" lvl="0" marL="457200" rtl="0" algn="l">
              <a:spcBef>
                <a:spcPts val="0"/>
              </a:spcBef>
              <a:spcAft>
                <a:spcPts val="0"/>
              </a:spcAft>
              <a:buSzPts val="6000"/>
              <a:buFont typeface="Times New Roman"/>
              <a:buChar char="●"/>
            </a:pPr>
            <a:r>
              <a:rPr lang="en-US" sz="6000">
                <a:latin typeface="Times New Roman"/>
                <a:ea typeface="Times New Roman"/>
                <a:cs typeface="Times New Roman"/>
                <a:sym typeface="Times New Roman"/>
              </a:rPr>
              <a:t>Introduction</a:t>
            </a:r>
            <a:endParaRPr sz="6000">
              <a:latin typeface="Times New Roman"/>
              <a:ea typeface="Times New Roman"/>
              <a:cs typeface="Times New Roman"/>
              <a:sym typeface="Times New Roman"/>
            </a:endParaRPr>
          </a:p>
          <a:p>
            <a:pPr indent="-609600" lvl="0" marL="457200" rtl="0" algn="l">
              <a:spcBef>
                <a:spcPts val="0"/>
              </a:spcBef>
              <a:spcAft>
                <a:spcPts val="0"/>
              </a:spcAft>
              <a:buSzPts val="6000"/>
              <a:buFont typeface="Times New Roman"/>
              <a:buChar char="●"/>
            </a:pPr>
            <a:r>
              <a:rPr lang="en-US" sz="6000">
                <a:latin typeface="Times New Roman"/>
                <a:ea typeface="Times New Roman"/>
                <a:cs typeface="Times New Roman"/>
                <a:sym typeface="Times New Roman"/>
              </a:rPr>
              <a:t>Requirements</a:t>
            </a:r>
            <a:endParaRPr sz="6000">
              <a:latin typeface="Times New Roman"/>
              <a:ea typeface="Times New Roman"/>
              <a:cs typeface="Times New Roman"/>
              <a:sym typeface="Times New Roman"/>
            </a:endParaRPr>
          </a:p>
          <a:p>
            <a:pPr indent="-609600" lvl="0" marL="457200" rtl="0" algn="l">
              <a:spcBef>
                <a:spcPts val="0"/>
              </a:spcBef>
              <a:spcAft>
                <a:spcPts val="0"/>
              </a:spcAft>
              <a:buSzPts val="6000"/>
              <a:buFont typeface="Times New Roman"/>
              <a:buChar char="●"/>
            </a:pPr>
            <a:r>
              <a:rPr lang="en-US" sz="6000">
                <a:latin typeface="Times New Roman"/>
                <a:ea typeface="Times New Roman"/>
                <a:cs typeface="Times New Roman"/>
                <a:sym typeface="Times New Roman"/>
              </a:rPr>
              <a:t>Project Components</a:t>
            </a:r>
            <a:endParaRPr sz="6000">
              <a:latin typeface="Times New Roman"/>
              <a:ea typeface="Times New Roman"/>
              <a:cs typeface="Times New Roman"/>
              <a:sym typeface="Times New Roman"/>
            </a:endParaRPr>
          </a:p>
          <a:p>
            <a:pPr indent="-609600" lvl="0" marL="457200" rtl="0" algn="l">
              <a:spcBef>
                <a:spcPts val="0"/>
              </a:spcBef>
              <a:spcAft>
                <a:spcPts val="0"/>
              </a:spcAft>
              <a:buSzPts val="6000"/>
              <a:buFont typeface="Times New Roman"/>
              <a:buChar char="●"/>
            </a:pPr>
            <a:r>
              <a:rPr lang="en-US" sz="6000">
                <a:latin typeface="Times New Roman"/>
                <a:ea typeface="Times New Roman"/>
                <a:cs typeface="Times New Roman"/>
                <a:sym typeface="Times New Roman"/>
              </a:rPr>
              <a:t>Methodology</a:t>
            </a:r>
            <a:endParaRPr sz="6000">
              <a:latin typeface="Times New Roman"/>
              <a:ea typeface="Times New Roman"/>
              <a:cs typeface="Times New Roman"/>
              <a:sym typeface="Times New Roman"/>
            </a:endParaRPr>
          </a:p>
          <a:p>
            <a:pPr indent="-609600" lvl="0" marL="457200" rtl="0" algn="l">
              <a:spcBef>
                <a:spcPts val="0"/>
              </a:spcBef>
              <a:spcAft>
                <a:spcPts val="0"/>
              </a:spcAft>
              <a:buSzPts val="6000"/>
              <a:buFont typeface="Times New Roman"/>
              <a:buChar char="●"/>
            </a:pPr>
            <a:r>
              <a:rPr lang="en-US" sz="6000">
                <a:latin typeface="Times New Roman"/>
                <a:ea typeface="Times New Roman"/>
                <a:cs typeface="Times New Roman"/>
                <a:sym typeface="Times New Roman"/>
              </a:rPr>
              <a:t>Scenario</a:t>
            </a:r>
            <a:endParaRPr sz="6000">
              <a:latin typeface="Times New Roman"/>
              <a:ea typeface="Times New Roman"/>
              <a:cs typeface="Times New Roman"/>
              <a:sym typeface="Times New Roman"/>
            </a:endParaRPr>
          </a:p>
          <a:p>
            <a:pPr indent="-609600" lvl="0" marL="457200" rtl="0" algn="l">
              <a:spcBef>
                <a:spcPts val="0"/>
              </a:spcBef>
              <a:spcAft>
                <a:spcPts val="0"/>
              </a:spcAft>
              <a:buSzPts val="6000"/>
              <a:buFont typeface="Times New Roman"/>
              <a:buChar char="●"/>
            </a:pPr>
            <a:r>
              <a:rPr lang="en-US" sz="6000">
                <a:latin typeface="Times New Roman"/>
                <a:ea typeface="Times New Roman"/>
                <a:cs typeface="Times New Roman"/>
                <a:sym typeface="Times New Roman"/>
              </a:rPr>
              <a:t>Project Functionality</a:t>
            </a:r>
            <a:endParaRPr sz="6000">
              <a:latin typeface="Times New Roman"/>
              <a:ea typeface="Times New Roman"/>
              <a:cs typeface="Times New Roman"/>
              <a:sym typeface="Times New Roman"/>
            </a:endParaRPr>
          </a:p>
          <a:p>
            <a:pPr indent="-609600" lvl="0" marL="457200" rtl="0" algn="l">
              <a:spcBef>
                <a:spcPts val="0"/>
              </a:spcBef>
              <a:spcAft>
                <a:spcPts val="0"/>
              </a:spcAft>
              <a:buSzPts val="6000"/>
              <a:buFont typeface="Times New Roman"/>
              <a:buChar char="●"/>
            </a:pPr>
            <a:r>
              <a:rPr lang="en-US" sz="6000">
                <a:latin typeface="Times New Roman"/>
                <a:ea typeface="Times New Roman"/>
                <a:cs typeface="Times New Roman"/>
                <a:sym typeface="Times New Roman"/>
              </a:rPr>
              <a:t>Constraints </a:t>
            </a:r>
            <a:endParaRPr sz="6000">
              <a:latin typeface="Times New Roman"/>
              <a:ea typeface="Times New Roman"/>
              <a:cs typeface="Times New Roman"/>
              <a:sym typeface="Times New Roman"/>
            </a:endParaRPr>
          </a:p>
        </p:txBody>
      </p:sp>
      <p:sp>
        <p:nvSpPr>
          <p:cNvPr id="98" name="Google Shape;98;p15"/>
          <p:cNvSpPr txBox="1"/>
          <p:nvPr/>
        </p:nvSpPr>
        <p:spPr>
          <a:xfrm>
            <a:off x="1421550" y="1100075"/>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Outline</a:t>
            </a:r>
            <a:endParaRPr b="1" sz="4800">
              <a:latin typeface="Times New Roman"/>
              <a:ea typeface="Times New Roman"/>
              <a:cs typeface="Times New Roman"/>
              <a:sym typeface="Times New Roman"/>
            </a:endParaRPr>
          </a:p>
        </p:txBody>
      </p:sp>
      <p:sp>
        <p:nvSpPr>
          <p:cNvPr id="99" name="Google Shape;99;p15"/>
          <p:cNvSpPr txBox="1"/>
          <p:nvPr/>
        </p:nvSpPr>
        <p:spPr>
          <a:xfrm>
            <a:off x="14598700" y="4738250"/>
            <a:ext cx="8002200" cy="6733200"/>
          </a:xfrm>
          <a:prstGeom prst="rect">
            <a:avLst/>
          </a:prstGeom>
          <a:noFill/>
          <a:ln>
            <a:noFill/>
          </a:ln>
        </p:spPr>
        <p:txBody>
          <a:bodyPr anchorCtr="0" anchor="t" bIns="91425" lIns="91425" spcFirstLastPara="1" rIns="91425" wrap="square" tIns="91425">
            <a:noAutofit/>
          </a:bodyPr>
          <a:lstStyle/>
          <a:p>
            <a:pPr indent="-609600" lvl="0" marL="457200" rtl="0" algn="l">
              <a:spcBef>
                <a:spcPts val="0"/>
              </a:spcBef>
              <a:spcAft>
                <a:spcPts val="0"/>
              </a:spcAft>
              <a:buSzPts val="6000"/>
              <a:buFont typeface="Times New Roman"/>
              <a:buChar char="●"/>
            </a:pPr>
            <a:r>
              <a:rPr lang="en-US" sz="6000">
                <a:latin typeface="Times New Roman"/>
                <a:ea typeface="Times New Roman"/>
                <a:cs typeface="Times New Roman"/>
                <a:sym typeface="Times New Roman"/>
              </a:rPr>
              <a:t>Hardware Design</a:t>
            </a:r>
            <a:endParaRPr sz="6000">
              <a:latin typeface="Times New Roman"/>
              <a:ea typeface="Times New Roman"/>
              <a:cs typeface="Times New Roman"/>
              <a:sym typeface="Times New Roman"/>
            </a:endParaRPr>
          </a:p>
          <a:p>
            <a:pPr indent="-609600" lvl="0" marL="457200" rtl="0" algn="l">
              <a:spcBef>
                <a:spcPts val="0"/>
              </a:spcBef>
              <a:spcAft>
                <a:spcPts val="0"/>
              </a:spcAft>
              <a:buSzPts val="6000"/>
              <a:buFont typeface="Times New Roman"/>
              <a:buChar char="●"/>
            </a:pPr>
            <a:r>
              <a:rPr lang="en-US" sz="6000">
                <a:latin typeface="Times New Roman"/>
                <a:ea typeface="Times New Roman"/>
                <a:cs typeface="Times New Roman"/>
                <a:sym typeface="Times New Roman"/>
              </a:rPr>
              <a:t>Software Design</a:t>
            </a:r>
            <a:endParaRPr sz="6000">
              <a:latin typeface="Times New Roman"/>
              <a:ea typeface="Times New Roman"/>
              <a:cs typeface="Times New Roman"/>
              <a:sym typeface="Times New Roman"/>
            </a:endParaRPr>
          </a:p>
          <a:p>
            <a:pPr indent="-609600" lvl="0" marL="457200" rtl="0" algn="l">
              <a:spcBef>
                <a:spcPts val="0"/>
              </a:spcBef>
              <a:spcAft>
                <a:spcPts val="0"/>
              </a:spcAft>
              <a:buSzPts val="6000"/>
              <a:buFont typeface="Times New Roman"/>
              <a:buChar char="●"/>
            </a:pPr>
            <a:r>
              <a:rPr lang="en-US" sz="6000">
                <a:latin typeface="Times New Roman"/>
                <a:ea typeface="Times New Roman"/>
                <a:cs typeface="Times New Roman"/>
                <a:sym typeface="Times New Roman"/>
              </a:rPr>
              <a:t>Testing</a:t>
            </a:r>
            <a:endParaRPr sz="6000">
              <a:latin typeface="Times New Roman"/>
              <a:ea typeface="Times New Roman"/>
              <a:cs typeface="Times New Roman"/>
              <a:sym typeface="Times New Roman"/>
            </a:endParaRPr>
          </a:p>
          <a:p>
            <a:pPr indent="-609600" lvl="0" marL="457200" rtl="0" algn="l">
              <a:spcBef>
                <a:spcPts val="0"/>
              </a:spcBef>
              <a:spcAft>
                <a:spcPts val="0"/>
              </a:spcAft>
              <a:buSzPts val="6000"/>
              <a:buFont typeface="Times New Roman"/>
              <a:buChar char="●"/>
            </a:pPr>
            <a:r>
              <a:rPr lang="en-US" sz="6000">
                <a:latin typeface="Times New Roman"/>
                <a:ea typeface="Times New Roman"/>
                <a:cs typeface="Times New Roman"/>
                <a:sym typeface="Times New Roman"/>
              </a:rPr>
              <a:t>Difficulties</a:t>
            </a:r>
            <a:endParaRPr sz="6000">
              <a:latin typeface="Times New Roman"/>
              <a:ea typeface="Times New Roman"/>
              <a:cs typeface="Times New Roman"/>
              <a:sym typeface="Times New Roman"/>
            </a:endParaRPr>
          </a:p>
          <a:p>
            <a:pPr indent="-609600" lvl="0" marL="457200" rtl="0" algn="l">
              <a:spcBef>
                <a:spcPts val="0"/>
              </a:spcBef>
              <a:spcAft>
                <a:spcPts val="0"/>
              </a:spcAft>
              <a:buSzPts val="6000"/>
              <a:buFont typeface="Times New Roman"/>
              <a:buChar char="●"/>
            </a:pPr>
            <a:r>
              <a:rPr lang="en-US" sz="6000">
                <a:latin typeface="Times New Roman"/>
                <a:ea typeface="Times New Roman"/>
                <a:cs typeface="Times New Roman"/>
                <a:sym typeface="Times New Roman"/>
              </a:rPr>
              <a:t>Applications</a:t>
            </a:r>
            <a:endParaRPr sz="6000">
              <a:latin typeface="Times New Roman"/>
              <a:ea typeface="Times New Roman"/>
              <a:cs typeface="Times New Roman"/>
              <a:sym typeface="Times New Roman"/>
            </a:endParaRPr>
          </a:p>
          <a:p>
            <a:pPr indent="-609600" lvl="0" marL="457200" rtl="0" algn="l">
              <a:spcBef>
                <a:spcPts val="0"/>
              </a:spcBef>
              <a:spcAft>
                <a:spcPts val="0"/>
              </a:spcAft>
              <a:buSzPts val="6000"/>
              <a:buFont typeface="Times New Roman"/>
              <a:buChar char="●"/>
            </a:pPr>
            <a:r>
              <a:rPr lang="en-US" sz="6000">
                <a:latin typeface="Times New Roman"/>
                <a:ea typeface="Times New Roman"/>
                <a:cs typeface="Times New Roman"/>
                <a:sym typeface="Times New Roman"/>
              </a:rPr>
              <a:t>Future Work</a:t>
            </a:r>
            <a:endParaRPr sz="6000">
              <a:latin typeface="Times New Roman"/>
              <a:ea typeface="Times New Roman"/>
              <a:cs typeface="Times New Roman"/>
              <a:sym typeface="Times New Roman"/>
            </a:endParaRPr>
          </a:p>
          <a:p>
            <a:pPr indent="-609600" lvl="0" marL="457200" rtl="0" algn="l">
              <a:spcBef>
                <a:spcPts val="0"/>
              </a:spcBef>
              <a:spcAft>
                <a:spcPts val="0"/>
              </a:spcAft>
              <a:buSzPts val="6000"/>
              <a:buFont typeface="Times New Roman"/>
              <a:buChar char="●"/>
            </a:pPr>
            <a:r>
              <a:rPr lang="en-US" sz="6000">
                <a:latin typeface="Times New Roman"/>
                <a:ea typeface="Times New Roman"/>
                <a:cs typeface="Times New Roman"/>
                <a:sym typeface="Times New Roman"/>
              </a:rPr>
              <a:t>Summary</a:t>
            </a:r>
            <a:endParaRPr sz="6000">
              <a:latin typeface="Times New Roman"/>
              <a:ea typeface="Times New Roman"/>
              <a:cs typeface="Times New Roman"/>
              <a:sym typeface="Times New Roman"/>
            </a:endParaRPr>
          </a:p>
        </p:txBody>
      </p:sp>
      <p:cxnSp>
        <p:nvCxnSpPr>
          <p:cNvPr id="100" name="Google Shape;100;p15"/>
          <p:cNvCxnSpPr/>
          <p:nvPr/>
        </p:nvCxnSpPr>
        <p:spPr>
          <a:xfrm flipH="1">
            <a:off x="12642050" y="4738250"/>
            <a:ext cx="15300" cy="5751000"/>
          </a:xfrm>
          <a:prstGeom prst="straightConnector1">
            <a:avLst/>
          </a:prstGeom>
          <a:noFill/>
          <a:ln cap="flat" cmpd="sng" w="76200">
            <a:solidFill>
              <a:srgbClr val="6EADB0"/>
            </a:solidFill>
            <a:prstDash val="solid"/>
            <a:round/>
            <a:headEnd len="med" w="med" type="none"/>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pic>
        <p:nvPicPr>
          <p:cNvPr descr="yellow.png" id="328" name="Google Shape;328;p33"/>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329" name="Google Shape;329;p33"/>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330" name="Google Shape;330;p33"/>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331" name="Google Shape;331;p33"/>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332" name="Google Shape;332;p33"/>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333" name="Google Shape;333;p33"/>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334" name="Google Shape;334;p33"/>
          <p:cNvSpPr txBox="1"/>
          <p:nvPr/>
        </p:nvSpPr>
        <p:spPr>
          <a:xfrm>
            <a:off x="5935200" y="12321000"/>
            <a:ext cx="8628600" cy="847200"/>
          </a:xfrm>
          <a:prstGeom prst="rect">
            <a:avLst/>
          </a:prstGeom>
          <a:noFill/>
          <a:ln>
            <a:noFill/>
          </a:ln>
        </p:spPr>
        <p:txBody>
          <a:bodyPr anchorCtr="0" anchor="ctr" bIns="50800" lIns="50800" spcFirstLastPara="1" rIns="50800" wrap="square" tIns="50800">
            <a:noAutofit/>
          </a:bodyPr>
          <a:lstStyle/>
          <a:p>
            <a:pPr indent="0" lvl="0" marL="0" marR="0" rtl="0" algn="l">
              <a:lnSpc>
                <a:spcPct val="204568"/>
              </a:lnSpc>
              <a:spcBef>
                <a:spcPts val="0"/>
              </a:spcBef>
              <a:spcAft>
                <a:spcPts val="0"/>
              </a:spcAft>
              <a:buClr>
                <a:srgbClr val="000000"/>
              </a:buClr>
              <a:buSzPts val="2933"/>
              <a:buFont typeface="Times New Roman"/>
              <a:buNone/>
            </a:pPr>
            <a:r>
              <a:rPr i="1" lang="en-US" sz="4000" u="sng">
                <a:latin typeface="Times New Roman"/>
                <a:ea typeface="Times New Roman"/>
                <a:cs typeface="Times New Roman"/>
                <a:sym typeface="Times New Roman"/>
              </a:rPr>
              <a:t>Figure 6: </a:t>
            </a:r>
            <a:r>
              <a:rPr lang="en-US" sz="4000">
                <a:latin typeface="Times New Roman"/>
                <a:ea typeface="Times New Roman"/>
                <a:cs typeface="Times New Roman"/>
                <a:sym typeface="Times New Roman"/>
              </a:rPr>
              <a:t>Schematic Model </a:t>
            </a:r>
            <a:r>
              <a:rPr b="0" i="0" lang="en-US" sz="4000" u="none" cap="none" strike="noStrike">
                <a:latin typeface="Times New Roman"/>
                <a:ea typeface="Times New Roman"/>
                <a:cs typeface="Times New Roman"/>
                <a:sym typeface="Times New Roman"/>
              </a:rPr>
              <a:t> </a:t>
            </a:r>
            <a:endParaRPr sz="4000"/>
          </a:p>
        </p:txBody>
      </p:sp>
      <p:sp>
        <p:nvSpPr>
          <p:cNvPr id="335" name="Google Shape;335;p33"/>
          <p:cNvSpPr txBox="1"/>
          <p:nvPr/>
        </p:nvSpPr>
        <p:spPr>
          <a:xfrm>
            <a:off x="3167425" y="23691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Hardware Schematic-Model</a:t>
            </a:r>
            <a:endParaRPr b="1" sz="4800">
              <a:solidFill>
                <a:srgbClr val="4E7D7E"/>
              </a:solidFill>
              <a:latin typeface="Times New Roman"/>
              <a:ea typeface="Times New Roman"/>
              <a:cs typeface="Times New Roman"/>
              <a:sym typeface="Times New Roman"/>
            </a:endParaRPr>
          </a:p>
        </p:txBody>
      </p:sp>
      <p:sp>
        <p:nvSpPr>
          <p:cNvPr id="336" name="Google Shape;336;p33"/>
          <p:cNvSpPr/>
          <p:nvPr/>
        </p:nvSpPr>
        <p:spPr>
          <a:xfrm rot="5400000">
            <a:off x="16385925" y="5841000"/>
            <a:ext cx="13869300" cy="2038200"/>
          </a:xfrm>
          <a:prstGeom prst="rect">
            <a:avLst/>
          </a:prstGeom>
          <a:solidFill>
            <a:srgbClr val="6DAEB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6DAEB0"/>
              </a:buClr>
              <a:buSzPts val="4400"/>
              <a:buFont typeface="Palatino"/>
              <a:buNone/>
            </a:pPr>
            <a:r>
              <a:t/>
            </a:r>
            <a:endParaRPr b="0" i="0" sz="4400" u="none" cap="none" strike="noStrike">
              <a:solidFill>
                <a:srgbClr val="6DAEB0"/>
              </a:solidFill>
              <a:latin typeface="Palatino"/>
              <a:ea typeface="Palatino"/>
              <a:cs typeface="Palatino"/>
              <a:sym typeface="Palatino"/>
            </a:endParaRPr>
          </a:p>
        </p:txBody>
      </p:sp>
      <p:pic>
        <p:nvPicPr>
          <p:cNvPr id="337" name="Google Shape;337;p33"/>
          <p:cNvPicPr preferRelativeResize="0"/>
          <p:nvPr/>
        </p:nvPicPr>
        <p:blipFill rotWithShape="1">
          <a:blip r:embed="rId7">
            <a:alphaModFix/>
          </a:blip>
          <a:srcRect b="0" l="11356" r="7638" t="2181"/>
          <a:stretch/>
        </p:blipFill>
        <p:spPr>
          <a:xfrm>
            <a:off x="7345025" y="2520075"/>
            <a:ext cx="11009475" cy="93991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pic>
        <p:nvPicPr>
          <p:cNvPr descr="yellow.png" id="342" name="Google Shape;342;p34"/>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343" name="Google Shape;343;p34"/>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344" name="Google Shape;344;p34"/>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345" name="Google Shape;345;p34"/>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346" name="Google Shape;346;p34"/>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347" name="Google Shape;347;p34"/>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348" name="Google Shape;348;p34"/>
          <p:cNvSpPr txBox="1"/>
          <p:nvPr/>
        </p:nvSpPr>
        <p:spPr>
          <a:xfrm>
            <a:off x="3416800" y="2708900"/>
            <a:ext cx="16134600" cy="10142100"/>
          </a:xfrm>
          <a:prstGeom prst="rect">
            <a:avLst/>
          </a:prstGeom>
          <a:noFill/>
          <a:ln>
            <a:noFill/>
          </a:ln>
        </p:spPr>
        <p:txBody>
          <a:bodyPr anchorCtr="0" anchor="ctr" bIns="50800" lIns="50800" spcFirstLastPara="1" rIns="50800" wrap="square" tIns="50800">
            <a:noAutofit/>
          </a:bodyPr>
          <a:lstStyle/>
          <a:p>
            <a:pPr indent="-514350" lvl="0" marL="457200" marR="0" rtl="0" algn="l">
              <a:lnSpc>
                <a:spcPct val="173846"/>
              </a:lnSpc>
              <a:spcBef>
                <a:spcPts val="0"/>
              </a:spcBef>
              <a:spcAft>
                <a:spcPts val="0"/>
              </a:spcAft>
              <a:buSzPts val="4500"/>
              <a:buFont typeface="Times New Roman"/>
              <a:buChar char="●"/>
            </a:pPr>
            <a:r>
              <a:rPr lang="en-US" sz="4500">
                <a:latin typeface="Times New Roman"/>
                <a:ea typeface="Times New Roman"/>
                <a:cs typeface="Times New Roman"/>
                <a:sym typeface="Times New Roman"/>
              </a:rPr>
              <a:t>Raspberry Pi 2 Model B is a </a:t>
            </a:r>
            <a:r>
              <a:rPr lang="en-US" sz="4500">
                <a:latin typeface="Times New Roman"/>
                <a:ea typeface="Times New Roman"/>
                <a:cs typeface="Times New Roman"/>
                <a:sym typeface="Times New Roman"/>
              </a:rPr>
              <a:t>microprocessor.</a:t>
            </a:r>
            <a:r>
              <a:rPr lang="en-US" sz="4500">
                <a:latin typeface="Times New Roman"/>
                <a:ea typeface="Times New Roman"/>
                <a:cs typeface="Times New Roman"/>
                <a:sym typeface="Times New Roman"/>
              </a:rPr>
              <a:t> </a:t>
            </a:r>
            <a:endParaRPr sz="4500">
              <a:latin typeface="Times New Roman"/>
              <a:ea typeface="Times New Roman"/>
              <a:cs typeface="Times New Roman"/>
              <a:sym typeface="Times New Roman"/>
            </a:endParaRPr>
          </a:p>
          <a:p>
            <a:pPr indent="-514350" lvl="0" marL="457200" marR="0" rtl="0" algn="l">
              <a:lnSpc>
                <a:spcPct val="173846"/>
              </a:lnSpc>
              <a:spcBef>
                <a:spcPts val="0"/>
              </a:spcBef>
              <a:spcAft>
                <a:spcPts val="0"/>
              </a:spcAft>
              <a:buSzPts val="4500"/>
              <a:buFont typeface="Times New Roman"/>
              <a:buChar char="●"/>
            </a:pPr>
            <a:r>
              <a:rPr lang="en-US" sz="4500">
                <a:latin typeface="Times New Roman"/>
                <a:ea typeface="Times New Roman"/>
                <a:cs typeface="Times New Roman"/>
                <a:sym typeface="Times New Roman"/>
              </a:rPr>
              <a:t>It has a 900MHZ quad-core ARM Cortex-A7 CPU and 1GB RAM. </a:t>
            </a:r>
            <a:endParaRPr sz="4500">
              <a:latin typeface="Times New Roman"/>
              <a:ea typeface="Times New Roman"/>
              <a:cs typeface="Times New Roman"/>
              <a:sym typeface="Times New Roman"/>
            </a:endParaRPr>
          </a:p>
          <a:p>
            <a:pPr indent="-514350" lvl="0" marL="457200" marR="0" rtl="0" algn="l">
              <a:lnSpc>
                <a:spcPct val="173846"/>
              </a:lnSpc>
              <a:spcBef>
                <a:spcPts val="0"/>
              </a:spcBef>
              <a:spcAft>
                <a:spcPts val="0"/>
              </a:spcAft>
              <a:buSzPts val="4500"/>
              <a:buFont typeface="Times New Roman"/>
              <a:buChar char="●"/>
            </a:pPr>
            <a:r>
              <a:rPr lang="en-US" sz="4500">
                <a:latin typeface="Times New Roman"/>
                <a:ea typeface="Times New Roman"/>
                <a:cs typeface="Times New Roman"/>
                <a:sym typeface="Times New Roman"/>
              </a:rPr>
              <a:t>A 4 USB ports for connecting the camera, keyboard, speaker, and mouse.  </a:t>
            </a:r>
            <a:endParaRPr sz="4500">
              <a:latin typeface="Times New Roman"/>
              <a:ea typeface="Times New Roman"/>
              <a:cs typeface="Times New Roman"/>
              <a:sym typeface="Times New Roman"/>
            </a:endParaRPr>
          </a:p>
          <a:p>
            <a:pPr indent="-514350" lvl="0" marL="457200" marR="0" rtl="0" algn="l">
              <a:lnSpc>
                <a:spcPct val="173846"/>
              </a:lnSpc>
              <a:spcBef>
                <a:spcPts val="0"/>
              </a:spcBef>
              <a:spcAft>
                <a:spcPts val="0"/>
              </a:spcAft>
              <a:buSzPts val="4500"/>
              <a:buFont typeface="Times New Roman"/>
              <a:buChar char="●"/>
            </a:pPr>
            <a:r>
              <a:rPr lang="en-US" sz="4500">
                <a:latin typeface="Times New Roman"/>
                <a:ea typeface="Times New Roman"/>
                <a:cs typeface="Times New Roman"/>
                <a:sym typeface="Times New Roman"/>
              </a:rPr>
              <a:t>It contains 40 GPIO pins</a:t>
            </a:r>
            <a:endParaRPr sz="4500">
              <a:latin typeface="Times New Roman"/>
              <a:ea typeface="Times New Roman"/>
              <a:cs typeface="Times New Roman"/>
              <a:sym typeface="Times New Roman"/>
            </a:endParaRPr>
          </a:p>
          <a:p>
            <a:pPr indent="-514350" lvl="0" marL="457200" marR="0" rtl="0" algn="l">
              <a:lnSpc>
                <a:spcPct val="173846"/>
              </a:lnSpc>
              <a:spcBef>
                <a:spcPts val="0"/>
              </a:spcBef>
              <a:spcAft>
                <a:spcPts val="0"/>
              </a:spcAft>
              <a:buSzPts val="4500"/>
              <a:buFont typeface="Times New Roman"/>
              <a:buChar char="●"/>
            </a:pPr>
            <a:r>
              <a:rPr lang="en-US" sz="4500">
                <a:latin typeface="Times New Roman"/>
                <a:ea typeface="Times New Roman"/>
                <a:cs typeface="Times New Roman"/>
                <a:sym typeface="Times New Roman"/>
              </a:rPr>
              <a:t>A 100 Base Ethernet to connect the raspberry to the internet</a:t>
            </a:r>
            <a:endParaRPr sz="4500">
              <a:latin typeface="Times New Roman"/>
              <a:ea typeface="Times New Roman"/>
              <a:cs typeface="Times New Roman"/>
              <a:sym typeface="Times New Roman"/>
            </a:endParaRPr>
          </a:p>
          <a:p>
            <a:pPr indent="-514350" lvl="0" marL="457200" marR="0" rtl="0" algn="l">
              <a:lnSpc>
                <a:spcPct val="173846"/>
              </a:lnSpc>
              <a:spcBef>
                <a:spcPts val="0"/>
              </a:spcBef>
              <a:spcAft>
                <a:spcPts val="0"/>
              </a:spcAft>
              <a:buSzPts val="4500"/>
              <a:buFont typeface="Times New Roman"/>
              <a:buChar char="●"/>
            </a:pPr>
            <a:r>
              <a:rPr lang="en-US" sz="4500">
                <a:latin typeface="Times New Roman"/>
                <a:ea typeface="Times New Roman"/>
                <a:cs typeface="Times New Roman"/>
                <a:sym typeface="Times New Roman"/>
              </a:rPr>
              <a:t>A full HDMI port which is needed for connecting it to the monitor</a:t>
            </a:r>
            <a:endParaRPr sz="4500">
              <a:latin typeface="Times New Roman"/>
              <a:ea typeface="Times New Roman"/>
              <a:cs typeface="Times New Roman"/>
              <a:sym typeface="Times New Roman"/>
            </a:endParaRPr>
          </a:p>
          <a:p>
            <a:pPr indent="-514350" lvl="0" marL="457200" marR="0" rtl="0" algn="l">
              <a:lnSpc>
                <a:spcPct val="173846"/>
              </a:lnSpc>
              <a:spcBef>
                <a:spcPts val="0"/>
              </a:spcBef>
              <a:spcAft>
                <a:spcPts val="0"/>
              </a:spcAft>
              <a:buSzPts val="4500"/>
              <a:buFont typeface="Times New Roman"/>
              <a:buChar char="●"/>
            </a:pPr>
            <a:r>
              <a:rPr lang="en-US" sz="4500">
                <a:latin typeface="Times New Roman"/>
                <a:ea typeface="Times New Roman"/>
                <a:cs typeface="Times New Roman"/>
                <a:sym typeface="Times New Roman"/>
              </a:rPr>
              <a:t>A micro SD card slot for downloading the operating system and storing data </a:t>
            </a:r>
            <a:endParaRPr sz="4500">
              <a:latin typeface="Times New Roman"/>
              <a:ea typeface="Times New Roman"/>
              <a:cs typeface="Times New Roman"/>
              <a:sym typeface="Times New Roman"/>
            </a:endParaRPr>
          </a:p>
        </p:txBody>
      </p:sp>
      <p:sp>
        <p:nvSpPr>
          <p:cNvPr id="349" name="Google Shape;349;p34"/>
          <p:cNvSpPr txBox="1"/>
          <p:nvPr/>
        </p:nvSpPr>
        <p:spPr>
          <a:xfrm>
            <a:off x="3167425" y="53616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Raspberry Pi 2 Model B</a:t>
            </a:r>
            <a:endParaRPr b="1" sz="4800">
              <a:solidFill>
                <a:srgbClr val="4E7D7E"/>
              </a:solidFill>
              <a:latin typeface="Times New Roman"/>
              <a:ea typeface="Times New Roman"/>
              <a:cs typeface="Times New Roman"/>
              <a:sym typeface="Times New Roman"/>
            </a:endParaRPr>
          </a:p>
        </p:txBody>
      </p:sp>
      <p:pic>
        <p:nvPicPr>
          <p:cNvPr id="350" name="Google Shape;350;p34"/>
          <p:cNvPicPr preferRelativeResize="0"/>
          <p:nvPr/>
        </p:nvPicPr>
        <p:blipFill>
          <a:blip r:embed="rId7">
            <a:alphaModFix/>
          </a:blip>
          <a:stretch>
            <a:fillRect/>
          </a:stretch>
        </p:blipFill>
        <p:spPr>
          <a:xfrm>
            <a:off x="17107602" y="4777801"/>
            <a:ext cx="7015300" cy="4604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pic>
        <p:nvPicPr>
          <p:cNvPr descr="yellow.png" id="355" name="Google Shape;355;p35"/>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356" name="Google Shape;356;p35"/>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357" name="Google Shape;357;p35"/>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358" name="Google Shape;358;p35"/>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359" name="Google Shape;359;p35"/>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360" name="Google Shape;360;p35"/>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361" name="Google Shape;361;p35"/>
          <p:cNvSpPr txBox="1"/>
          <p:nvPr/>
        </p:nvSpPr>
        <p:spPr>
          <a:xfrm>
            <a:off x="3167425" y="3353925"/>
            <a:ext cx="14987700" cy="8298300"/>
          </a:xfrm>
          <a:prstGeom prst="rect">
            <a:avLst/>
          </a:prstGeom>
          <a:noFill/>
          <a:ln>
            <a:noFill/>
          </a:ln>
        </p:spPr>
        <p:txBody>
          <a:bodyPr anchorCtr="0" anchor="ctr" bIns="50800" lIns="50800" spcFirstLastPara="1" rIns="50800" wrap="square" tIns="50800">
            <a:noAutofit/>
          </a:bodyPr>
          <a:lstStyle/>
          <a:p>
            <a:pPr indent="0" lvl="0" marL="457200" marR="0" rtl="0" algn="l">
              <a:lnSpc>
                <a:spcPct val="173846"/>
              </a:lnSpc>
              <a:spcBef>
                <a:spcPts val="0"/>
              </a:spcBef>
              <a:spcAft>
                <a:spcPts val="0"/>
              </a:spcAft>
              <a:buNone/>
            </a:pPr>
            <a:r>
              <a:rPr lang="en-US" sz="5000">
                <a:latin typeface="Times New Roman"/>
                <a:ea typeface="Times New Roman"/>
                <a:cs typeface="Times New Roman"/>
                <a:sym typeface="Times New Roman"/>
              </a:rPr>
              <a:t>The camera has a 720p, a TrueColor technology, which give a good colorful image. It helps on detecting the features and reduce the possibility of false detection. It works out Windows from windows 8 up to windows 10. </a:t>
            </a:r>
            <a:endParaRPr sz="5000">
              <a:latin typeface="Times New Roman"/>
              <a:ea typeface="Times New Roman"/>
              <a:cs typeface="Times New Roman"/>
              <a:sym typeface="Times New Roman"/>
            </a:endParaRPr>
          </a:p>
          <a:p>
            <a:pPr indent="0" lvl="0" marL="457200" marR="0" rtl="0" algn="l">
              <a:lnSpc>
                <a:spcPct val="173846"/>
              </a:lnSpc>
              <a:spcBef>
                <a:spcPts val="0"/>
              </a:spcBef>
              <a:spcAft>
                <a:spcPts val="0"/>
              </a:spcAft>
              <a:buNone/>
            </a:pPr>
            <a:r>
              <a:t/>
            </a:r>
            <a:endParaRPr sz="5000">
              <a:latin typeface="Times New Roman"/>
              <a:ea typeface="Times New Roman"/>
              <a:cs typeface="Times New Roman"/>
              <a:sym typeface="Times New Roman"/>
            </a:endParaRPr>
          </a:p>
        </p:txBody>
      </p:sp>
      <p:pic>
        <p:nvPicPr>
          <p:cNvPr id="362" name="Google Shape;362;p35"/>
          <p:cNvPicPr preferRelativeResize="0"/>
          <p:nvPr/>
        </p:nvPicPr>
        <p:blipFill>
          <a:blip r:embed="rId7">
            <a:alphaModFix/>
          </a:blip>
          <a:stretch>
            <a:fillRect/>
          </a:stretch>
        </p:blipFill>
        <p:spPr>
          <a:xfrm>
            <a:off x="17774150" y="3353925"/>
            <a:ext cx="6983095" cy="9078000"/>
          </a:xfrm>
          <a:prstGeom prst="rect">
            <a:avLst/>
          </a:prstGeom>
          <a:noFill/>
          <a:ln>
            <a:noFill/>
          </a:ln>
        </p:spPr>
      </p:pic>
      <p:sp>
        <p:nvSpPr>
          <p:cNvPr id="363" name="Google Shape;363;p35"/>
          <p:cNvSpPr txBox="1"/>
          <p:nvPr/>
        </p:nvSpPr>
        <p:spPr>
          <a:xfrm>
            <a:off x="3167425" y="23691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Microsoft LifeCam HD-3000</a:t>
            </a:r>
            <a:endParaRPr b="1" sz="4800">
              <a:solidFill>
                <a:srgbClr val="4E7D7E"/>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pic>
        <p:nvPicPr>
          <p:cNvPr descr="yellow.png" id="368" name="Google Shape;368;p36"/>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369" name="Google Shape;369;p36"/>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370" name="Google Shape;370;p36"/>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371" name="Google Shape;371;p36"/>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372" name="Google Shape;372;p36"/>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373" name="Google Shape;373;p36"/>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374" name="Google Shape;374;p36"/>
          <p:cNvSpPr txBox="1"/>
          <p:nvPr/>
        </p:nvSpPr>
        <p:spPr>
          <a:xfrm>
            <a:off x="2538125" y="3819975"/>
            <a:ext cx="11595900" cy="8298300"/>
          </a:xfrm>
          <a:prstGeom prst="rect">
            <a:avLst/>
          </a:prstGeom>
          <a:noFill/>
          <a:ln>
            <a:noFill/>
          </a:ln>
        </p:spPr>
        <p:txBody>
          <a:bodyPr anchorCtr="0" anchor="ctr" bIns="50800" lIns="50800" spcFirstLastPara="1" rIns="50800" wrap="square" tIns="50800">
            <a:noAutofit/>
          </a:bodyPr>
          <a:lstStyle/>
          <a:p>
            <a:pPr indent="-546100" lvl="0" marL="457200" marR="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SaintSmart 2-Channel 5V Relay Module</a:t>
            </a:r>
            <a:endParaRPr sz="5000">
              <a:latin typeface="Times New Roman"/>
              <a:ea typeface="Times New Roman"/>
              <a:cs typeface="Times New Roman"/>
              <a:sym typeface="Times New Roman"/>
            </a:endParaRPr>
          </a:p>
          <a:p>
            <a:pPr indent="-546100" lvl="0" marL="457200" marR="0" rtl="0" algn="l">
              <a:lnSpc>
                <a:spcPct val="173846"/>
              </a:lnSpc>
              <a:spcBef>
                <a:spcPts val="0"/>
              </a:spcBef>
              <a:spcAft>
                <a:spcPts val="0"/>
              </a:spcAft>
              <a:buSzPts val="5000"/>
              <a:buFont typeface="Times New Roman"/>
              <a:buChar char="●"/>
            </a:pPr>
            <a:r>
              <a:rPr lang="en-US" sz="7000">
                <a:latin typeface="Times New Roman"/>
                <a:ea typeface="Times New Roman"/>
                <a:cs typeface="Times New Roman"/>
                <a:sym typeface="Times New Roman"/>
              </a:rPr>
              <a:t>Electromagnetic switch operated by a relatively small electric current that can</a:t>
            </a:r>
            <a:r>
              <a:rPr lang="en-US" sz="5000">
                <a:latin typeface="Times New Roman"/>
                <a:ea typeface="Times New Roman"/>
                <a:cs typeface="Times New Roman"/>
                <a:sym typeface="Times New Roman"/>
              </a:rPr>
              <a:t> turn on or off a much larger electric current.</a:t>
            </a:r>
            <a:endParaRPr sz="5000">
              <a:latin typeface="Times New Roman"/>
              <a:ea typeface="Times New Roman"/>
              <a:cs typeface="Times New Roman"/>
              <a:sym typeface="Times New Roman"/>
            </a:endParaRPr>
          </a:p>
        </p:txBody>
      </p:sp>
      <p:pic>
        <p:nvPicPr>
          <p:cNvPr id="375" name="Google Shape;375;p36"/>
          <p:cNvPicPr preferRelativeResize="0"/>
          <p:nvPr/>
        </p:nvPicPr>
        <p:blipFill>
          <a:blip r:embed="rId7">
            <a:alphaModFix/>
          </a:blip>
          <a:stretch>
            <a:fillRect/>
          </a:stretch>
        </p:blipFill>
        <p:spPr>
          <a:xfrm>
            <a:off x="16203050" y="4525957"/>
            <a:ext cx="7400693" cy="5832750"/>
          </a:xfrm>
          <a:prstGeom prst="rect">
            <a:avLst/>
          </a:prstGeom>
          <a:noFill/>
          <a:ln>
            <a:noFill/>
          </a:ln>
        </p:spPr>
      </p:pic>
      <p:sp>
        <p:nvSpPr>
          <p:cNvPr id="376" name="Google Shape;376;p36"/>
          <p:cNvSpPr txBox="1"/>
          <p:nvPr/>
        </p:nvSpPr>
        <p:spPr>
          <a:xfrm>
            <a:off x="3167425" y="23691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Relay Module</a:t>
            </a:r>
            <a:endParaRPr b="1" sz="4800">
              <a:solidFill>
                <a:srgbClr val="4E7D7E"/>
              </a:solidFill>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pic>
        <p:nvPicPr>
          <p:cNvPr descr="yellow.png" id="381" name="Google Shape;381;p37"/>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382" name="Google Shape;382;p37"/>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383" name="Google Shape;383;p37"/>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384" name="Google Shape;384;p37"/>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385" name="Google Shape;385;p37"/>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386" name="Google Shape;386;p37"/>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387" name="Google Shape;387;p37"/>
          <p:cNvSpPr txBox="1"/>
          <p:nvPr/>
        </p:nvSpPr>
        <p:spPr>
          <a:xfrm>
            <a:off x="3934201" y="2972550"/>
            <a:ext cx="16515600" cy="7770900"/>
          </a:xfrm>
          <a:prstGeom prst="rect">
            <a:avLst/>
          </a:prstGeom>
          <a:noFill/>
          <a:ln>
            <a:noFill/>
          </a:ln>
        </p:spPr>
        <p:txBody>
          <a:bodyPr anchorCtr="0" anchor="ctr" bIns="50800" lIns="50800" spcFirstLastPara="1" rIns="50800" wrap="square" tIns="50800">
            <a:noAutofit/>
          </a:bodyPr>
          <a:lstStyle/>
          <a:p>
            <a:pPr indent="-546100" lvl="0" marL="457200" marR="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It is a 12 volts DC electric door strike.</a:t>
            </a:r>
            <a:endParaRPr sz="5000">
              <a:latin typeface="Times New Roman"/>
              <a:ea typeface="Times New Roman"/>
              <a:cs typeface="Times New Roman"/>
              <a:sym typeface="Times New Roman"/>
            </a:endParaRPr>
          </a:p>
          <a:p>
            <a:pPr indent="-546100" lvl="0" marL="457200" marR="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It unlocked automatically by the system.</a:t>
            </a:r>
            <a:endParaRPr sz="5000">
              <a:latin typeface="Times New Roman"/>
              <a:ea typeface="Times New Roman"/>
              <a:cs typeface="Times New Roman"/>
              <a:sym typeface="Times New Roman"/>
            </a:endParaRPr>
          </a:p>
          <a:p>
            <a:pPr indent="-546100" lvl="0" marL="457200" marR="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When power is connected it unlocks the door and locks the door when power is not connected.</a:t>
            </a:r>
            <a:endParaRPr sz="5000">
              <a:latin typeface="Times New Roman"/>
              <a:ea typeface="Times New Roman"/>
              <a:cs typeface="Times New Roman"/>
              <a:sym typeface="Times New Roman"/>
            </a:endParaRPr>
          </a:p>
        </p:txBody>
      </p:sp>
      <p:pic>
        <p:nvPicPr>
          <p:cNvPr id="388" name="Google Shape;388;p37"/>
          <p:cNvPicPr preferRelativeResize="0"/>
          <p:nvPr/>
        </p:nvPicPr>
        <p:blipFill rotWithShape="1">
          <a:blip r:embed="rId7">
            <a:alphaModFix/>
          </a:blip>
          <a:srcRect b="0" l="33501" r="37690" t="0"/>
          <a:stretch/>
        </p:blipFill>
        <p:spPr>
          <a:xfrm>
            <a:off x="19554175" y="495825"/>
            <a:ext cx="4037350" cy="11274999"/>
          </a:xfrm>
          <a:prstGeom prst="rect">
            <a:avLst/>
          </a:prstGeom>
          <a:noFill/>
          <a:ln>
            <a:noFill/>
          </a:ln>
        </p:spPr>
      </p:pic>
      <p:sp>
        <p:nvSpPr>
          <p:cNvPr id="389" name="Google Shape;389;p37"/>
          <p:cNvSpPr txBox="1"/>
          <p:nvPr/>
        </p:nvSpPr>
        <p:spPr>
          <a:xfrm>
            <a:off x="3167425" y="23691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Door Strike</a:t>
            </a:r>
            <a:endParaRPr b="1" sz="4800">
              <a:solidFill>
                <a:srgbClr val="4E7D7E"/>
              </a:solidFill>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pic>
        <p:nvPicPr>
          <p:cNvPr descr="yellow.png" id="394" name="Google Shape;394;p38"/>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395" name="Google Shape;395;p38"/>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396" name="Google Shape;396;p38"/>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397" name="Google Shape;397;p38"/>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398" name="Google Shape;398;p38"/>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399" name="Google Shape;399;p38"/>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400" name="Google Shape;400;p38"/>
          <p:cNvSpPr txBox="1"/>
          <p:nvPr/>
        </p:nvSpPr>
        <p:spPr>
          <a:xfrm>
            <a:off x="3379977" y="2371050"/>
            <a:ext cx="13927200" cy="9591600"/>
          </a:xfrm>
          <a:prstGeom prst="rect">
            <a:avLst/>
          </a:prstGeom>
          <a:noFill/>
          <a:ln>
            <a:noFill/>
          </a:ln>
        </p:spPr>
        <p:txBody>
          <a:bodyPr anchorCtr="0" anchor="ctr" bIns="50800" lIns="50800" spcFirstLastPara="1" rIns="50800" wrap="square" tIns="50800">
            <a:noAutofit/>
          </a:bodyPr>
          <a:lstStyle/>
          <a:p>
            <a:pPr indent="-546100" lvl="0" marL="457200" marR="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Adafruit Female DC Power Adapter</a:t>
            </a:r>
            <a:endParaRPr sz="5000">
              <a:latin typeface="Times New Roman"/>
              <a:ea typeface="Times New Roman"/>
              <a:cs typeface="Times New Roman"/>
              <a:sym typeface="Times New Roman"/>
            </a:endParaRPr>
          </a:p>
          <a:p>
            <a:pPr indent="-546100" lvl="0" marL="457200" marR="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Used to connect a DC power wall wart to the board</a:t>
            </a:r>
            <a:endParaRPr sz="5000">
              <a:latin typeface="Times New Roman"/>
              <a:ea typeface="Times New Roman"/>
              <a:cs typeface="Times New Roman"/>
              <a:sym typeface="Times New Roman"/>
            </a:endParaRPr>
          </a:p>
        </p:txBody>
      </p:sp>
      <p:pic>
        <p:nvPicPr>
          <p:cNvPr id="401" name="Google Shape;401;p38"/>
          <p:cNvPicPr preferRelativeResize="0"/>
          <p:nvPr/>
        </p:nvPicPr>
        <p:blipFill rotWithShape="1">
          <a:blip r:embed="rId7">
            <a:alphaModFix/>
          </a:blip>
          <a:srcRect b="15693" l="23965" r="22526" t="17581"/>
          <a:stretch/>
        </p:blipFill>
        <p:spPr>
          <a:xfrm>
            <a:off x="16908150" y="3819975"/>
            <a:ext cx="6768549" cy="8440781"/>
          </a:xfrm>
          <a:prstGeom prst="rect">
            <a:avLst/>
          </a:prstGeom>
          <a:noFill/>
          <a:ln>
            <a:noFill/>
          </a:ln>
        </p:spPr>
      </p:pic>
      <p:sp>
        <p:nvSpPr>
          <p:cNvPr id="402" name="Google Shape;402;p38"/>
          <p:cNvSpPr txBox="1"/>
          <p:nvPr/>
        </p:nvSpPr>
        <p:spPr>
          <a:xfrm>
            <a:off x="3167425" y="23691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Female DC Power Adapter</a:t>
            </a:r>
            <a:endParaRPr b="1" sz="4800">
              <a:solidFill>
                <a:srgbClr val="4E7D7E"/>
              </a:solidFill>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pic>
        <p:nvPicPr>
          <p:cNvPr descr="yellow.png" id="407" name="Google Shape;407;p39"/>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408" name="Google Shape;408;p39"/>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409" name="Google Shape;409;p39"/>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410" name="Google Shape;410;p39"/>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411" name="Google Shape;411;p39"/>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412" name="Google Shape;412;p39"/>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413" name="Google Shape;413;p39"/>
          <p:cNvSpPr txBox="1"/>
          <p:nvPr/>
        </p:nvSpPr>
        <p:spPr>
          <a:xfrm>
            <a:off x="4467804" y="2371050"/>
            <a:ext cx="10186500" cy="9591600"/>
          </a:xfrm>
          <a:prstGeom prst="rect">
            <a:avLst/>
          </a:prstGeom>
          <a:noFill/>
          <a:ln>
            <a:noFill/>
          </a:ln>
        </p:spPr>
        <p:txBody>
          <a:bodyPr anchorCtr="0" anchor="ctr" bIns="50800" lIns="50800" spcFirstLastPara="1" rIns="50800" wrap="square" tIns="50800">
            <a:noAutofit/>
          </a:bodyPr>
          <a:lstStyle/>
          <a:p>
            <a:pPr indent="0" lvl="0" marL="0" rtl="0" algn="l">
              <a:lnSpc>
                <a:spcPct val="115000"/>
              </a:lnSpc>
              <a:spcBef>
                <a:spcPts val="1200"/>
              </a:spcBef>
              <a:spcAft>
                <a:spcPts val="0"/>
              </a:spcAft>
              <a:buNone/>
            </a:pPr>
            <a:r>
              <a:rPr lang="en-US" sz="5000">
                <a:latin typeface="Times New Roman"/>
                <a:ea typeface="Times New Roman"/>
                <a:cs typeface="Times New Roman"/>
                <a:sym typeface="Times New Roman"/>
              </a:rPr>
              <a:t>Adapter type: Switching</a:t>
            </a:r>
            <a:endParaRPr sz="5000">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5000">
                <a:latin typeface="Times New Roman"/>
                <a:ea typeface="Times New Roman"/>
                <a:cs typeface="Times New Roman"/>
                <a:sym typeface="Times New Roman"/>
              </a:rPr>
              <a:t>Voltage: 12 V</a:t>
            </a:r>
            <a:endParaRPr sz="5000">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5000">
                <a:latin typeface="Times New Roman"/>
                <a:ea typeface="Times New Roman"/>
                <a:cs typeface="Times New Roman"/>
                <a:sym typeface="Times New Roman"/>
              </a:rPr>
              <a:t>Current supply: 5 A</a:t>
            </a:r>
            <a:endParaRPr sz="5000">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5000">
                <a:latin typeface="Times New Roman"/>
                <a:ea typeface="Times New Roman"/>
                <a:cs typeface="Times New Roman"/>
                <a:sym typeface="Times New Roman"/>
              </a:rPr>
              <a:t>Output power: 60 W</a:t>
            </a:r>
            <a:endParaRPr sz="5000">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5000">
                <a:latin typeface="Times New Roman"/>
                <a:ea typeface="Times New Roman"/>
                <a:cs typeface="Times New Roman"/>
                <a:sym typeface="Times New Roman"/>
              </a:rPr>
              <a:t>Number of output: 1 pcs</a:t>
            </a:r>
            <a:endParaRPr sz="5000">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5000">
                <a:latin typeface="Times New Roman"/>
                <a:ea typeface="Times New Roman"/>
                <a:cs typeface="Times New Roman"/>
                <a:sym typeface="Times New Roman"/>
              </a:rPr>
              <a:t>Weight: 0.30 KG</a:t>
            </a:r>
            <a:endParaRPr sz="5000">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rPr lang="en-US" sz="5000">
                <a:latin typeface="Times New Roman"/>
                <a:ea typeface="Times New Roman"/>
                <a:cs typeface="Times New Roman"/>
                <a:sym typeface="Times New Roman"/>
              </a:rPr>
              <a:t>Power density: 300 to 1500 W/kg</a:t>
            </a:r>
            <a:endParaRPr sz="5000">
              <a:latin typeface="Times New Roman"/>
              <a:ea typeface="Times New Roman"/>
              <a:cs typeface="Times New Roman"/>
              <a:sym typeface="Times New Roman"/>
            </a:endParaRPr>
          </a:p>
        </p:txBody>
      </p:sp>
      <p:pic>
        <p:nvPicPr>
          <p:cNvPr id="414" name="Google Shape;414;p39"/>
          <p:cNvPicPr preferRelativeResize="0"/>
          <p:nvPr/>
        </p:nvPicPr>
        <p:blipFill rotWithShape="1">
          <a:blip r:embed="rId7">
            <a:alphaModFix/>
          </a:blip>
          <a:srcRect b="10019" l="6932" r="6621" t="18720"/>
          <a:stretch/>
        </p:blipFill>
        <p:spPr>
          <a:xfrm>
            <a:off x="13167350" y="4282525"/>
            <a:ext cx="10758750" cy="7275050"/>
          </a:xfrm>
          <a:prstGeom prst="rect">
            <a:avLst/>
          </a:prstGeom>
          <a:noFill/>
          <a:ln>
            <a:noFill/>
          </a:ln>
        </p:spPr>
      </p:pic>
      <p:sp>
        <p:nvSpPr>
          <p:cNvPr id="415" name="Google Shape;415;p39"/>
          <p:cNvSpPr txBox="1"/>
          <p:nvPr/>
        </p:nvSpPr>
        <p:spPr>
          <a:xfrm>
            <a:off x="3167425" y="23691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Power Supply</a:t>
            </a:r>
            <a:endParaRPr b="1" sz="4800">
              <a:solidFill>
                <a:srgbClr val="4E7D7E"/>
              </a:solidFill>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pic>
        <p:nvPicPr>
          <p:cNvPr descr="yellow.png" id="420" name="Google Shape;420;p40"/>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421" name="Google Shape;421;p40"/>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422" name="Google Shape;422;p40"/>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423" name="Google Shape;423;p40"/>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424" name="Google Shape;424;p40"/>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425" name="Google Shape;425;p40"/>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426" name="Google Shape;426;p40"/>
          <p:cNvSpPr txBox="1"/>
          <p:nvPr/>
        </p:nvSpPr>
        <p:spPr>
          <a:xfrm>
            <a:off x="2980958" y="2371050"/>
            <a:ext cx="20442000" cy="9591600"/>
          </a:xfrm>
          <a:prstGeom prst="rect">
            <a:avLst/>
          </a:prstGeom>
          <a:noFill/>
          <a:ln>
            <a:noFill/>
          </a:ln>
        </p:spPr>
        <p:txBody>
          <a:bodyPr anchorCtr="0" anchor="ctr" bIns="50800" lIns="50800" spcFirstLastPara="1" rIns="50800" wrap="square" tIns="50800">
            <a:noAutofit/>
          </a:bodyPr>
          <a:lstStyle/>
          <a:p>
            <a:pPr indent="0" lvl="0" marL="457200" marR="0" rtl="0" algn="l">
              <a:lnSpc>
                <a:spcPct val="173846"/>
              </a:lnSpc>
              <a:spcBef>
                <a:spcPts val="0"/>
              </a:spcBef>
              <a:spcAft>
                <a:spcPts val="0"/>
              </a:spcAft>
              <a:buNone/>
            </a:pPr>
            <a:r>
              <a:t/>
            </a:r>
            <a:endParaRPr sz="3600"/>
          </a:p>
        </p:txBody>
      </p:sp>
      <p:pic>
        <p:nvPicPr>
          <p:cNvPr id="427" name="Google Shape;427;p40"/>
          <p:cNvPicPr preferRelativeResize="0"/>
          <p:nvPr/>
        </p:nvPicPr>
        <p:blipFill rotWithShape="1">
          <a:blip r:embed="rId7">
            <a:alphaModFix/>
          </a:blip>
          <a:srcRect b="4923" l="21890" r="27647" t="5229"/>
          <a:stretch/>
        </p:blipFill>
        <p:spPr>
          <a:xfrm>
            <a:off x="15812300" y="2708907"/>
            <a:ext cx="7777000" cy="10351830"/>
          </a:xfrm>
          <a:prstGeom prst="rect">
            <a:avLst/>
          </a:prstGeom>
          <a:noFill/>
          <a:ln>
            <a:noFill/>
          </a:ln>
        </p:spPr>
      </p:pic>
      <p:pic>
        <p:nvPicPr>
          <p:cNvPr id="428" name="Google Shape;428;p40"/>
          <p:cNvPicPr preferRelativeResize="0"/>
          <p:nvPr/>
        </p:nvPicPr>
        <p:blipFill rotWithShape="1">
          <a:blip r:embed="rId8">
            <a:alphaModFix/>
          </a:blip>
          <a:srcRect b="16805" l="12487" r="0" t="0"/>
          <a:stretch/>
        </p:blipFill>
        <p:spPr>
          <a:xfrm>
            <a:off x="3384180" y="4044600"/>
            <a:ext cx="12428122" cy="8298175"/>
          </a:xfrm>
          <a:prstGeom prst="rect">
            <a:avLst/>
          </a:prstGeom>
          <a:noFill/>
          <a:ln>
            <a:noFill/>
          </a:ln>
        </p:spPr>
      </p:pic>
      <p:sp>
        <p:nvSpPr>
          <p:cNvPr id="429" name="Google Shape;429;p40"/>
          <p:cNvSpPr txBox="1"/>
          <p:nvPr/>
        </p:nvSpPr>
        <p:spPr>
          <a:xfrm>
            <a:off x="3167425" y="23691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Project Body (Door)</a:t>
            </a:r>
            <a:endParaRPr b="1" sz="4800">
              <a:solidFill>
                <a:srgbClr val="4E7D7E"/>
              </a:solidFill>
              <a:latin typeface="Times New Roman"/>
              <a:ea typeface="Times New Roman"/>
              <a:cs typeface="Times New Roman"/>
              <a:sym typeface="Times New Roman"/>
            </a:endParaRPr>
          </a:p>
        </p:txBody>
      </p:sp>
      <p:sp>
        <p:nvSpPr>
          <p:cNvPr id="430" name="Google Shape;430;p40"/>
          <p:cNvSpPr txBox="1"/>
          <p:nvPr/>
        </p:nvSpPr>
        <p:spPr>
          <a:xfrm>
            <a:off x="3384179" y="12567404"/>
            <a:ext cx="9338400" cy="1247400"/>
          </a:xfrm>
          <a:prstGeom prst="rect">
            <a:avLst/>
          </a:prstGeom>
          <a:noFill/>
          <a:ln>
            <a:noFill/>
          </a:ln>
        </p:spPr>
        <p:txBody>
          <a:bodyPr anchorCtr="0" anchor="ctr" bIns="50800" lIns="50800" spcFirstLastPara="1" rIns="50800" wrap="square" tIns="50800">
            <a:noAutofit/>
          </a:bodyPr>
          <a:lstStyle/>
          <a:p>
            <a:pPr indent="0" lvl="0" marL="0" marR="0" rtl="0" algn="l">
              <a:lnSpc>
                <a:spcPct val="204568"/>
              </a:lnSpc>
              <a:spcBef>
                <a:spcPts val="0"/>
              </a:spcBef>
              <a:spcAft>
                <a:spcPts val="0"/>
              </a:spcAft>
              <a:buClr>
                <a:srgbClr val="000000"/>
              </a:buClr>
              <a:buSzPts val="2933"/>
              <a:buFont typeface="Times New Roman"/>
              <a:buNone/>
            </a:pPr>
            <a:r>
              <a:rPr b="0" i="1" lang="en-US" sz="4000" u="sng" cap="none" strike="noStrike">
                <a:latin typeface="Times New Roman"/>
                <a:ea typeface="Times New Roman"/>
                <a:cs typeface="Times New Roman"/>
                <a:sym typeface="Times New Roman"/>
              </a:rPr>
              <a:t>Figure </a:t>
            </a:r>
            <a:r>
              <a:rPr i="1" lang="en-US" sz="4000" u="sng">
                <a:latin typeface="Times New Roman"/>
                <a:ea typeface="Times New Roman"/>
                <a:cs typeface="Times New Roman"/>
                <a:sym typeface="Times New Roman"/>
              </a:rPr>
              <a:t>7</a:t>
            </a:r>
            <a:r>
              <a:rPr b="0" i="1" lang="en-US" sz="4000" u="sng" cap="none" strike="noStrike">
                <a:latin typeface="Times New Roman"/>
                <a:ea typeface="Times New Roman"/>
                <a:cs typeface="Times New Roman"/>
                <a:sym typeface="Times New Roman"/>
              </a:rPr>
              <a:t>:</a:t>
            </a:r>
            <a:r>
              <a:rPr b="0" i="0" lang="en-US" sz="4000" u="none" cap="none" strike="noStrike">
                <a:latin typeface="Times New Roman"/>
                <a:ea typeface="Times New Roman"/>
                <a:cs typeface="Times New Roman"/>
                <a:sym typeface="Times New Roman"/>
              </a:rPr>
              <a:t> </a:t>
            </a:r>
            <a:r>
              <a:rPr lang="en-US" sz="4000">
                <a:latin typeface="Times New Roman"/>
                <a:ea typeface="Times New Roman"/>
                <a:cs typeface="Times New Roman"/>
                <a:sym typeface="Times New Roman"/>
              </a:rPr>
              <a:t>Door Design Sketching</a:t>
            </a:r>
            <a:endParaRPr sz="40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pic>
        <p:nvPicPr>
          <p:cNvPr descr="yellow.png" id="435" name="Google Shape;435;p41"/>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436" name="Google Shape;436;p41"/>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437" name="Google Shape;437;p41"/>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438" name="Google Shape;438;p41"/>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439" name="Google Shape;439;p41"/>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440" name="Google Shape;440;p41"/>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pic>
        <p:nvPicPr>
          <p:cNvPr id="441" name="Google Shape;441;p41"/>
          <p:cNvPicPr preferRelativeResize="0"/>
          <p:nvPr/>
        </p:nvPicPr>
        <p:blipFill>
          <a:blip r:embed="rId7">
            <a:alphaModFix/>
          </a:blip>
          <a:stretch>
            <a:fillRect/>
          </a:stretch>
        </p:blipFill>
        <p:spPr>
          <a:xfrm>
            <a:off x="3948916" y="3353925"/>
            <a:ext cx="17427961" cy="8298175"/>
          </a:xfrm>
          <a:prstGeom prst="rect">
            <a:avLst/>
          </a:prstGeom>
          <a:noFill/>
          <a:ln>
            <a:noFill/>
          </a:ln>
        </p:spPr>
      </p:pic>
      <p:sp>
        <p:nvSpPr>
          <p:cNvPr id="442" name="Google Shape;442;p41"/>
          <p:cNvSpPr txBox="1"/>
          <p:nvPr/>
        </p:nvSpPr>
        <p:spPr>
          <a:xfrm>
            <a:off x="3167429" y="11652104"/>
            <a:ext cx="9338400" cy="1247400"/>
          </a:xfrm>
          <a:prstGeom prst="rect">
            <a:avLst/>
          </a:prstGeom>
          <a:noFill/>
          <a:ln>
            <a:noFill/>
          </a:ln>
        </p:spPr>
        <p:txBody>
          <a:bodyPr anchorCtr="0" anchor="ctr" bIns="50800" lIns="50800" spcFirstLastPara="1" rIns="50800" wrap="square" tIns="50800">
            <a:noAutofit/>
          </a:bodyPr>
          <a:lstStyle/>
          <a:p>
            <a:pPr indent="0" lvl="0" marL="0" marR="0" rtl="0" algn="l">
              <a:lnSpc>
                <a:spcPct val="204568"/>
              </a:lnSpc>
              <a:spcBef>
                <a:spcPts val="0"/>
              </a:spcBef>
              <a:spcAft>
                <a:spcPts val="0"/>
              </a:spcAft>
              <a:buClr>
                <a:srgbClr val="000000"/>
              </a:buClr>
              <a:buSzPts val="2933"/>
              <a:buFont typeface="Times New Roman"/>
              <a:buNone/>
            </a:pPr>
            <a:r>
              <a:rPr b="0" i="1" lang="en-US" sz="4000" u="sng" cap="none" strike="noStrike">
                <a:latin typeface="Times New Roman"/>
                <a:ea typeface="Times New Roman"/>
                <a:cs typeface="Times New Roman"/>
                <a:sym typeface="Times New Roman"/>
              </a:rPr>
              <a:t>Figure </a:t>
            </a:r>
            <a:r>
              <a:rPr i="1" lang="en-US" sz="4000" u="sng">
                <a:latin typeface="Times New Roman"/>
                <a:ea typeface="Times New Roman"/>
                <a:cs typeface="Times New Roman"/>
                <a:sym typeface="Times New Roman"/>
              </a:rPr>
              <a:t>8</a:t>
            </a:r>
            <a:r>
              <a:rPr b="0" i="1" lang="en-US" sz="4000" u="sng" cap="none" strike="noStrike">
                <a:latin typeface="Times New Roman"/>
                <a:ea typeface="Times New Roman"/>
                <a:cs typeface="Times New Roman"/>
                <a:sym typeface="Times New Roman"/>
              </a:rPr>
              <a:t>:</a:t>
            </a:r>
            <a:r>
              <a:rPr b="0" i="0" lang="en-US" sz="4000" u="none" cap="none" strike="noStrike">
                <a:latin typeface="Times New Roman"/>
                <a:ea typeface="Times New Roman"/>
                <a:cs typeface="Times New Roman"/>
                <a:sym typeface="Times New Roman"/>
              </a:rPr>
              <a:t> </a:t>
            </a:r>
            <a:r>
              <a:rPr lang="en-US" sz="4000">
                <a:latin typeface="Times New Roman"/>
                <a:ea typeface="Times New Roman"/>
                <a:cs typeface="Times New Roman"/>
                <a:sym typeface="Times New Roman"/>
              </a:rPr>
              <a:t>Project Software Design</a:t>
            </a:r>
            <a:endParaRPr sz="4000"/>
          </a:p>
        </p:txBody>
      </p:sp>
      <p:sp>
        <p:nvSpPr>
          <p:cNvPr id="443" name="Google Shape;443;p41"/>
          <p:cNvSpPr txBox="1"/>
          <p:nvPr/>
        </p:nvSpPr>
        <p:spPr>
          <a:xfrm>
            <a:off x="3167425" y="23691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Software Design</a:t>
            </a:r>
            <a:endParaRPr b="1" sz="4800">
              <a:solidFill>
                <a:srgbClr val="4E7D7E"/>
              </a:solidFill>
              <a:latin typeface="Times New Roman"/>
              <a:ea typeface="Times New Roman"/>
              <a:cs typeface="Times New Roman"/>
              <a:sym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pic>
        <p:nvPicPr>
          <p:cNvPr descr="yellow.png" id="448" name="Google Shape;448;p42"/>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449" name="Google Shape;449;p42"/>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450" name="Google Shape;450;p42"/>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451" name="Google Shape;451;p42"/>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452" name="Google Shape;452;p42"/>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453" name="Google Shape;453;p42"/>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454" name="Google Shape;454;p42"/>
          <p:cNvSpPr txBox="1"/>
          <p:nvPr/>
        </p:nvSpPr>
        <p:spPr>
          <a:xfrm>
            <a:off x="3167433" y="2329675"/>
            <a:ext cx="20442000" cy="9591600"/>
          </a:xfrm>
          <a:prstGeom prst="rect">
            <a:avLst/>
          </a:prstGeom>
          <a:noFill/>
          <a:ln>
            <a:noFill/>
          </a:ln>
        </p:spPr>
        <p:txBody>
          <a:bodyPr anchorCtr="0" anchor="ctr" bIns="50800" lIns="50800" spcFirstLastPara="1" rIns="50800" wrap="square" tIns="50800">
            <a:noAutofit/>
          </a:bodyPr>
          <a:lstStyle/>
          <a:p>
            <a:pPr indent="-546100" lvl="0" marL="457200" marR="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An Operating system developed by Microsoft </a:t>
            </a:r>
            <a:endParaRPr sz="5000">
              <a:latin typeface="Times New Roman"/>
              <a:ea typeface="Times New Roman"/>
              <a:cs typeface="Times New Roman"/>
              <a:sym typeface="Times New Roman"/>
            </a:endParaRPr>
          </a:p>
          <a:p>
            <a:pPr indent="-546100" lvl="0" marL="457200" marR="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Version of Windows 10 </a:t>
            </a:r>
            <a:r>
              <a:rPr lang="en-US" sz="5000">
                <a:latin typeface="Times New Roman"/>
                <a:ea typeface="Times New Roman"/>
                <a:cs typeface="Times New Roman"/>
                <a:sym typeface="Times New Roman"/>
              </a:rPr>
              <a:t>Optimized</a:t>
            </a:r>
            <a:r>
              <a:rPr lang="en-US" sz="5000">
                <a:latin typeface="Times New Roman"/>
                <a:ea typeface="Times New Roman"/>
                <a:cs typeface="Times New Roman"/>
                <a:sym typeface="Times New Roman"/>
              </a:rPr>
              <a:t> for Smaller devices. </a:t>
            </a:r>
            <a:endParaRPr sz="5000">
              <a:latin typeface="Times New Roman"/>
              <a:ea typeface="Times New Roman"/>
              <a:cs typeface="Times New Roman"/>
              <a:sym typeface="Times New Roman"/>
            </a:endParaRPr>
          </a:p>
          <a:p>
            <a:pPr indent="-546100" lvl="0" marL="457200" marR="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It runs of Raspberry Pi 2 and 3</a:t>
            </a:r>
            <a:endParaRPr sz="5000">
              <a:latin typeface="Times New Roman"/>
              <a:ea typeface="Times New Roman"/>
              <a:cs typeface="Times New Roman"/>
              <a:sym typeface="Times New Roman"/>
            </a:endParaRPr>
          </a:p>
        </p:txBody>
      </p:sp>
      <p:sp>
        <p:nvSpPr>
          <p:cNvPr id="455" name="Google Shape;455;p42"/>
          <p:cNvSpPr txBox="1"/>
          <p:nvPr/>
        </p:nvSpPr>
        <p:spPr>
          <a:xfrm>
            <a:off x="3167425" y="23691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Microsoft Windows 10 IoT</a:t>
            </a:r>
            <a:r>
              <a:rPr b="1" lang="en-US" sz="9600">
                <a:latin typeface="Times New Roman"/>
                <a:ea typeface="Times New Roman"/>
                <a:cs typeface="Times New Roman"/>
                <a:sym typeface="Times New Roman"/>
              </a:rPr>
              <a:t> Core</a:t>
            </a:r>
            <a:endParaRPr b="1" sz="4800">
              <a:solidFill>
                <a:srgbClr val="4E7D7E"/>
              </a:solidFill>
              <a:latin typeface="Times New Roman"/>
              <a:ea typeface="Times New Roman"/>
              <a:cs typeface="Times New Roman"/>
              <a:sym typeface="Times New Roman"/>
            </a:endParaRPr>
          </a:p>
        </p:txBody>
      </p:sp>
      <p:pic>
        <p:nvPicPr>
          <p:cNvPr id="456" name="Google Shape;456;p42"/>
          <p:cNvPicPr preferRelativeResize="0"/>
          <p:nvPr/>
        </p:nvPicPr>
        <p:blipFill rotWithShape="1">
          <a:blip r:embed="rId7">
            <a:alphaModFix/>
          </a:blip>
          <a:srcRect b="20458" l="0" r="0" t="0"/>
          <a:stretch/>
        </p:blipFill>
        <p:spPr>
          <a:xfrm>
            <a:off x="16312325" y="8223625"/>
            <a:ext cx="7014701" cy="483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6"/>
          <p:cNvSpPr/>
          <p:nvPr/>
        </p:nvSpPr>
        <p:spPr>
          <a:xfrm rot="-806183">
            <a:off x="8535206" y="11738702"/>
            <a:ext cx="17291288" cy="3650095"/>
          </a:xfrm>
          <a:prstGeom prst="rect">
            <a:avLst/>
          </a:prstGeom>
          <a:blipFill rotWithShape="1">
            <a:blip r:embed="rId3">
              <a:alphaModFix/>
            </a:blip>
            <a:stretch>
              <a:fillRect b="0" l="0" r="0" t="0"/>
            </a:stretch>
          </a:blip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6DAEB0"/>
              </a:buClr>
              <a:buSzPts val="4400"/>
              <a:buFont typeface="Palatino"/>
              <a:buNone/>
            </a:pPr>
            <a:r>
              <a:t/>
            </a:r>
            <a:endParaRPr b="0" i="0" sz="4400" u="none" cap="none" strike="noStrike">
              <a:solidFill>
                <a:srgbClr val="6DAEB0"/>
              </a:solidFill>
              <a:latin typeface="Palatino"/>
              <a:ea typeface="Palatino"/>
              <a:cs typeface="Palatino"/>
              <a:sym typeface="Palatino"/>
            </a:endParaRPr>
          </a:p>
        </p:txBody>
      </p:sp>
      <p:pic>
        <p:nvPicPr>
          <p:cNvPr descr="yellow.png" id="106" name="Google Shape;106;p16"/>
          <p:cNvPicPr preferRelativeResize="0"/>
          <p:nvPr/>
        </p:nvPicPr>
        <p:blipFill rotWithShape="1">
          <a:blip r:embed="rId4">
            <a:alphaModFix/>
          </a:blip>
          <a:srcRect b="0" l="0" r="0" t="0"/>
          <a:stretch/>
        </p:blipFill>
        <p:spPr>
          <a:xfrm>
            <a:off x="-2453555" y="-2012764"/>
            <a:ext cx="7776990" cy="5832743"/>
          </a:xfrm>
          <a:prstGeom prst="rect">
            <a:avLst/>
          </a:prstGeom>
          <a:noFill/>
          <a:ln>
            <a:noFill/>
          </a:ln>
        </p:spPr>
      </p:pic>
      <p:pic>
        <p:nvPicPr>
          <p:cNvPr descr="blue.png" id="107" name="Google Shape;107;p16"/>
          <p:cNvPicPr preferRelativeResize="0"/>
          <p:nvPr/>
        </p:nvPicPr>
        <p:blipFill rotWithShape="1">
          <a:blip r:embed="rId5">
            <a:alphaModFix/>
          </a:blip>
          <a:srcRect b="0" l="0" r="0" t="0"/>
          <a:stretch/>
        </p:blipFill>
        <p:spPr>
          <a:xfrm>
            <a:off x="-2823590" y="856253"/>
            <a:ext cx="7776992" cy="5832743"/>
          </a:xfrm>
          <a:prstGeom prst="rect">
            <a:avLst/>
          </a:prstGeom>
          <a:noFill/>
          <a:ln>
            <a:noFill/>
          </a:ln>
        </p:spPr>
      </p:pic>
      <p:pic>
        <p:nvPicPr>
          <p:cNvPr descr="kkk.png" id="108" name="Google Shape;108;p16"/>
          <p:cNvPicPr preferRelativeResize="0"/>
          <p:nvPr/>
        </p:nvPicPr>
        <p:blipFill rotWithShape="1">
          <a:blip r:embed="rId6">
            <a:alphaModFix/>
          </a:blip>
          <a:srcRect b="0" l="0" r="0" t="0"/>
          <a:stretch/>
        </p:blipFill>
        <p:spPr>
          <a:xfrm>
            <a:off x="-2319371" y="-1722486"/>
            <a:ext cx="6768554" cy="5076416"/>
          </a:xfrm>
          <a:prstGeom prst="rect">
            <a:avLst/>
          </a:prstGeom>
          <a:noFill/>
          <a:ln>
            <a:noFill/>
          </a:ln>
        </p:spPr>
      </p:pic>
      <p:pic>
        <p:nvPicPr>
          <p:cNvPr descr="gary.png" id="109" name="Google Shape;109;p16"/>
          <p:cNvPicPr preferRelativeResize="0"/>
          <p:nvPr/>
        </p:nvPicPr>
        <p:blipFill rotWithShape="1">
          <a:blip r:embed="rId7">
            <a:alphaModFix/>
          </a:blip>
          <a:srcRect b="0" l="0" r="0" t="0"/>
          <a:stretch/>
        </p:blipFill>
        <p:spPr>
          <a:xfrm rot="-2777933">
            <a:off x="-3110765" y="4018090"/>
            <a:ext cx="7573094" cy="5679820"/>
          </a:xfrm>
          <a:prstGeom prst="rect">
            <a:avLst/>
          </a:prstGeom>
          <a:noFill/>
          <a:ln>
            <a:noFill/>
          </a:ln>
        </p:spPr>
      </p:pic>
      <p:pic>
        <p:nvPicPr>
          <p:cNvPr descr="kkk.png" id="110" name="Google Shape;110;p16"/>
          <p:cNvPicPr preferRelativeResize="0"/>
          <p:nvPr/>
        </p:nvPicPr>
        <p:blipFill rotWithShape="1">
          <a:blip r:embed="rId6">
            <a:alphaModFix/>
          </a:blip>
          <a:srcRect b="0" l="0" r="0" t="0"/>
          <a:stretch/>
        </p:blipFill>
        <p:spPr>
          <a:xfrm rot="2512963">
            <a:off x="-1949337" y="1536331"/>
            <a:ext cx="6768554" cy="5076416"/>
          </a:xfrm>
          <a:prstGeom prst="rect">
            <a:avLst/>
          </a:prstGeom>
          <a:noFill/>
          <a:ln>
            <a:noFill/>
          </a:ln>
        </p:spPr>
      </p:pic>
      <p:pic>
        <p:nvPicPr>
          <p:cNvPr descr="kkk.png" id="111" name="Google Shape;111;p16"/>
          <p:cNvPicPr preferRelativeResize="0"/>
          <p:nvPr/>
        </p:nvPicPr>
        <p:blipFill rotWithShape="1">
          <a:blip r:embed="rId6">
            <a:alphaModFix/>
          </a:blip>
          <a:srcRect b="0" l="0" r="0" t="0"/>
          <a:stretch/>
        </p:blipFill>
        <p:spPr>
          <a:xfrm rot="2512963">
            <a:off x="-3130634" y="4319792"/>
            <a:ext cx="6768555" cy="5076416"/>
          </a:xfrm>
          <a:prstGeom prst="rect">
            <a:avLst/>
          </a:prstGeom>
          <a:noFill/>
          <a:ln>
            <a:noFill/>
          </a:ln>
        </p:spPr>
      </p:pic>
      <p:sp>
        <p:nvSpPr>
          <p:cNvPr id="112" name="Google Shape;112;p16"/>
          <p:cNvSpPr txBox="1"/>
          <p:nvPr/>
        </p:nvSpPr>
        <p:spPr>
          <a:xfrm>
            <a:off x="3616125" y="3137325"/>
            <a:ext cx="12793200" cy="78699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414141"/>
              </a:buClr>
              <a:buSzPts val="9800"/>
              <a:buFont typeface="Times New Roman"/>
              <a:buNone/>
            </a:pPr>
            <a:r>
              <a:rPr b="0" i="0" lang="en-US" sz="7200" u="none" cap="none" strike="noStrike">
                <a:latin typeface="Times New Roman"/>
                <a:ea typeface="Times New Roman"/>
                <a:cs typeface="Times New Roman"/>
                <a:sym typeface="Times New Roman"/>
              </a:rPr>
              <a:t>An autonomous door, used in</a:t>
            </a:r>
            <a:r>
              <a:rPr lang="en-US" sz="7200"/>
              <a:t> </a:t>
            </a:r>
            <a:r>
              <a:rPr b="0" i="0" lang="en-US" sz="7200" u="none" cap="none" strike="noStrike">
                <a:latin typeface="Times New Roman"/>
                <a:ea typeface="Times New Roman"/>
                <a:cs typeface="Times New Roman"/>
                <a:sym typeface="Times New Roman"/>
              </a:rPr>
              <a:t>securit</a:t>
            </a:r>
            <a:r>
              <a:rPr b="0" i="0" lang="en-US" sz="7200" u="none" cap="none" strike="noStrike">
                <a:latin typeface="Times New Roman"/>
                <a:ea typeface="Times New Roman"/>
                <a:cs typeface="Times New Roman"/>
                <a:sym typeface="Times New Roman"/>
              </a:rPr>
              <a:t>y</a:t>
            </a:r>
            <a:r>
              <a:rPr lang="en-US" sz="7200">
                <a:latin typeface="Times New Roman"/>
                <a:ea typeface="Times New Roman"/>
                <a:cs typeface="Times New Roman"/>
                <a:sym typeface="Times New Roman"/>
              </a:rPr>
              <a:t> </a:t>
            </a:r>
            <a:r>
              <a:rPr b="0" i="0" lang="en-US" sz="7200" u="none" cap="none" strike="noStrike">
                <a:latin typeface="Times New Roman"/>
                <a:ea typeface="Times New Roman"/>
                <a:cs typeface="Times New Roman"/>
                <a:sym typeface="Times New Roman"/>
              </a:rPr>
              <a:t>systems that is</a:t>
            </a:r>
            <a:r>
              <a:rPr lang="en-US" sz="7200"/>
              <a:t> </a:t>
            </a:r>
            <a:r>
              <a:rPr b="0" i="0" lang="en-US" sz="7200" u="none" cap="none" strike="noStrike">
                <a:latin typeface="Times New Roman"/>
                <a:ea typeface="Times New Roman"/>
                <a:cs typeface="Times New Roman"/>
                <a:sym typeface="Times New Roman"/>
              </a:rPr>
              <a:t>capable of recognizing</a:t>
            </a:r>
            <a:r>
              <a:rPr lang="en-US" sz="7200"/>
              <a:t> </a:t>
            </a:r>
            <a:r>
              <a:rPr lang="en-US" sz="7200">
                <a:latin typeface="Times New Roman"/>
                <a:ea typeface="Times New Roman"/>
                <a:cs typeface="Times New Roman"/>
                <a:sym typeface="Times New Roman"/>
              </a:rPr>
              <a:t>and </a:t>
            </a:r>
            <a:r>
              <a:rPr b="0" i="0" lang="en-US" sz="7200" u="none" cap="none" strike="noStrike">
                <a:latin typeface="Times New Roman"/>
                <a:ea typeface="Times New Roman"/>
                <a:cs typeface="Times New Roman"/>
                <a:sym typeface="Times New Roman"/>
              </a:rPr>
              <a:t>identifying a person</a:t>
            </a:r>
            <a:r>
              <a:rPr lang="en-US" sz="7200"/>
              <a:t> </a:t>
            </a:r>
            <a:r>
              <a:rPr b="0" i="0" lang="en-US" sz="7200" u="none" cap="none" strike="noStrike">
                <a:latin typeface="Times New Roman"/>
                <a:ea typeface="Times New Roman"/>
                <a:cs typeface="Times New Roman"/>
                <a:sym typeface="Times New Roman"/>
              </a:rPr>
              <a:t>from a digital</a:t>
            </a:r>
            <a:r>
              <a:rPr lang="en-US" sz="7200">
                <a:latin typeface="Times New Roman"/>
                <a:ea typeface="Times New Roman"/>
                <a:cs typeface="Times New Roman"/>
                <a:sym typeface="Times New Roman"/>
              </a:rPr>
              <a:t> </a:t>
            </a:r>
            <a:r>
              <a:rPr b="0" i="0" lang="en-US" sz="7200" u="none" cap="none" strike="noStrike">
                <a:latin typeface="Times New Roman"/>
                <a:ea typeface="Times New Roman"/>
                <a:cs typeface="Times New Roman"/>
                <a:sym typeface="Times New Roman"/>
              </a:rPr>
              <a:t>image. </a:t>
            </a:r>
            <a:endParaRPr sz="7200"/>
          </a:p>
        </p:txBody>
      </p:sp>
      <p:sp>
        <p:nvSpPr>
          <p:cNvPr id="113" name="Google Shape;113;p16"/>
          <p:cNvSpPr txBox="1"/>
          <p:nvPr/>
        </p:nvSpPr>
        <p:spPr>
          <a:xfrm>
            <a:off x="2824913" y="1215825"/>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What is Facial Recognition Door?</a:t>
            </a:r>
            <a:endParaRPr b="1" sz="4800">
              <a:latin typeface="Times New Roman"/>
              <a:ea typeface="Times New Roman"/>
              <a:cs typeface="Times New Roman"/>
              <a:sym typeface="Times New Roman"/>
            </a:endParaRPr>
          </a:p>
        </p:txBody>
      </p:sp>
      <p:pic>
        <p:nvPicPr>
          <p:cNvPr descr="door.png" id="114" name="Google Shape;114;p16"/>
          <p:cNvPicPr preferRelativeResize="0"/>
          <p:nvPr/>
        </p:nvPicPr>
        <p:blipFill rotWithShape="1">
          <a:blip r:embed="rId8">
            <a:alphaModFix/>
          </a:blip>
          <a:srcRect b="0" l="22850" r="27246" t="0"/>
          <a:stretch/>
        </p:blipFill>
        <p:spPr>
          <a:xfrm>
            <a:off x="16758475" y="2708900"/>
            <a:ext cx="6982675" cy="104941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pic>
        <p:nvPicPr>
          <p:cNvPr descr="yellow.png" id="461" name="Google Shape;461;p43"/>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462" name="Google Shape;462;p43"/>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463" name="Google Shape;463;p43"/>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464" name="Google Shape;464;p43"/>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465" name="Google Shape;465;p43"/>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466" name="Google Shape;466;p43"/>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467" name="Google Shape;467;p43"/>
          <p:cNvSpPr txBox="1"/>
          <p:nvPr/>
        </p:nvSpPr>
        <p:spPr>
          <a:xfrm>
            <a:off x="3654051" y="2431500"/>
            <a:ext cx="17044500" cy="9591600"/>
          </a:xfrm>
          <a:prstGeom prst="rect">
            <a:avLst/>
          </a:prstGeom>
          <a:noFill/>
          <a:ln>
            <a:noFill/>
          </a:ln>
        </p:spPr>
        <p:txBody>
          <a:bodyPr anchorCtr="0" anchor="ctr" bIns="50800" lIns="50800" spcFirstLastPara="1" rIns="50800" wrap="square" tIns="50800">
            <a:noAutofit/>
          </a:bodyPr>
          <a:lstStyle/>
          <a:p>
            <a:pPr indent="-546100" lvl="0" marL="457200" marR="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An integrated development environment from Microsoft. </a:t>
            </a:r>
            <a:endParaRPr sz="5000">
              <a:latin typeface="Times New Roman"/>
              <a:ea typeface="Times New Roman"/>
              <a:cs typeface="Times New Roman"/>
              <a:sym typeface="Times New Roman"/>
            </a:endParaRPr>
          </a:p>
          <a:p>
            <a:pPr indent="-546100" lvl="0" marL="457200" marR="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Used to develop websites, application, computer programs, and web services</a:t>
            </a:r>
            <a:endParaRPr sz="5000">
              <a:latin typeface="Times New Roman"/>
              <a:ea typeface="Times New Roman"/>
              <a:cs typeface="Times New Roman"/>
              <a:sym typeface="Times New Roman"/>
            </a:endParaRPr>
          </a:p>
          <a:p>
            <a:pPr indent="-546100" lvl="0" marL="457200" marR="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Written in C# and C++ language</a:t>
            </a:r>
            <a:endParaRPr sz="5000">
              <a:latin typeface="Times New Roman"/>
              <a:ea typeface="Times New Roman"/>
              <a:cs typeface="Times New Roman"/>
              <a:sym typeface="Times New Roman"/>
            </a:endParaRPr>
          </a:p>
          <a:p>
            <a:pPr indent="0" lvl="0" marL="457200" marR="0" rtl="0" algn="l">
              <a:lnSpc>
                <a:spcPct val="173846"/>
              </a:lnSpc>
              <a:spcBef>
                <a:spcPts val="0"/>
              </a:spcBef>
              <a:spcAft>
                <a:spcPts val="0"/>
              </a:spcAft>
              <a:buNone/>
            </a:pPr>
            <a:r>
              <a:t/>
            </a:r>
            <a:endParaRPr sz="5000">
              <a:latin typeface="Times New Roman"/>
              <a:ea typeface="Times New Roman"/>
              <a:cs typeface="Times New Roman"/>
              <a:sym typeface="Times New Roman"/>
            </a:endParaRPr>
          </a:p>
        </p:txBody>
      </p:sp>
      <p:pic>
        <p:nvPicPr>
          <p:cNvPr id="468" name="Google Shape;468;p43"/>
          <p:cNvPicPr preferRelativeResize="0"/>
          <p:nvPr/>
        </p:nvPicPr>
        <p:blipFill>
          <a:blip r:embed="rId7">
            <a:alphaModFix/>
          </a:blip>
          <a:stretch>
            <a:fillRect/>
          </a:stretch>
        </p:blipFill>
        <p:spPr>
          <a:xfrm>
            <a:off x="17513625" y="7319550"/>
            <a:ext cx="5495300" cy="5495300"/>
          </a:xfrm>
          <a:prstGeom prst="rect">
            <a:avLst/>
          </a:prstGeom>
          <a:noFill/>
          <a:ln>
            <a:noFill/>
          </a:ln>
        </p:spPr>
      </p:pic>
      <p:sp>
        <p:nvSpPr>
          <p:cNvPr id="469" name="Google Shape;469;p43"/>
          <p:cNvSpPr txBox="1"/>
          <p:nvPr/>
        </p:nvSpPr>
        <p:spPr>
          <a:xfrm>
            <a:off x="3167425" y="23691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Microsoft Visual Studio</a:t>
            </a:r>
            <a:endParaRPr b="1" sz="4800">
              <a:solidFill>
                <a:srgbClr val="4E7D7E"/>
              </a:solidFill>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pic>
        <p:nvPicPr>
          <p:cNvPr descr="yellow.png" id="474" name="Google Shape;474;p44"/>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475" name="Google Shape;475;p44"/>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476" name="Google Shape;476;p44"/>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477" name="Google Shape;477;p44"/>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478" name="Google Shape;478;p44"/>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479" name="Google Shape;479;p44"/>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480" name="Google Shape;480;p44"/>
          <p:cNvSpPr txBox="1"/>
          <p:nvPr/>
        </p:nvSpPr>
        <p:spPr>
          <a:xfrm>
            <a:off x="3668125" y="2158425"/>
            <a:ext cx="19175400" cy="10547700"/>
          </a:xfrm>
          <a:prstGeom prst="rect">
            <a:avLst/>
          </a:prstGeom>
          <a:noFill/>
          <a:ln>
            <a:noFill/>
          </a:ln>
        </p:spPr>
        <p:txBody>
          <a:bodyPr anchorCtr="0" anchor="ctr" bIns="50800" lIns="50800" spcFirstLastPara="1" rIns="50800" wrap="square" tIns="50800">
            <a:noAutofit/>
          </a:bodyPr>
          <a:lstStyle/>
          <a:p>
            <a:pPr indent="-546100" lvl="0" marL="457200" marR="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Set of cloud computing </a:t>
            </a:r>
            <a:r>
              <a:rPr lang="en-US" sz="5000">
                <a:latin typeface="Times New Roman"/>
                <a:ea typeface="Times New Roman"/>
                <a:cs typeface="Times New Roman"/>
                <a:sym typeface="Times New Roman"/>
              </a:rPr>
              <a:t>services</a:t>
            </a:r>
            <a:r>
              <a:rPr lang="en-US" sz="5000">
                <a:latin typeface="Times New Roman"/>
                <a:ea typeface="Times New Roman"/>
                <a:cs typeface="Times New Roman"/>
                <a:sym typeface="Times New Roman"/>
              </a:rPr>
              <a:t> to </a:t>
            </a:r>
            <a:r>
              <a:rPr lang="en-US" sz="5000">
                <a:latin typeface="Times New Roman"/>
                <a:ea typeface="Times New Roman"/>
                <a:cs typeface="Times New Roman"/>
                <a:sym typeface="Times New Roman"/>
              </a:rPr>
              <a:t>build</a:t>
            </a:r>
            <a:r>
              <a:rPr lang="en-US" sz="5000">
                <a:latin typeface="Times New Roman"/>
                <a:ea typeface="Times New Roman"/>
                <a:cs typeface="Times New Roman"/>
                <a:sym typeface="Times New Roman"/>
              </a:rPr>
              <a:t> and manage applications over a global network by providing many tools and frameworks.</a:t>
            </a:r>
            <a:endParaRPr sz="5000">
              <a:latin typeface="Times New Roman"/>
              <a:ea typeface="Times New Roman"/>
              <a:cs typeface="Times New Roman"/>
              <a:sym typeface="Times New Roman"/>
            </a:endParaRPr>
          </a:p>
          <a:p>
            <a:pPr indent="-546100" lvl="0" marL="457200" marR="0" rtl="0" algn="l">
              <a:lnSpc>
                <a:spcPct val="173846"/>
              </a:lnSpc>
              <a:spcBef>
                <a:spcPts val="0"/>
              </a:spcBef>
              <a:spcAft>
                <a:spcPts val="0"/>
              </a:spcAft>
              <a:buSzPts val="5000"/>
              <a:buFont typeface="Times New Roman"/>
              <a:buChar char="●"/>
            </a:pPr>
            <a:r>
              <a:rPr b="1" lang="en-US" sz="5000" u="sng">
                <a:latin typeface="Times New Roman"/>
                <a:ea typeface="Times New Roman"/>
                <a:cs typeface="Times New Roman"/>
                <a:sym typeface="Times New Roman"/>
              </a:rPr>
              <a:t>API</a:t>
            </a:r>
            <a:r>
              <a:rPr lang="en-US" sz="5000">
                <a:latin typeface="Times New Roman"/>
                <a:ea typeface="Times New Roman"/>
                <a:cs typeface="Times New Roman"/>
                <a:sym typeface="Times New Roman"/>
              </a:rPr>
              <a:t> </a:t>
            </a:r>
            <a:r>
              <a:rPr b="1" lang="en-US" sz="5000">
                <a:latin typeface="Times New Roman"/>
                <a:ea typeface="Times New Roman"/>
                <a:cs typeface="Times New Roman"/>
                <a:sym typeface="Times New Roman"/>
              </a:rPr>
              <a:t>service:</a:t>
            </a:r>
            <a:r>
              <a:rPr lang="en-US" sz="5000">
                <a:latin typeface="Times New Roman"/>
                <a:ea typeface="Times New Roman"/>
                <a:cs typeface="Times New Roman"/>
                <a:sym typeface="Times New Roman"/>
              </a:rPr>
              <a:t> </a:t>
            </a:r>
            <a:r>
              <a:rPr lang="en-US" sz="5000">
                <a:latin typeface="Times New Roman"/>
                <a:ea typeface="Times New Roman"/>
                <a:cs typeface="Times New Roman"/>
                <a:sym typeface="Times New Roman"/>
              </a:rPr>
              <a:t>a cloud-based service, which provides the most advanced face algorithms.</a:t>
            </a:r>
            <a:endParaRPr sz="5000">
              <a:latin typeface="Times New Roman"/>
              <a:ea typeface="Times New Roman"/>
              <a:cs typeface="Times New Roman"/>
              <a:sym typeface="Times New Roman"/>
            </a:endParaRPr>
          </a:p>
          <a:p>
            <a:pPr indent="-546100" lvl="0" marL="457200" marR="0" rtl="0" algn="l">
              <a:lnSpc>
                <a:spcPct val="173846"/>
              </a:lnSpc>
              <a:spcBef>
                <a:spcPts val="0"/>
              </a:spcBef>
              <a:spcAft>
                <a:spcPts val="0"/>
              </a:spcAft>
              <a:buSzPts val="5000"/>
              <a:buFont typeface="Times New Roman"/>
              <a:buChar char="●"/>
            </a:pPr>
            <a:r>
              <a:rPr b="1" lang="en-US" sz="5000">
                <a:latin typeface="Times New Roman"/>
                <a:ea typeface="Times New Roman"/>
                <a:cs typeface="Times New Roman"/>
                <a:sym typeface="Times New Roman"/>
              </a:rPr>
              <a:t>It has two main functions: </a:t>
            </a:r>
            <a:endParaRPr b="1" sz="5000">
              <a:latin typeface="Times New Roman"/>
              <a:ea typeface="Times New Roman"/>
              <a:cs typeface="Times New Roman"/>
              <a:sym typeface="Times New Roman"/>
            </a:endParaRPr>
          </a:p>
          <a:p>
            <a:pPr indent="-546100" lvl="1" marL="914400" marR="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Face detection with attributes </a:t>
            </a:r>
            <a:endParaRPr sz="5000">
              <a:latin typeface="Times New Roman"/>
              <a:ea typeface="Times New Roman"/>
              <a:cs typeface="Times New Roman"/>
              <a:sym typeface="Times New Roman"/>
            </a:endParaRPr>
          </a:p>
          <a:p>
            <a:pPr indent="-546100" lvl="1" marL="914400" marR="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Face recognition</a:t>
            </a:r>
            <a:endParaRPr sz="5000">
              <a:latin typeface="Times New Roman"/>
              <a:ea typeface="Times New Roman"/>
              <a:cs typeface="Times New Roman"/>
              <a:sym typeface="Times New Roman"/>
            </a:endParaRPr>
          </a:p>
        </p:txBody>
      </p:sp>
      <p:sp>
        <p:nvSpPr>
          <p:cNvPr id="481" name="Google Shape;481;p44"/>
          <p:cNvSpPr txBox="1"/>
          <p:nvPr/>
        </p:nvSpPr>
        <p:spPr>
          <a:xfrm>
            <a:off x="3167425" y="23691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Microsoft Azure</a:t>
            </a:r>
            <a:endParaRPr b="1" sz="4800">
              <a:solidFill>
                <a:srgbClr val="4E7D7E"/>
              </a:solidFill>
              <a:latin typeface="Times New Roman"/>
              <a:ea typeface="Times New Roman"/>
              <a:cs typeface="Times New Roman"/>
              <a:sym typeface="Times New Roman"/>
            </a:endParaRPr>
          </a:p>
        </p:txBody>
      </p:sp>
      <p:pic>
        <p:nvPicPr>
          <p:cNvPr id="482" name="Google Shape;482;p44"/>
          <p:cNvPicPr preferRelativeResize="0"/>
          <p:nvPr/>
        </p:nvPicPr>
        <p:blipFill rotWithShape="1">
          <a:blip r:embed="rId7">
            <a:alphaModFix/>
          </a:blip>
          <a:srcRect b="0" l="0" r="60636" t="0"/>
          <a:stretch/>
        </p:blipFill>
        <p:spPr>
          <a:xfrm>
            <a:off x="16479126" y="7907925"/>
            <a:ext cx="6912899" cy="5076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6" name="Shape 486"/>
        <p:cNvGrpSpPr/>
        <p:nvPr/>
      </p:nvGrpSpPr>
      <p:grpSpPr>
        <a:xfrm>
          <a:off x="0" y="0"/>
          <a:ext cx="0" cy="0"/>
          <a:chOff x="0" y="0"/>
          <a:chExt cx="0" cy="0"/>
        </a:xfrm>
      </p:grpSpPr>
      <p:pic>
        <p:nvPicPr>
          <p:cNvPr descr="yellow.png" id="487" name="Google Shape;487;p45"/>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488" name="Google Shape;488;p45"/>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489" name="Google Shape;489;p45"/>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490" name="Google Shape;490;p45"/>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491" name="Google Shape;491;p45"/>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492" name="Google Shape;492;p45"/>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493" name="Google Shape;493;p45"/>
          <p:cNvSpPr txBox="1"/>
          <p:nvPr/>
        </p:nvSpPr>
        <p:spPr>
          <a:xfrm>
            <a:off x="3167433" y="2329675"/>
            <a:ext cx="20442000" cy="9591600"/>
          </a:xfrm>
          <a:prstGeom prst="rect">
            <a:avLst/>
          </a:prstGeom>
          <a:noFill/>
          <a:ln>
            <a:noFill/>
          </a:ln>
        </p:spPr>
        <p:txBody>
          <a:bodyPr anchorCtr="0" anchor="ctr" bIns="50800" lIns="50800" spcFirstLastPara="1" rIns="50800" wrap="square" tIns="50800">
            <a:noAutofit/>
          </a:bodyPr>
          <a:lstStyle/>
          <a:p>
            <a:pPr indent="0" lvl="0" marL="0" marR="0" rtl="0" algn="l">
              <a:lnSpc>
                <a:spcPct val="173846"/>
              </a:lnSpc>
              <a:spcBef>
                <a:spcPts val="0"/>
              </a:spcBef>
              <a:spcAft>
                <a:spcPts val="0"/>
              </a:spcAft>
              <a:buClr>
                <a:srgbClr val="000000"/>
              </a:buClr>
              <a:buSzPts val="6500"/>
              <a:buFont typeface="Times New Roman"/>
              <a:buNone/>
            </a:pPr>
            <a:r>
              <a:t/>
            </a:r>
            <a:endParaRPr sz="5000"/>
          </a:p>
        </p:txBody>
      </p:sp>
      <p:sp>
        <p:nvSpPr>
          <p:cNvPr id="494" name="Google Shape;494;p45"/>
          <p:cNvSpPr txBox="1"/>
          <p:nvPr/>
        </p:nvSpPr>
        <p:spPr>
          <a:xfrm>
            <a:off x="3167425" y="23691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Testing</a:t>
            </a:r>
            <a:endParaRPr b="1" sz="4800">
              <a:solidFill>
                <a:srgbClr val="4E7D7E"/>
              </a:solidFill>
              <a:latin typeface="Times New Roman"/>
              <a:ea typeface="Times New Roman"/>
              <a:cs typeface="Times New Roman"/>
              <a:sym typeface="Times New Roman"/>
            </a:endParaRPr>
          </a:p>
        </p:txBody>
      </p:sp>
      <p:pic>
        <p:nvPicPr>
          <p:cNvPr id="495" name="Google Shape;495;p45"/>
          <p:cNvPicPr preferRelativeResize="0"/>
          <p:nvPr/>
        </p:nvPicPr>
        <p:blipFill>
          <a:blip r:embed="rId7">
            <a:alphaModFix/>
          </a:blip>
          <a:stretch>
            <a:fillRect/>
          </a:stretch>
        </p:blipFill>
        <p:spPr>
          <a:xfrm>
            <a:off x="2885052" y="2329676"/>
            <a:ext cx="7015300" cy="4604550"/>
          </a:xfrm>
          <a:prstGeom prst="rect">
            <a:avLst/>
          </a:prstGeom>
          <a:noFill/>
          <a:ln>
            <a:noFill/>
          </a:ln>
        </p:spPr>
      </p:pic>
      <p:pic>
        <p:nvPicPr>
          <p:cNvPr id="496" name="Google Shape;496;p45"/>
          <p:cNvPicPr preferRelativeResize="0"/>
          <p:nvPr/>
        </p:nvPicPr>
        <p:blipFill>
          <a:blip r:embed="rId8">
            <a:alphaModFix/>
          </a:blip>
          <a:stretch>
            <a:fillRect/>
          </a:stretch>
        </p:blipFill>
        <p:spPr>
          <a:xfrm>
            <a:off x="12150150" y="2548512"/>
            <a:ext cx="7776998" cy="4380952"/>
          </a:xfrm>
          <a:prstGeom prst="rect">
            <a:avLst/>
          </a:prstGeom>
          <a:noFill/>
          <a:ln>
            <a:noFill/>
          </a:ln>
        </p:spPr>
      </p:pic>
      <p:pic>
        <p:nvPicPr>
          <p:cNvPr id="497" name="Google Shape;497;p45"/>
          <p:cNvPicPr preferRelativeResize="0"/>
          <p:nvPr/>
        </p:nvPicPr>
        <p:blipFill>
          <a:blip r:embed="rId9">
            <a:alphaModFix/>
          </a:blip>
          <a:stretch>
            <a:fillRect/>
          </a:stretch>
        </p:blipFill>
        <p:spPr>
          <a:xfrm>
            <a:off x="7772150" y="7319550"/>
            <a:ext cx="5495300" cy="54953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1" name="Shape 501"/>
        <p:cNvGrpSpPr/>
        <p:nvPr/>
      </p:nvGrpSpPr>
      <p:grpSpPr>
        <a:xfrm>
          <a:off x="0" y="0"/>
          <a:ext cx="0" cy="0"/>
          <a:chOff x="0" y="0"/>
          <a:chExt cx="0" cy="0"/>
        </a:xfrm>
      </p:grpSpPr>
      <p:pic>
        <p:nvPicPr>
          <p:cNvPr descr="yellow.png" id="502" name="Google Shape;502;p46"/>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503" name="Google Shape;503;p46"/>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504" name="Google Shape;504;p46"/>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505" name="Google Shape;505;p46"/>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506" name="Google Shape;506;p46"/>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507" name="Google Shape;507;p46"/>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508" name="Google Shape;508;p46"/>
          <p:cNvSpPr txBox="1"/>
          <p:nvPr/>
        </p:nvSpPr>
        <p:spPr>
          <a:xfrm>
            <a:off x="3167425" y="1806675"/>
            <a:ext cx="20442000" cy="11724900"/>
          </a:xfrm>
          <a:prstGeom prst="rect">
            <a:avLst/>
          </a:prstGeom>
          <a:noFill/>
          <a:ln>
            <a:noFill/>
          </a:ln>
        </p:spPr>
        <p:txBody>
          <a:bodyPr anchorCtr="0" anchor="ctr" bIns="50800" lIns="50800" spcFirstLastPara="1" rIns="50800" wrap="square" tIns="50800">
            <a:noAutofit/>
          </a:bodyPr>
          <a:lstStyle/>
          <a:p>
            <a:pPr indent="-533400" lvl="0" marL="457200" rtl="0" algn="l">
              <a:lnSpc>
                <a:spcPct val="150000"/>
              </a:lnSpc>
              <a:spcBef>
                <a:spcPts val="0"/>
              </a:spcBef>
              <a:spcAft>
                <a:spcPts val="0"/>
              </a:spcAft>
              <a:buSzPts val="4800"/>
              <a:buFont typeface="Times New Roman"/>
              <a:buChar char="●"/>
            </a:pPr>
            <a:r>
              <a:rPr b="1" lang="en-US" sz="4800">
                <a:latin typeface="Times New Roman"/>
                <a:ea typeface="Times New Roman"/>
                <a:cs typeface="Times New Roman"/>
                <a:sym typeface="Times New Roman"/>
              </a:rPr>
              <a:t>Emotions recognition:</a:t>
            </a:r>
            <a:r>
              <a:rPr lang="en-US" sz="4800">
                <a:latin typeface="Times New Roman"/>
                <a:ea typeface="Times New Roman"/>
                <a:cs typeface="Times New Roman"/>
                <a:sym typeface="Times New Roman"/>
              </a:rPr>
              <a:t> anger, contempt, disgust, fear, happiness, neutral, sadness, and surprise. </a:t>
            </a:r>
            <a:endParaRPr sz="4800">
              <a:latin typeface="Times New Roman"/>
              <a:ea typeface="Times New Roman"/>
              <a:cs typeface="Times New Roman"/>
              <a:sym typeface="Times New Roman"/>
            </a:endParaRPr>
          </a:p>
          <a:p>
            <a:pPr indent="-546100" lvl="0" marL="457200" rtl="0" algn="l">
              <a:lnSpc>
                <a:spcPct val="173846"/>
              </a:lnSpc>
              <a:spcBef>
                <a:spcPts val="0"/>
              </a:spcBef>
              <a:spcAft>
                <a:spcPts val="0"/>
              </a:spcAft>
              <a:buSzPts val="5000"/>
              <a:buFont typeface="Times New Roman"/>
              <a:buChar char="●"/>
            </a:pPr>
            <a:r>
              <a:rPr b="1" lang="en-US" sz="5000">
                <a:latin typeface="Times New Roman"/>
                <a:ea typeface="Times New Roman"/>
                <a:cs typeface="Times New Roman"/>
                <a:sym typeface="Times New Roman"/>
              </a:rPr>
              <a:t> Enrollment</a:t>
            </a:r>
            <a:r>
              <a:rPr b="1" lang="en-US" sz="4800">
                <a:latin typeface="Times New Roman"/>
                <a:ea typeface="Times New Roman"/>
                <a:cs typeface="Times New Roman"/>
                <a:sym typeface="Times New Roman"/>
              </a:rPr>
              <a:t> profile</a:t>
            </a:r>
            <a:r>
              <a:rPr lang="en-US" sz="4800">
                <a:latin typeface="Times New Roman"/>
                <a:ea typeface="Times New Roman"/>
                <a:cs typeface="Times New Roman"/>
                <a:sym typeface="Times New Roman"/>
              </a:rPr>
              <a:t>: contain a collection of representation.</a:t>
            </a:r>
            <a:endParaRPr b="1" sz="5000">
              <a:latin typeface="Times New Roman"/>
              <a:ea typeface="Times New Roman"/>
              <a:cs typeface="Times New Roman"/>
              <a:sym typeface="Times New Roman"/>
            </a:endParaRPr>
          </a:p>
          <a:p>
            <a:pPr indent="-546100" lvl="1" marL="91440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Fa</a:t>
            </a:r>
            <a:r>
              <a:rPr lang="en-US" sz="4800">
                <a:latin typeface="Times New Roman"/>
                <a:ea typeface="Times New Roman"/>
                <a:cs typeface="Times New Roman"/>
                <a:sym typeface="Times New Roman"/>
              </a:rPr>
              <a:t>cial shape change. </a:t>
            </a:r>
            <a:endParaRPr sz="4800">
              <a:latin typeface="Times New Roman"/>
              <a:ea typeface="Times New Roman"/>
              <a:cs typeface="Times New Roman"/>
              <a:sym typeface="Times New Roman"/>
            </a:endParaRPr>
          </a:p>
          <a:p>
            <a:pPr indent="-533400" lvl="1" marL="914400" rtl="0" algn="l">
              <a:lnSpc>
                <a:spcPct val="150000"/>
              </a:lnSpc>
              <a:spcBef>
                <a:spcPts val="0"/>
              </a:spcBef>
              <a:spcAft>
                <a:spcPts val="0"/>
              </a:spcAft>
              <a:buSzPts val="4800"/>
              <a:buFont typeface="Times New Roman"/>
              <a:buChar char="○"/>
            </a:pPr>
            <a:r>
              <a:rPr lang="en-US" sz="4800">
                <a:latin typeface="Times New Roman"/>
                <a:ea typeface="Times New Roman"/>
                <a:cs typeface="Times New Roman"/>
                <a:sym typeface="Times New Roman"/>
              </a:rPr>
              <a:t>Lighting.</a:t>
            </a:r>
            <a:endParaRPr sz="4800">
              <a:latin typeface="Times New Roman"/>
              <a:ea typeface="Times New Roman"/>
              <a:cs typeface="Times New Roman"/>
              <a:sym typeface="Times New Roman"/>
            </a:endParaRPr>
          </a:p>
          <a:p>
            <a:pPr indent="-546100" lvl="1" marL="914400" rtl="0" algn="l">
              <a:lnSpc>
                <a:spcPct val="150000"/>
              </a:lnSpc>
              <a:spcBef>
                <a:spcPts val="0"/>
              </a:spcBef>
              <a:spcAft>
                <a:spcPts val="0"/>
              </a:spcAft>
              <a:buSzPts val="5000"/>
              <a:buFont typeface="Times New Roman"/>
              <a:buChar char="○"/>
            </a:pPr>
            <a:r>
              <a:rPr lang="en-US" sz="4800">
                <a:latin typeface="Times New Roman"/>
                <a:ea typeface="Times New Roman"/>
                <a:cs typeface="Times New Roman"/>
                <a:sym typeface="Times New Roman"/>
              </a:rPr>
              <a:t>With glasses and without.</a:t>
            </a:r>
            <a:endParaRPr sz="4800">
              <a:latin typeface="Times New Roman"/>
              <a:ea typeface="Times New Roman"/>
              <a:cs typeface="Times New Roman"/>
              <a:sym typeface="Times New Roman"/>
            </a:endParaRPr>
          </a:p>
          <a:p>
            <a:pPr indent="0" lvl="0" marL="914400" rtl="0" algn="l">
              <a:lnSpc>
                <a:spcPct val="150000"/>
              </a:lnSpc>
              <a:spcBef>
                <a:spcPts val="0"/>
              </a:spcBef>
              <a:spcAft>
                <a:spcPts val="0"/>
              </a:spcAft>
              <a:buNone/>
            </a:pPr>
            <a:r>
              <a:t/>
            </a:r>
            <a:endParaRPr sz="4800">
              <a:latin typeface="Times New Roman"/>
              <a:ea typeface="Times New Roman"/>
              <a:cs typeface="Times New Roman"/>
              <a:sym typeface="Times New Roman"/>
            </a:endParaRPr>
          </a:p>
          <a:p>
            <a:pPr indent="0" lvl="0" marL="914400" rtl="0" algn="l">
              <a:lnSpc>
                <a:spcPct val="150000"/>
              </a:lnSpc>
              <a:spcBef>
                <a:spcPts val="0"/>
              </a:spcBef>
              <a:spcAft>
                <a:spcPts val="0"/>
              </a:spcAft>
              <a:buNone/>
            </a:pPr>
            <a:r>
              <a:t/>
            </a:r>
            <a:endParaRPr sz="4800">
              <a:latin typeface="Times New Roman"/>
              <a:ea typeface="Times New Roman"/>
              <a:cs typeface="Times New Roman"/>
              <a:sym typeface="Times New Roman"/>
            </a:endParaRPr>
          </a:p>
          <a:p>
            <a:pPr indent="0" lvl="0" marL="914400" rtl="0" algn="l">
              <a:lnSpc>
                <a:spcPct val="150000"/>
              </a:lnSpc>
              <a:spcBef>
                <a:spcPts val="0"/>
              </a:spcBef>
              <a:spcAft>
                <a:spcPts val="0"/>
              </a:spcAft>
              <a:buNone/>
            </a:pPr>
            <a:r>
              <a:t/>
            </a:r>
            <a:endParaRPr sz="4800">
              <a:latin typeface="Times New Roman"/>
              <a:ea typeface="Times New Roman"/>
              <a:cs typeface="Times New Roman"/>
              <a:sym typeface="Times New Roman"/>
            </a:endParaRPr>
          </a:p>
        </p:txBody>
      </p:sp>
      <p:sp>
        <p:nvSpPr>
          <p:cNvPr id="509" name="Google Shape;509;p46"/>
          <p:cNvSpPr txBox="1"/>
          <p:nvPr/>
        </p:nvSpPr>
        <p:spPr>
          <a:xfrm>
            <a:off x="3167425" y="-57162"/>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Testing</a:t>
            </a:r>
            <a:endParaRPr b="1" sz="4800">
              <a:solidFill>
                <a:srgbClr val="4E7D7E"/>
              </a:solidFill>
              <a:latin typeface="Times New Roman"/>
              <a:ea typeface="Times New Roman"/>
              <a:cs typeface="Times New Roman"/>
              <a:sym typeface="Times New Roman"/>
            </a:endParaRPr>
          </a:p>
        </p:txBody>
      </p:sp>
      <p:pic>
        <p:nvPicPr>
          <p:cNvPr id="510" name="Google Shape;510;p46"/>
          <p:cNvPicPr preferRelativeResize="0"/>
          <p:nvPr/>
        </p:nvPicPr>
        <p:blipFill rotWithShape="1">
          <a:blip r:embed="rId7">
            <a:alphaModFix/>
          </a:blip>
          <a:srcRect b="1756" l="9940" r="14347" t="2805"/>
          <a:stretch/>
        </p:blipFill>
        <p:spPr>
          <a:xfrm>
            <a:off x="13109150" y="6232775"/>
            <a:ext cx="7027225" cy="58327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pic>
        <p:nvPicPr>
          <p:cNvPr descr="yellow.png" id="515" name="Google Shape;515;p47"/>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516" name="Google Shape;516;p47"/>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517" name="Google Shape;517;p47"/>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518" name="Google Shape;518;p47"/>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519" name="Google Shape;519;p47"/>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520" name="Google Shape;520;p47"/>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521" name="Google Shape;521;p47"/>
          <p:cNvSpPr txBox="1"/>
          <p:nvPr/>
        </p:nvSpPr>
        <p:spPr>
          <a:xfrm>
            <a:off x="3167433" y="2329675"/>
            <a:ext cx="20442000" cy="9591600"/>
          </a:xfrm>
          <a:prstGeom prst="rect">
            <a:avLst/>
          </a:prstGeom>
          <a:noFill/>
          <a:ln>
            <a:noFill/>
          </a:ln>
        </p:spPr>
        <p:txBody>
          <a:bodyPr anchorCtr="0" anchor="ctr" bIns="50800" lIns="50800" spcFirstLastPara="1" rIns="50800" wrap="square" tIns="50800">
            <a:noAutofit/>
          </a:bodyPr>
          <a:lstStyle/>
          <a:p>
            <a:pPr indent="-533400" lvl="0" marL="457200" rtl="0" algn="l">
              <a:lnSpc>
                <a:spcPct val="150000"/>
              </a:lnSpc>
              <a:spcBef>
                <a:spcPts val="0"/>
              </a:spcBef>
              <a:spcAft>
                <a:spcPts val="0"/>
              </a:spcAft>
              <a:buSzPts val="4800"/>
              <a:buFont typeface="Times New Roman"/>
              <a:buChar char="●"/>
            </a:pPr>
            <a:r>
              <a:rPr lang="en-US" sz="4800">
                <a:latin typeface="Times New Roman"/>
                <a:ea typeface="Times New Roman"/>
                <a:cs typeface="Times New Roman"/>
                <a:sym typeface="Times New Roman"/>
              </a:rPr>
              <a:t>The team members have faced some challenges during working on the project but  there is no project that works perfectly without any challenges and difficulties while working on it.</a:t>
            </a:r>
            <a:endParaRPr sz="4800">
              <a:latin typeface="Times New Roman"/>
              <a:ea typeface="Times New Roman"/>
              <a:cs typeface="Times New Roman"/>
              <a:sym typeface="Times New Roman"/>
            </a:endParaRPr>
          </a:p>
          <a:p>
            <a:pPr indent="-546100" lvl="0" marL="914400" rtl="0" algn="l">
              <a:lnSpc>
                <a:spcPct val="150000"/>
              </a:lnSpc>
              <a:spcBef>
                <a:spcPts val="0"/>
              </a:spcBef>
              <a:spcAft>
                <a:spcPts val="0"/>
              </a:spcAft>
              <a:buSzPts val="5000"/>
              <a:buFont typeface="Times New Roman"/>
              <a:buChar char="●"/>
            </a:pPr>
            <a:r>
              <a:rPr b="1" lang="en-US" sz="4800">
                <a:latin typeface="Times New Roman"/>
                <a:ea typeface="Times New Roman"/>
                <a:cs typeface="Times New Roman"/>
                <a:sym typeface="Times New Roman"/>
              </a:rPr>
              <a:t>C</a:t>
            </a:r>
            <a:r>
              <a:rPr b="1" lang="en-US" sz="4800">
                <a:latin typeface="Times New Roman"/>
                <a:ea typeface="Times New Roman"/>
                <a:cs typeface="Times New Roman"/>
                <a:sym typeface="Times New Roman"/>
              </a:rPr>
              <a:t>hallenges and difficulties</a:t>
            </a:r>
            <a:endParaRPr b="1" sz="5000">
              <a:latin typeface="Times New Roman"/>
              <a:ea typeface="Times New Roman"/>
              <a:cs typeface="Times New Roman"/>
              <a:sym typeface="Times New Roman"/>
            </a:endParaRPr>
          </a:p>
          <a:p>
            <a:pPr indent="-546100" lvl="1" marL="1371600" rtl="0" algn="l">
              <a:lnSpc>
                <a:spcPct val="17384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SD Card</a:t>
            </a:r>
            <a:r>
              <a:rPr lang="en-US" sz="4800">
                <a:latin typeface="Times New Roman"/>
                <a:ea typeface="Times New Roman"/>
                <a:cs typeface="Times New Roman"/>
                <a:sym typeface="Times New Roman"/>
              </a:rPr>
              <a:t>. </a:t>
            </a:r>
            <a:endParaRPr sz="4800">
              <a:latin typeface="Times New Roman"/>
              <a:ea typeface="Times New Roman"/>
              <a:cs typeface="Times New Roman"/>
              <a:sym typeface="Times New Roman"/>
            </a:endParaRPr>
          </a:p>
          <a:p>
            <a:pPr indent="-533400" lvl="1" marL="1371600" rtl="0" algn="l">
              <a:lnSpc>
                <a:spcPct val="150000"/>
              </a:lnSpc>
              <a:spcBef>
                <a:spcPts val="0"/>
              </a:spcBef>
              <a:spcAft>
                <a:spcPts val="0"/>
              </a:spcAft>
              <a:buSzPts val="4800"/>
              <a:buFont typeface="Times New Roman"/>
              <a:buChar char="○"/>
            </a:pPr>
            <a:r>
              <a:rPr lang="en-US" sz="4800">
                <a:latin typeface="Times New Roman"/>
                <a:ea typeface="Times New Roman"/>
                <a:cs typeface="Times New Roman"/>
                <a:sym typeface="Times New Roman"/>
              </a:rPr>
              <a:t>Raspberry pi.</a:t>
            </a:r>
            <a:endParaRPr sz="4800">
              <a:latin typeface="Times New Roman"/>
              <a:ea typeface="Times New Roman"/>
              <a:cs typeface="Times New Roman"/>
              <a:sym typeface="Times New Roman"/>
            </a:endParaRPr>
          </a:p>
          <a:p>
            <a:pPr indent="-533400" lvl="1" marL="1371600" rtl="0" algn="l">
              <a:lnSpc>
                <a:spcPct val="150000"/>
              </a:lnSpc>
              <a:spcBef>
                <a:spcPts val="0"/>
              </a:spcBef>
              <a:spcAft>
                <a:spcPts val="0"/>
              </a:spcAft>
              <a:buSzPts val="4800"/>
              <a:buFont typeface="Times New Roman"/>
              <a:buChar char="○"/>
            </a:pPr>
            <a:r>
              <a:rPr lang="en-US" sz="4800">
                <a:latin typeface="Times New Roman"/>
                <a:ea typeface="Times New Roman"/>
                <a:cs typeface="Times New Roman"/>
                <a:sym typeface="Times New Roman"/>
              </a:rPr>
              <a:t> Software worked perfectly, then it stopped working.</a:t>
            </a:r>
            <a:endParaRPr sz="4800">
              <a:latin typeface="Times New Roman"/>
              <a:ea typeface="Times New Roman"/>
              <a:cs typeface="Times New Roman"/>
              <a:sym typeface="Times New Roman"/>
            </a:endParaRPr>
          </a:p>
          <a:p>
            <a:pPr indent="-533400" lvl="1" marL="1371600" rtl="0" algn="l">
              <a:lnSpc>
                <a:spcPct val="150000"/>
              </a:lnSpc>
              <a:spcBef>
                <a:spcPts val="0"/>
              </a:spcBef>
              <a:spcAft>
                <a:spcPts val="0"/>
              </a:spcAft>
              <a:buSzPts val="4800"/>
              <a:buFont typeface="Times New Roman"/>
              <a:buChar char="○"/>
            </a:pPr>
            <a:r>
              <a:rPr lang="en-US" sz="4800">
                <a:latin typeface="Times New Roman"/>
                <a:ea typeface="Times New Roman"/>
                <a:cs typeface="Times New Roman"/>
                <a:sym typeface="Times New Roman"/>
              </a:rPr>
              <a:t>Camera not being able to detect.</a:t>
            </a:r>
            <a:endParaRPr sz="4800">
              <a:latin typeface="Times New Roman"/>
              <a:ea typeface="Times New Roman"/>
              <a:cs typeface="Times New Roman"/>
              <a:sym typeface="Times New Roman"/>
            </a:endParaRPr>
          </a:p>
          <a:p>
            <a:pPr indent="0" lvl="0" marL="914400" rtl="0" algn="l">
              <a:lnSpc>
                <a:spcPct val="150000"/>
              </a:lnSpc>
              <a:spcBef>
                <a:spcPts val="0"/>
              </a:spcBef>
              <a:spcAft>
                <a:spcPts val="0"/>
              </a:spcAft>
              <a:buNone/>
            </a:pPr>
            <a:r>
              <a:t/>
            </a:r>
            <a:endParaRPr b="1" sz="4800">
              <a:latin typeface="Times New Roman"/>
              <a:ea typeface="Times New Roman"/>
              <a:cs typeface="Times New Roman"/>
              <a:sym typeface="Times New Roman"/>
            </a:endParaRPr>
          </a:p>
          <a:p>
            <a:pPr indent="0" lvl="0" marL="914400" rtl="0" algn="l">
              <a:lnSpc>
                <a:spcPct val="150000"/>
              </a:lnSpc>
              <a:spcBef>
                <a:spcPts val="0"/>
              </a:spcBef>
              <a:spcAft>
                <a:spcPts val="0"/>
              </a:spcAft>
              <a:buNone/>
            </a:pPr>
            <a:r>
              <a:t/>
            </a:r>
            <a:endParaRPr b="1" sz="4800">
              <a:latin typeface="Times New Roman"/>
              <a:ea typeface="Times New Roman"/>
              <a:cs typeface="Times New Roman"/>
              <a:sym typeface="Times New Roman"/>
            </a:endParaRPr>
          </a:p>
        </p:txBody>
      </p:sp>
      <p:sp>
        <p:nvSpPr>
          <p:cNvPr id="522" name="Google Shape;522;p47"/>
          <p:cNvSpPr txBox="1"/>
          <p:nvPr/>
        </p:nvSpPr>
        <p:spPr>
          <a:xfrm>
            <a:off x="3167425" y="236913"/>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Difficulties</a:t>
            </a:r>
            <a:endParaRPr b="1" sz="4800">
              <a:solidFill>
                <a:srgbClr val="4E7D7E"/>
              </a:solidFill>
              <a:latin typeface="Times New Roman"/>
              <a:ea typeface="Times New Roman"/>
              <a:cs typeface="Times New Roman"/>
              <a:sym typeface="Times New Roman"/>
            </a:endParaRPr>
          </a:p>
        </p:txBody>
      </p:sp>
      <p:pic>
        <p:nvPicPr>
          <p:cNvPr id="523" name="Google Shape;523;p47"/>
          <p:cNvPicPr preferRelativeResize="0"/>
          <p:nvPr/>
        </p:nvPicPr>
        <p:blipFill>
          <a:blip r:embed="rId7">
            <a:alphaModFix/>
          </a:blip>
          <a:stretch>
            <a:fillRect/>
          </a:stretch>
        </p:blipFill>
        <p:spPr>
          <a:xfrm>
            <a:off x="16443700" y="9411350"/>
            <a:ext cx="6768550" cy="33842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pic>
        <p:nvPicPr>
          <p:cNvPr descr="yellow.png" id="528" name="Google Shape;528;p48"/>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529" name="Google Shape;529;p48"/>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530" name="Google Shape;530;p48"/>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531" name="Google Shape;531;p48"/>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532" name="Google Shape;532;p48"/>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533" name="Google Shape;533;p48"/>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534" name="Google Shape;534;p48"/>
          <p:cNvSpPr txBox="1"/>
          <p:nvPr/>
        </p:nvSpPr>
        <p:spPr>
          <a:xfrm>
            <a:off x="3167426" y="2329675"/>
            <a:ext cx="18379200" cy="9591600"/>
          </a:xfrm>
          <a:prstGeom prst="rect">
            <a:avLst/>
          </a:prstGeom>
          <a:noFill/>
          <a:ln>
            <a:noFill/>
          </a:ln>
        </p:spPr>
        <p:txBody>
          <a:bodyPr anchorCtr="0" anchor="ctr" bIns="50800" lIns="50800" spcFirstLastPara="1" rIns="50800" wrap="square" tIns="50800">
            <a:noAutofit/>
          </a:bodyPr>
          <a:lstStyle/>
          <a:p>
            <a:pPr indent="0" lvl="0" marL="0" rtl="0" algn="just">
              <a:lnSpc>
                <a:spcPct val="150000"/>
              </a:lnSpc>
              <a:spcBef>
                <a:spcPts val="0"/>
              </a:spcBef>
              <a:spcAft>
                <a:spcPts val="0"/>
              </a:spcAft>
              <a:buNone/>
            </a:pPr>
            <a:r>
              <a:rPr lang="en-US" sz="5000">
                <a:latin typeface="Times New Roman"/>
                <a:ea typeface="Times New Roman"/>
                <a:cs typeface="Times New Roman"/>
                <a:sym typeface="Times New Roman"/>
              </a:rPr>
              <a:t>Since the project idea is mainly about security and safety, the sector of use and application was ideally selected for the following areas:</a:t>
            </a:r>
            <a:endParaRPr sz="5000">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t/>
            </a:r>
            <a:endParaRPr sz="5000">
              <a:latin typeface="Times New Roman"/>
              <a:ea typeface="Times New Roman"/>
              <a:cs typeface="Times New Roman"/>
              <a:sym typeface="Times New Roman"/>
            </a:endParaRPr>
          </a:p>
          <a:p>
            <a:pPr indent="0" lvl="0" marL="0" rtl="0" algn="just">
              <a:lnSpc>
                <a:spcPct val="150000"/>
              </a:lnSpc>
              <a:spcBef>
                <a:spcPts val="0"/>
              </a:spcBef>
              <a:spcAft>
                <a:spcPts val="0"/>
              </a:spcAft>
              <a:buNone/>
            </a:pPr>
            <a:r>
              <a:rPr lang="en-US" sz="5000">
                <a:latin typeface="Times New Roman"/>
                <a:ea typeface="Times New Roman"/>
                <a:cs typeface="Times New Roman"/>
                <a:sym typeface="Times New Roman"/>
              </a:rPr>
              <a:t>House, prison, mall or Shop, hospital, university, company, library, and lockers.</a:t>
            </a:r>
            <a:endParaRPr sz="5000">
              <a:latin typeface="Times New Roman"/>
              <a:ea typeface="Times New Roman"/>
              <a:cs typeface="Times New Roman"/>
              <a:sym typeface="Times New Roman"/>
            </a:endParaRPr>
          </a:p>
        </p:txBody>
      </p:sp>
      <p:sp>
        <p:nvSpPr>
          <p:cNvPr id="535" name="Google Shape;535;p48"/>
          <p:cNvSpPr txBox="1"/>
          <p:nvPr/>
        </p:nvSpPr>
        <p:spPr>
          <a:xfrm>
            <a:off x="3167425" y="787388"/>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Applications</a:t>
            </a:r>
            <a:endParaRPr b="1" sz="4800">
              <a:solidFill>
                <a:srgbClr val="4E7D7E"/>
              </a:solidFill>
              <a:latin typeface="Times New Roman"/>
              <a:ea typeface="Times New Roman"/>
              <a:cs typeface="Times New Roman"/>
              <a:sym typeface="Times New Roman"/>
            </a:endParaRPr>
          </a:p>
        </p:txBody>
      </p:sp>
      <p:sp>
        <p:nvSpPr>
          <p:cNvPr id="536" name="Google Shape;536;p48"/>
          <p:cNvSpPr/>
          <p:nvPr/>
        </p:nvSpPr>
        <p:spPr>
          <a:xfrm rot="5400000">
            <a:off x="16385925" y="5841000"/>
            <a:ext cx="13869300" cy="2038200"/>
          </a:xfrm>
          <a:prstGeom prst="rect">
            <a:avLst/>
          </a:prstGeom>
          <a:solidFill>
            <a:srgbClr val="6DAEB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6DAEB0"/>
              </a:buClr>
              <a:buSzPts val="4400"/>
              <a:buFont typeface="Palatino"/>
              <a:buNone/>
            </a:pPr>
            <a:r>
              <a:t/>
            </a:r>
            <a:endParaRPr b="0" i="0" sz="4400" u="none" cap="none" strike="noStrike">
              <a:solidFill>
                <a:srgbClr val="6DAEB0"/>
              </a:solidFill>
              <a:latin typeface="Palatino"/>
              <a:ea typeface="Palatino"/>
              <a:cs typeface="Palatino"/>
              <a:sym typeface="Palatin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0" name="Shape 540"/>
        <p:cNvGrpSpPr/>
        <p:nvPr/>
      </p:nvGrpSpPr>
      <p:grpSpPr>
        <a:xfrm>
          <a:off x="0" y="0"/>
          <a:ext cx="0" cy="0"/>
          <a:chOff x="0" y="0"/>
          <a:chExt cx="0" cy="0"/>
        </a:xfrm>
      </p:grpSpPr>
      <p:pic>
        <p:nvPicPr>
          <p:cNvPr descr="yellow.png" id="541" name="Google Shape;541;p49"/>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542" name="Google Shape;542;p49"/>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543" name="Google Shape;543;p49"/>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544" name="Google Shape;544;p49"/>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545" name="Google Shape;545;p49"/>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546" name="Google Shape;546;p49"/>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547" name="Google Shape;547;p49"/>
          <p:cNvSpPr txBox="1"/>
          <p:nvPr/>
        </p:nvSpPr>
        <p:spPr>
          <a:xfrm>
            <a:off x="3167425" y="2708900"/>
            <a:ext cx="18877800" cy="9625500"/>
          </a:xfrm>
          <a:prstGeom prst="rect">
            <a:avLst/>
          </a:prstGeom>
          <a:noFill/>
          <a:ln>
            <a:noFill/>
          </a:ln>
        </p:spPr>
        <p:txBody>
          <a:bodyPr anchorCtr="0" anchor="ctr" bIns="50800" lIns="50800" spcFirstLastPara="1" rIns="50800" wrap="square" tIns="50800">
            <a:noAutofit/>
          </a:bodyPr>
          <a:lstStyle/>
          <a:p>
            <a:pPr indent="-546100" lvl="0" marL="457200" rtl="0" algn="l">
              <a:lnSpc>
                <a:spcPct val="150000"/>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 To utilized for night observation with development of raspberry pi security conventions.</a:t>
            </a:r>
            <a:endParaRPr sz="5000">
              <a:latin typeface="Times New Roman"/>
              <a:ea typeface="Times New Roman"/>
              <a:cs typeface="Times New Roman"/>
              <a:sym typeface="Times New Roman"/>
            </a:endParaRPr>
          </a:p>
          <a:p>
            <a:pPr indent="-546100" lvl="0" marL="457200" rtl="0" algn="l">
              <a:lnSpc>
                <a:spcPct val="150000"/>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Adding infrared producing system to recognize individual's face on the off chance that they wore mask</a:t>
            </a:r>
            <a:endParaRPr sz="5000">
              <a:latin typeface="Times New Roman"/>
              <a:ea typeface="Times New Roman"/>
              <a:cs typeface="Times New Roman"/>
              <a:sym typeface="Times New Roman"/>
            </a:endParaRPr>
          </a:p>
          <a:p>
            <a:pPr indent="-546100" lvl="0" marL="457200" rtl="0" algn="l">
              <a:lnSpc>
                <a:spcPct val="150000"/>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Sensors to give alerts</a:t>
            </a:r>
            <a:endParaRPr sz="5000">
              <a:latin typeface="Times New Roman"/>
              <a:ea typeface="Times New Roman"/>
              <a:cs typeface="Times New Roman"/>
              <a:sym typeface="Times New Roman"/>
            </a:endParaRPr>
          </a:p>
          <a:p>
            <a:pPr indent="-546100" lvl="0" marL="457200" rtl="0" algn="l">
              <a:lnSpc>
                <a:spcPct val="150000"/>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Phone application to provide several services</a:t>
            </a:r>
            <a:endParaRPr sz="5000">
              <a:latin typeface="Times New Roman"/>
              <a:ea typeface="Times New Roman"/>
              <a:cs typeface="Times New Roman"/>
              <a:sym typeface="Times New Roman"/>
            </a:endParaRPr>
          </a:p>
          <a:p>
            <a:pPr indent="-546100" lvl="0" marL="457200" rtl="0" algn="l">
              <a:lnSpc>
                <a:spcPct val="150000"/>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For security applications</a:t>
            </a:r>
            <a:endParaRPr sz="5000">
              <a:latin typeface="Times New Roman"/>
              <a:ea typeface="Times New Roman"/>
              <a:cs typeface="Times New Roman"/>
              <a:sym typeface="Times New Roman"/>
            </a:endParaRPr>
          </a:p>
          <a:p>
            <a:pPr indent="-546100" lvl="0" marL="457200" rtl="0" algn="l">
              <a:lnSpc>
                <a:spcPct val="150000"/>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3D image detection</a:t>
            </a:r>
            <a:endParaRPr sz="5000">
              <a:latin typeface="Times New Roman"/>
              <a:ea typeface="Times New Roman"/>
              <a:cs typeface="Times New Roman"/>
              <a:sym typeface="Times New Roman"/>
            </a:endParaRPr>
          </a:p>
        </p:txBody>
      </p:sp>
      <p:sp>
        <p:nvSpPr>
          <p:cNvPr id="548" name="Google Shape;548;p49"/>
          <p:cNvSpPr txBox="1"/>
          <p:nvPr/>
        </p:nvSpPr>
        <p:spPr>
          <a:xfrm>
            <a:off x="3167425" y="856238"/>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Future Work</a:t>
            </a:r>
            <a:endParaRPr b="1" sz="4800">
              <a:solidFill>
                <a:srgbClr val="4E7D7E"/>
              </a:solidFill>
              <a:latin typeface="Times New Roman"/>
              <a:ea typeface="Times New Roman"/>
              <a:cs typeface="Times New Roman"/>
              <a:sym typeface="Times New Roman"/>
            </a:endParaRPr>
          </a:p>
        </p:txBody>
      </p:sp>
      <p:sp>
        <p:nvSpPr>
          <p:cNvPr id="549" name="Google Shape;549;p49"/>
          <p:cNvSpPr/>
          <p:nvPr/>
        </p:nvSpPr>
        <p:spPr>
          <a:xfrm rot="5400000">
            <a:off x="16385925" y="5841000"/>
            <a:ext cx="13869300" cy="2038200"/>
          </a:xfrm>
          <a:prstGeom prst="rect">
            <a:avLst/>
          </a:prstGeom>
          <a:solidFill>
            <a:srgbClr val="6DAEB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6DAEB0"/>
              </a:buClr>
              <a:buSzPts val="4400"/>
              <a:buFont typeface="Palatino"/>
              <a:buNone/>
            </a:pPr>
            <a:r>
              <a:t/>
            </a:r>
            <a:endParaRPr b="0" i="0" sz="4400" u="none" cap="none" strike="noStrike">
              <a:solidFill>
                <a:srgbClr val="6DAEB0"/>
              </a:solidFill>
              <a:latin typeface="Palatino"/>
              <a:ea typeface="Palatino"/>
              <a:cs typeface="Palatino"/>
              <a:sym typeface="Palatin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pic>
        <p:nvPicPr>
          <p:cNvPr descr="yellow.png" id="554" name="Google Shape;554;p50"/>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555" name="Google Shape;555;p50"/>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556" name="Google Shape;556;p50"/>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557" name="Google Shape;557;p50"/>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558" name="Google Shape;558;p50"/>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559" name="Google Shape;559;p50"/>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560" name="Google Shape;560;p50"/>
          <p:cNvSpPr txBox="1"/>
          <p:nvPr/>
        </p:nvSpPr>
        <p:spPr>
          <a:xfrm>
            <a:off x="3167425" y="3819975"/>
            <a:ext cx="18578700" cy="9125400"/>
          </a:xfrm>
          <a:prstGeom prst="rect">
            <a:avLst/>
          </a:prstGeom>
          <a:noFill/>
          <a:ln>
            <a:noFill/>
          </a:ln>
        </p:spPr>
        <p:txBody>
          <a:bodyPr anchorCtr="0" anchor="ctr" bIns="50800" lIns="50800" spcFirstLastPara="1" rIns="50800" wrap="square" tIns="50800">
            <a:noAutofit/>
          </a:bodyPr>
          <a:lstStyle/>
          <a:p>
            <a:pPr indent="0" lvl="0" marL="0" marR="0" rtl="0" algn="l">
              <a:lnSpc>
                <a:spcPct val="173846"/>
              </a:lnSpc>
              <a:spcBef>
                <a:spcPts val="0"/>
              </a:spcBef>
              <a:spcAft>
                <a:spcPts val="0"/>
              </a:spcAft>
              <a:buNone/>
            </a:pPr>
            <a:r>
              <a:rPr lang="en-US" sz="4800">
                <a:latin typeface="Times New Roman"/>
                <a:ea typeface="Times New Roman"/>
                <a:cs typeface="Times New Roman"/>
                <a:sym typeface="Times New Roman"/>
              </a:rPr>
              <a:t>This project has essentially highlights: increasing the security and safety method, control and observing the automation to home/work or any selected environment. By applying this project there will be more security and trustiness in the home or any selected place, facial recognition project helps in prevent playing or cheating with the identities, so no one can enter a selected place unless he or she has a permission, this would help in order to have smart and safe life (in security) Finally, we have complete this project efficaciously and gained suitable results.</a:t>
            </a:r>
            <a:endParaRPr sz="4800">
              <a:latin typeface="Times New Roman"/>
              <a:ea typeface="Times New Roman"/>
              <a:cs typeface="Times New Roman"/>
              <a:sym typeface="Times New Roman"/>
            </a:endParaRPr>
          </a:p>
          <a:p>
            <a:pPr indent="0" lvl="0" marL="0" marR="0" rtl="0" algn="l">
              <a:lnSpc>
                <a:spcPct val="173846"/>
              </a:lnSpc>
              <a:spcBef>
                <a:spcPts val="0"/>
              </a:spcBef>
              <a:spcAft>
                <a:spcPts val="0"/>
              </a:spcAft>
              <a:buClr>
                <a:srgbClr val="000000"/>
              </a:buClr>
              <a:buSzPts val="6500"/>
              <a:buFont typeface="Times New Roman"/>
              <a:buNone/>
            </a:pPr>
            <a:r>
              <a:t/>
            </a:r>
            <a:endParaRPr sz="4800">
              <a:latin typeface="Times New Roman"/>
              <a:ea typeface="Times New Roman"/>
              <a:cs typeface="Times New Roman"/>
              <a:sym typeface="Times New Roman"/>
            </a:endParaRPr>
          </a:p>
        </p:txBody>
      </p:sp>
      <p:sp>
        <p:nvSpPr>
          <p:cNvPr id="561" name="Google Shape;561;p50"/>
          <p:cNvSpPr txBox="1"/>
          <p:nvPr/>
        </p:nvSpPr>
        <p:spPr>
          <a:xfrm>
            <a:off x="3167425" y="787388"/>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Summary</a:t>
            </a:r>
            <a:endParaRPr b="1" sz="4800">
              <a:solidFill>
                <a:srgbClr val="4E7D7E"/>
              </a:solidFill>
              <a:latin typeface="Times New Roman"/>
              <a:ea typeface="Times New Roman"/>
              <a:cs typeface="Times New Roman"/>
              <a:sym typeface="Times New Roman"/>
            </a:endParaRPr>
          </a:p>
        </p:txBody>
      </p:sp>
      <p:sp>
        <p:nvSpPr>
          <p:cNvPr id="562" name="Google Shape;562;p50"/>
          <p:cNvSpPr/>
          <p:nvPr/>
        </p:nvSpPr>
        <p:spPr>
          <a:xfrm rot="5400000">
            <a:off x="16385925" y="5841000"/>
            <a:ext cx="13869300" cy="2038200"/>
          </a:xfrm>
          <a:prstGeom prst="rect">
            <a:avLst/>
          </a:prstGeom>
          <a:solidFill>
            <a:srgbClr val="6DAEB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6DAEB0"/>
              </a:buClr>
              <a:buSzPts val="4400"/>
              <a:buFont typeface="Palatino"/>
              <a:buNone/>
            </a:pPr>
            <a:r>
              <a:t/>
            </a:r>
            <a:endParaRPr b="0" i="0" sz="4400" u="none" cap="none" strike="noStrike">
              <a:solidFill>
                <a:srgbClr val="6DAEB0"/>
              </a:solidFill>
              <a:latin typeface="Palatino"/>
              <a:ea typeface="Palatino"/>
              <a:cs typeface="Palatino"/>
              <a:sym typeface="Palatin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pic>
        <p:nvPicPr>
          <p:cNvPr descr="yellow.png" id="119" name="Google Shape;119;p17"/>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120" name="Google Shape;120;p17"/>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121" name="Google Shape;121;p17"/>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122" name="Google Shape;122;p17"/>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123" name="Google Shape;123;p17"/>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124" name="Google Shape;124;p17"/>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125" name="Google Shape;125;p17"/>
          <p:cNvSpPr txBox="1"/>
          <p:nvPr/>
        </p:nvSpPr>
        <p:spPr>
          <a:xfrm>
            <a:off x="3201250" y="4402350"/>
            <a:ext cx="20297400" cy="7155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US" sz="7200">
                <a:latin typeface="Times New Roman"/>
                <a:ea typeface="Times New Roman"/>
                <a:cs typeface="Times New Roman"/>
                <a:sym typeface="Times New Roman"/>
              </a:rPr>
              <a:t>Improving the security system in the houses, buildings and work environment, by making a smart entryway, which anchors the gateway dependent on our character.</a:t>
            </a:r>
            <a:endParaRPr sz="7200">
              <a:latin typeface="Palatino"/>
              <a:ea typeface="Palatino"/>
              <a:cs typeface="Palatino"/>
              <a:sym typeface="Palatino"/>
            </a:endParaRPr>
          </a:p>
        </p:txBody>
      </p:sp>
      <p:sp>
        <p:nvSpPr>
          <p:cNvPr id="126" name="Google Shape;126;p17"/>
          <p:cNvSpPr txBox="1"/>
          <p:nvPr/>
        </p:nvSpPr>
        <p:spPr>
          <a:xfrm>
            <a:off x="2824913" y="1215825"/>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Project </a:t>
            </a:r>
            <a:r>
              <a:rPr b="1" lang="en-US" sz="9600">
                <a:latin typeface="Times New Roman"/>
                <a:ea typeface="Times New Roman"/>
                <a:cs typeface="Times New Roman"/>
                <a:sym typeface="Times New Roman"/>
              </a:rPr>
              <a:t>Objectives</a:t>
            </a:r>
            <a:endParaRPr b="1" sz="4800">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pic>
        <p:nvPicPr>
          <p:cNvPr descr="yellow.png" id="131" name="Google Shape;131;p18"/>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132" name="Google Shape;132;p18"/>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133" name="Google Shape;133;p18"/>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134" name="Google Shape;134;p18"/>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135" name="Google Shape;135;p18"/>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136" name="Google Shape;136;p18"/>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137" name="Google Shape;137;p18"/>
          <p:cNvSpPr txBox="1"/>
          <p:nvPr/>
        </p:nvSpPr>
        <p:spPr>
          <a:xfrm>
            <a:off x="2824913" y="856250"/>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Requirements of the Project</a:t>
            </a:r>
            <a:endParaRPr b="1" sz="4800">
              <a:latin typeface="Times New Roman"/>
              <a:ea typeface="Times New Roman"/>
              <a:cs typeface="Times New Roman"/>
              <a:sym typeface="Times New Roman"/>
            </a:endParaRPr>
          </a:p>
        </p:txBody>
      </p:sp>
      <p:graphicFrame>
        <p:nvGraphicFramePr>
          <p:cNvPr id="138" name="Google Shape;138;p18"/>
          <p:cNvGraphicFramePr/>
          <p:nvPr/>
        </p:nvGraphicFramePr>
        <p:xfrm>
          <a:off x="3209375" y="2708900"/>
          <a:ext cx="3000000" cy="3000000"/>
        </p:xfrm>
        <a:graphic>
          <a:graphicData uri="http://schemas.openxmlformats.org/drawingml/2006/table">
            <a:tbl>
              <a:tblPr>
                <a:noFill/>
                <a:tableStyleId>{B2C43679-41E3-4DE6-B444-39B2D13D34A1}</a:tableStyleId>
              </a:tblPr>
              <a:tblGrid>
                <a:gridCol w="3407950"/>
                <a:gridCol w="17318000"/>
              </a:tblGrid>
              <a:tr h="1365400">
                <a:tc>
                  <a:txBody>
                    <a:bodyPr>
                      <a:noAutofit/>
                    </a:bodyPr>
                    <a:lstStyle/>
                    <a:p>
                      <a:pPr indent="0" lvl="0" marL="0" rtl="0" algn="l">
                        <a:spcBef>
                          <a:spcPts val="3400"/>
                        </a:spcBef>
                        <a:spcAft>
                          <a:spcPts val="0"/>
                        </a:spcAft>
                        <a:buNone/>
                      </a:pPr>
                      <a:r>
                        <a:rPr b="1" lang="en-US" sz="4500">
                          <a:latin typeface="Times New Roman"/>
                          <a:ea typeface="Times New Roman"/>
                          <a:cs typeface="Times New Roman"/>
                          <a:sym typeface="Times New Roman"/>
                        </a:rPr>
                        <a:t>Scalability</a:t>
                      </a:r>
                      <a:endParaRPr b="1" sz="4500">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457200" rtl="0" algn="l">
                        <a:spcBef>
                          <a:spcPts val="3400"/>
                        </a:spcBef>
                        <a:spcAft>
                          <a:spcPts val="0"/>
                        </a:spcAft>
                        <a:buNone/>
                      </a:pPr>
                      <a:r>
                        <a:rPr lang="en-US" sz="4500">
                          <a:latin typeface="Times New Roman"/>
                          <a:ea typeface="Times New Roman"/>
                          <a:cs typeface="Times New Roman"/>
                          <a:sym typeface="Times New Roman"/>
                        </a:rPr>
                        <a:t>Should be designed to be able to handle many users  in the database and doors, which are connected over the same cloud system. </a:t>
                      </a:r>
                      <a:endParaRPr sz="4500">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365400">
                <a:tc>
                  <a:txBody>
                    <a:bodyPr>
                      <a:noAutofit/>
                    </a:bodyPr>
                    <a:lstStyle/>
                    <a:p>
                      <a:pPr indent="0" lvl="0" marL="0" rtl="0" algn="l">
                        <a:spcBef>
                          <a:spcPts val="0"/>
                        </a:spcBef>
                        <a:spcAft>
                          <a:spcPts val="0"/>
                        </a:spcAft>
                        <a:buNone/>
                      </a:pPr>
                      <a:r>
                        <a:rPr b="1" lang="en-US" sz="4500">
                          <a:latin typeface="Times New Roman"/>
                          <a:ea typeface="Times New Roman"/>
                          <a:cs typeface="Times New Roman"/>
                          <a:sym typeface="Times New Roman"/>
                        </a:rPr>
                        <a:t>Interactivity</a:t>
                      </a:r>
                      <a:endParaRPr b="1" sz="4500">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457200" rtl="0" algn="l">
                        <a:spcBef>
                          <a:spcPts val="3400"/>
                        </a:spcBef>
                        <a:spcAft>
                          <a:spcPts val="0"/>
                        </a:spcAft>
                        <a:buNone/>
                      </a:pPr>
                      <a:r>
                        <a:rPr lang="en-US" sz="4500">
                          <a:latin typeface="Times New Roman"/>
                          <a:ea typeface="Times New Roman"/>
                          <a:cs typeface="Times New Roman"/>
                          <a:sym typeface="Times New Roman"/>
                        </a:rPr>
                        <a:t>Must be interactive with the users, who are standing in front of the door.</a:t>
                      </a:r>
                      <a:endParaRPr sz="4500">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365400">
                <a:tc>
                  <a:txBody>
                    <a:bodyPr>
                      <a:noAutofit/>
                    </a:bodyPr>
                    <a:lstStyle/>
                    <a:p>
                      <a:pPr indent="0" lvl="0" marL="0" rtl="0" algn="l">
                        <a:spcBef>
                          <a:spcPts val="3400"/>
                        </a:spcBef>
                        <a:spcAft>
                          <a:spcPts val="0"/>
                        </a:spcAft>
                        <a:buNone/>
                      </a:pPr>
                      <a:r>
                        <a:rPr b="1" lang="en-US" sz="4500">
                          <a:latin typeface="Times New Roman"/>
                          <a:ea typeface="Times New Roman"/>
                          <a:cs typeface="Times New Roman"/>
                          <a:sym typeface="Times New Roman"/>
                        </a:rPr>
                        <a:t>Flexibility</a:t>
                      </a:r>
                      <a:endParaRPr b="1" sz="4500">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457200" rtl="0" algn="l">
                        <a:spcBef>
                          <a:spcPts val="3400"/>
                        </a:spcBef>
                        <a:spcAft>
                          <a:spcPts val="0"/>
                        </a:spcAft>
                        <a:buNone/>
                      </a:pPr>
                      <a:r>
                        <a:rPr lang="en-US" sz="4500">
                          <a:latin typeface="Times New Roman"/>
                          <a:ea typeface="Times New Roman"/>
                          <a:cs typeface="Times New Roman"/>
                          <a:sym typeface="Times New Roman"/>
                        </a:rPr>
                        <a:t>Should be </a:t>
                      </a:r>
                      <a:r>
                        <a:rPr lang="en-US" sz="4500">
                          <a:latin typeface="Times New Roman"/>
                          <a:ea typeface="Times New Roman"/>
                          <a:cs typeface="Times New Roman"/>
                          <a:sym typeface="Times New Roman"/>
                        </a:rPr>
                        <a:t>not restricted to a certain place.</a:t>
                      </a:r>
                      <a:endParaRPr sz="4500">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365400">
                <a:tc>
                  <a:txBody>
                    <a:bodyPr>
                      <a:noAutofit/>
                    </a:bodyPr>
                    <a:lstStyle/>
                    <a:p>
                      <a:pPr indent="0" lvl="0" marL="0" rtl="0" algn="l">
                        <a:spcBef>
                          <a:spcPts val="0"/>
                        </a:spcBef>
                        <a:spcAft>
                          <a:spcPts val="0"/>
                        </a:spcAft>
                        <a:buNone/>
                      </a:pPr>
                      <a:r>
                        <a:rPr b="1" lang="en-US" sz="4500">
                          <a:latin typeface="Times New Roman"/>
                          <a:ea typeface="Times New Roman"/>
                          <a:cs typeface="Times New Roman"/>
                          <a:sym typeface="Times New Roman"/>
                        </a:rPr>
                        <a:t>Usability</a:t>
                      </a:r>
                      <a:endParaRPr b="1" sz="4500">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457200" rtl="0" algn="l">
                        <a:spcBef>
                          <a:spcPts val="3400"/>
                        </a:spcBef>
                        <a:spcAft>
                          <a:spcPts val="0"/>
                        </a:spcAft>
                        <a:buNone/>
                      </a:pPr>
                      <a:r>
                        <a:rPr lang="en-US" sz="4500">
                          <a:latin typeface="Times New Roman"/>
                          <a:ea typeface="Times New Roman"/>
                          <a:cs typeface="Times New Roman"/>
                          <a:sym typeface="Times New Roman"/>
                        </a:rPr>
                        <a:t>S</a:t>
                      </a:r>
                      <a:r>
                        <a:rPr lang="en-US" sz="4500">
                          <a:latin typeface="Times New Roman"/>
                          <a:ea typeface="Times New Roman"/>
                          <a:cs typeface="Times New Roman"/>
                          <a:sym typeface="Times New Roman"/>
                        </a:rPr>
                        <a:t>hould be easy to use by people.</a:t>
                      </a:r>
                      <a:endParaRPr sz="4500">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365400">
                <a:tc>
                  <a:txBody>
                    <a:bodyPr>
                      <a:noAutofit/>
                    </a:bodyPr>
                    <a:lstStyle/>
                    <a:p>
                      <a:pPr indent="0" lvl="0" marL="0" rtl="0" algn="l">
                        <a:spcBef>
                          <a:spcPts val="3400"/>
                        </a:spcBef>
                        <a:spcAft>
                          <a:spcPts val="0"/>
                        </a:spcAft>
                        <a:buNone/>
                      </a:pPr>
                      <a:r>
                        <a:rPr b="1" lang="en-US" sz="4500">
                          <a:latin typeface="Times New Roman"/>
                          <a:ea typeface="Times New Roman"/>
                          <a:cs typeface="Times New Roman"/>
                          <a:sym typeface="Times New Roman"/>
                        </a:rPr>
                        <a:t>Reliability</a:t>
                      </a:r>
                      <a:endParaRPr b="1" sz="4500">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514350" lvl="0" marL="457200" rtl="0" algn="l">
                        <a:spcBef>
                          <a:spcPts val="3400"/>
                        </a:spcBef>
                        <a:spcAft>
                          <a:spcPts val="0"/>
                        </a:spcAft>
                        <a:buSzPts val="4500"/>
                        <a:buFont typeface="Times New Roman"/>
                        <a:buChar char="●"/>
                      </a:pPr>
                      <a:r>
                        <a:rPr lang="en-US" sz="4500">
                          <a:latin typeface="Times New Roman"/>
                          <a:ea typeface="Times New Roman"/>
                          <a:cs typeface="Times New Roman"/>
                          <a:sym typeface="Times New Roman"/>
                        </a:rPr>
                        <a:t> U</a:t>
                      </a:r>
                      <a:r>
                        <a:rPr lang="en-US" sz="4500">
                          <a:latin typeface="Times New Roman"/>
                          <a:ea typeface="Times New Roman"/>
                          <a:cs typeface="Times New Roman"/>
                          <a:sym typeface="Times New Roman"/>
                        </a:rPr>
                        <a:t>ser can reliable that the door will verify his identification and open for him.</a:t>
                      </a:r>
                      <a:endParaRPr sz="4500">
                        <a:latin typeface="Times New Roman"/>
                        <a:ea typeface="Times New Roman"/>
                        <a:cs typeface="Times New Roman"/>
                        <a:sym typeface="Times New Roman"/>
                      </a:endParaRPr>
                    </a:p>
                    <a:p>
                      <a:pPr indent="-514350" lvl="0" marL="457200" rtl="0" algn="l">
                        <a:spcBef>
                          <a:spcPts val="0"/>
                        </a:spcBef>
                        <a:spcAft>
                          <a:spcPts val="0"/>
                        </a:spcAft>
                        <a:buSzPts val="4500"/>
                        <a:buFont typeface="Times New Roman"/>
                        <a:buChar char="●"/>
                      </a:pPr>
                      <a:r>
                        <a:rPr lang="en-US" sz="4500">
                          <a:latin typeface="Times New Roman"/>
                          <a:ea typeface="Times New Roman"/>
                          <a:cs typeface="Times New Roman"/>
                          <a:sym typeface="Times New Roman"/>
                        </a:rPr>
                        <a:t>Should be reliable that the other users can’t tamper the strike or the door system to be unlocked.</a:t>
                      </a:r>
                      <a:endParaRPr sz="4500">
                        <a:latin typeface="Times New Roman"/>
                        <a:ea typeface="Times New Roman"/>
                        <a:cs typeface="Times New Roman"/>
                        <a:sym typeface="Times New Roman"/>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39" name="Google Shape;139;p18"/>
          <p:cNvSpPr txBox="1"/>
          <p:nvPr/>
        </p:nvSpPr>
        <p:spPr>
          <a:xfrm>
            <a:off x="2469150" y="12455350"/>
            <a:ext cx="9674100" cy="924000"/>
          </a:xfrm>
          <a:prstGeom prst="rect">
            <a:avLst/>
          </a:prstGeom>
          <a:noFill/>
          <a:ln>
            <a:noFill/>
          </a:ln>
        </p:spPr>
        <p:txBody>
          <a:bodyPr anchorCtr="0" anchor="ctr" bIns="50800" lIns="50800" spcFirstLastPara="1" rIns="50800" wrap="square" tIns="50800">
            <a:noAutofit/>
          </a:bodyPr>
          <a:lstStyle/>
          <a:p>
            <a:pPr indent="0" lvl="0" marL="0" marR="0" rtl="0" algn="l">
              <a:lnSpc>
                <a:spcPct val="204568"/>
              </a:lnSpc>
              <a:spcBef>
                <a:spcPts val="0"/>
              </a:spcBef>
              <a:spcAft>
                <a:spcPts val="0"/>
              </a:spcAft>
              <a:buClr>
                <a:srgbClr val="000000"/>
              </a:buClr>
              <a:buSzPts val="2933"/>
              <a:buFont typeface="Times New Roman"/>
              <a:buNone/>
            </a:pPr>
            <a:r>
              <a:rPr i="1" lang="en-US" sz="4000" u="sng">
                <a:latin typeface="Times New Roman"/>
                <a:ea typeface="Times New Roman"/>
                <a:cs typeface="Times New Roman"/>
                <a:sym typeface="Times New Roman"/>
              </a:rPr>
              <a:t>Table</a:t>
            </a:r>
            <a:r>
              <a:rPr b="0" i="1" lang="en-US" sz="4000" u="sng" cap="none" strike="noStrike">
                <a:solidFill>
                  <a:srgbClr val="000000"/>
                </a:solidFill>
                <a:latin typeface="Times New Roman"/>
                <a:ea typeface="Times New Roman"/>
                <a:cs typeface="Times New Roman"/>
                <a:sym typeface="Times New Roman"/>
              </a:rPr>
              <a:t> </a:t>
            </a:r>
            <a:r>
              <a:rPr i="1" lang="en-US" sz="4000" u="sng">
                <a:latin typeface="Times New Roman"/>
                <a:ea typeface="Times New Roman"/>
                <a:cs typeface="Times New Roman"/>
                <a:sym typeface="Times New Roman"/>
              </a:rPr>
              <a:t>1</a:t>
            </a:r>
            <a:r>
              <a:rPr b="0" i="1" lang="en-US" sz="4000" u="sng" cap="none" strike="noStrike">
                <a:solidFill>
                  <a:srgbClr val="000000"/>
                </a:solidFill>
                <a:latin typeface="Times New Roman"/>
                <a:ea typeface="Times New Roman"/>
                <a:cs typeface="Times New Roman"/>
                <a:sym typeface="Times New Roman"/>
              </a:rPr>
              <a:t>:</a:t>
            </a:r>
            <a:r>
              <a:rPr b="0" i="0" lang="en-US" sz="4000" u="none" cap="none" strike="noStrike">
                <a:solidFill>
                  <a:srgbClr val="000000"/>
                </a:solidFill>
                <a:latin typeface="Times New Roman"/>
                <a:ea typeface="Times New Roman"/>
                <a:cs typeface="Times New Roman"/>
                <a:sym typeface="Times New Roman"/>
              </a:rPr>
              <a:t> </a:t>
            </a:r>
            <a:r>
              <a:rPr lang="en-US" sz="4000">
                <a:latin typeface="Times New Roman"/>
                <a:ea typeface="Times New Roman"/>
                <a:cs typeface="Times New Roman"/>
                <a:sym typeface="Times New Roman"/>
              </a:rPr>
              <a:t>Project Requirements</a:t>
            </a:r>
            <a:endParaRPr sz="4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pic>
        <p:nvPicPr>
          <p:cNvPr descr="yellow.png" id="144" name="Google Shape;144;p19"/>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145" name="Google Shape;145;p19"/>
          <p:cNvPicPr preferRelativeResize="0"/>
          <p:nvPr/>
        </p:nvPicPr>
        <p:blipFill rotWithShape="1">
          <a:blip r:embed="rId4">
            <a:alphaModFix/>
          </a:blip>
          <a:srcRect b="0" l="0" r="0" t="0"/>
          <a:stretch/>
        </p:blipFill>
        <p:spPr>
          <a:xfrm>
            <a:off x="-2823590" y="856253"/>
            <a:ext cx="7776992" cy="5832743"/>
          </a:xfrm>
          <a:prstGeom prst="rect">
            <a:avLst/>
          </a:prstGeom>
          <a:noFill/>
          <a:ln>
            <a:noFill/>
          </a:ln>
        </p:spPr>
      </p:pic>
      <p:pic>
        <p:nvPicPr>
          <p:cNvPr descr="kkk.png" id="146" name="Google Shape;146;p19"/>
          <p:cNvPicPr preferRelativeResize="0"/>
          <p:nvPr/>
        </p:nvPicPr>
        <p:blipFill rotWithShape="1">
          <a:blip r:embed="rId5">
            <a:alphaModFix/>
          </a:blip>
          <a:srcRect b="0" l="0" r="0" t="0"/>
          <a:stretch/>
        </p:blipFill>
        <p:spPr>
          <a:xfrm>
            <a:off x="-2319371" y="-1722486"/>
            <a:ext cx="6768554" cy="5076416"/>
          </a:xfrm>
          <a:prstGeom prst="rect">
            <a:avLst/>
          </a:prstGeom>
          <a:noFill/>
          <a:ln>
            <a:noFill/>
          </a:ln>
        </p:spPr>
      </p:pic>
      <p:pic>
        <p:nvPicPr>
          <p:cNvPr descr="gary.png" id="147" name="Google Shape;147;p19"/>
          <p:cNvPicPr preferRelativeResize="0"/>
          <p:nvPr/>
        </p:nvPicPr>
        <p:blipFill rotWithShape="1">
          <a:blip r:embed="rId6">
            <a:alphaModFix/>
          </a:blip>
          <a:srcRect b="0" l="0" r="0" t="0"/>
          <a:stretch/>
        </p:blipFill>
        <p:spPr>
          <a:xfrm rot="-2777933">
            <a:off x="-3110765" y="4018090"/>
            <a:ext cx="7573094" cy="5679820"/>
          </a:xfrm>
          <a:prstGeom prst="rect">
            <a:avLst/>
          </a:prstGeom>
          <a:noFill/>
          <a:ln>
            <a:noFill/>
          </a:ln>
        </p:spPr>
      </p:pic>
      <p:pic>
        <p:nvPicPr>
          <p:cNvPr descr="kkk.png" id="148" name="Google Shape;148;p19"/>
          <p:cNvPicPr preferRelativeResize="0"/>
          <p:nvPr/>
        </p:nvPicPr>
        <p:blipFill rotWithShape="1">
          <a:blip r:embed="rId5">
            <a:alphaModFix/>
          </a:blip>
          <a:srcRect b="0" l="0" r="0" t="0"/>
          <a:stretch/>
        </p:blipFill>
        <p:spPr>
          <a:xfrm rot="2512963">
            <a:off x="-1949337" y="1536331"/>
            <a:ext cx="6768554" cy="5076416"/>
          </a:xfrm>
          <a:prstGeom prst="rect">
            <a:avLst/>
          </a:prstGeom>
          <a:noFill/>
          <a:ln>
            <a:noFill/>
          </a:ln>
        </p:spPr>
      </p:pic>
      <p:pic>
        <p:nvPicPr>
          <p:cNvPr descr="kkk.png" id="149" name="Google Shape;149;p19"/>
          <p:cNvPicPr preferRelativeResize="0"/>
          <p:nvPr/>
        </p:nvPicPr>
        <p:blipFill rotWithShape="1">
          <a:blip r:embed="rId5">
            <a:alphaModFix/>
          </a:blip>
          <a:srcRect b="0" l="0" r="0" t="0"/>
          <a:stretch/>
        </p:blipFill>
        <p:spPr>
          <a:xfrm rot="2512963">
            <a:off x="-3130634" y="4319792"/>
            <a:ext cx="6768555" cy="5076416"/>
          </a:xfrm>
          <a:prstGeom prst="rect">
            <a:avLst/>
          </a:prstGeom>
          <a:noFill/>
          <a:ln>
            <a:noFill/>
          </a:ln>
        </p:spPr>
      </p:pic>
      <p:sp>
        <p:nvSpPr>
          <p:cNvPr id="150" name="Google Shape;150;p19"/>
          <p:cNvSpPr txBox="1"/>
          <p:nvPr/>
        </p:nvSpPr>
        <p:spPr>
          <a:xfrm>
            <a:off x="4449176" y="2158425"/>
            <a:ext cx="8768100" cy="10888500"/>
          </a:xfrm>
          <a:prstGeom prst="rect">
            <a:avLst/>
          </a:prstGeom>
          <a:noFill/>
          <a:ln>
            <a:noFill/>
          </a:ln>
        </p:spPr>
        <p:txBody>
          <a:bodyPr anchorCtr="0" anchor="ctr" bIns="50800" lIns="50800" spcFirstLastPara="1" rIns="50800" wrap="square" tIns="50800">
            <a:noAutofit/>
          </a:bodyPr>
          <a:lstStyle/>
          <a:p>
            <a:pPr indent="-546100" lvl="0" marL="457200" marR="0" rtl="0" algn="l">
              <a:lnSpc>
                <a:spcPct val="175806"/>
              </a:lnSpc>
              <a:spcBef>
                <a:spcPts val="0"/>
              </a:spcBef>
              <a:spcAft>
                <a:spcPts val="0"/>
              </a:spcAft>
              <a:buClr>
                <a:srgbClr val="000000"/>
              </a:buClr>
              <a:buSzPts val="5000"/>
              <a:buFont typeface="Times New Roman"/>
              <a:buChar char="•"/>
            </a:pPr>
            <a:r>
              <a:rPr b="0" i="0" lang="en-US" sz="5000" u="none" cap="none" strike="noStrike">
                <a:solidFill>
                  <a:srgbClr val="000000"/>
                </a:solidFill>
                <a:latin typeface="Times New Roman"/>
                <a:ea typeface="Times New Roman"/>
                <a:cs typeface="Times New Roman"/>
                <a:sym typeface="Times New Roman"/>
              </a:rPr>
              <a:t>Raspberry Pi 2 Model B</a:t>
            </a:r>
            <a:endParaRPr sz="5000"/>
          </a:p>
          <a:p>
            <a:pPr indent="-546100" lvl="0" marL="457200" marR="0" rtl="0" algn="l">
              <a:lnSpc>
                <a:spcPct val="175806"/>
              </a:lnSpc>
              <a:spcBef>
                <a:spcPts val="0"/>
              </a:spcBef>
              <a:spcAft>
                <a:spcPts val="0"/>
              </a:spcAft>
              <a:buClr>
                <a:srgbClr val="000000"/>
              </a:buClr>
              <a:buSzPts val="5000"/>
              <a:buFont typeface="Times New Roman"/>
              <a:buChar char="•"/>
            </a:pPr>
            <a:r>
              <a:rPr b="0" i="0" lang="en-US" sz="5000" u="none" cap="none" strike="noStrike">
                <a:solidFill>
                  <a:srgbClr val="000000"/>
                </a:solidFill>
                <a:latin typeface="Times New Roman"/>
                <a:ea typeface="Times New Roman"/>
                <a:cs typeface="Times New Roman"/>
                <a:sym typeface="Times New Roman"/>
              </a:rPr>
              <a:t>Microsoft HD Live WebCam</a:t>
            </a:r>
            <a:endParaRPr sz="5000"/>
          </a:p>
          <a:p>
            <a:pPr indent="-546100" lvl="0" marL="457200" marR="0" rtl="0" algn="l">
              <a:lnSpc>
                <a:spcPct val="175806"/>
              </a:lnSpc>
              <a:spcBef>
                <a:spcPts val="0"/>
              </a:spcBef>
              <a:spcAft>
                <a:spcPts val="0"/>
              </a:spcAft>
              <a:buClr>
                <a:srgbClr val="000000"/>
              </a:buClr>
              <a:buSzPts val="5000"/>
              <a:buFont typeface="Times New Roman"/>
              <a:buChar char="•"/>
            </a:pPr>
            <a:r>
              <a:rPr b="0" i="0" lang="en-US" sz="5000" u="none" cap="none" strike="noStrike">
                <a:solidFill>
                  <a:srgbClr val="000000"/>
                </a:solidFill>
                <a:latin typeface="Times New Roman"/>
                <a:ea typeface="Times New Roman"/>
                <a:cs typeface="Times New Roman"/>
                <a:sym typeface="Times New Roman"/>
              </a:rPr>
              <a:t>Display Monitor</a:t>
            </a:r>
            <a:endParaRPr sz="5000"/>
          </a:p>
          <a:p>
            <a:pPr indent="-546100" lvl="0" marL="457200" marR="0" rtl="0" algn="l">
              <a:lnSpc>
                <a:spcPct val="175806"/>
              </a:lnSpc>
              <a:spcBef>
                <a:spcPts val="0"/>
              </a:spcBef>
              <a:spcAft>
                <a:spcPts val="0"/>
              </a:spcAft>
              <a:buClr>
                <a:srgbClr val="000000"/>
              </a:buClr>
              <a:buSzPts val="5000"/>
              <a:buFont typeface="Times New Roman"/>
              <a:buChar char="•"/>
            </a:pPr>
            <a:r>
              <a:rPr b="0" i="0" lang="en-US" sz="5000" u="none" cap="none" strike="noStrike">
                <a:solidFill>
                  <a:srgbClr val="000000"/>
                </a:solidFill>
                <a:latin typeface="Times New Roman"/>
                <a:ea typeface="Times New Roman"/>
                <a:cs typeface="Times New Roman"/>
                <a:sym typeface="Times New Roman"/>
              </a:rPr>
              <a:t>Audio Speaker</a:t>
            </a:r>
            <a:endParaRPr sz="5000"/>
          </a:p>
          <a:p>
            <a:pPr indent="-546100" lvl="0" marL="457200" marR="0" rtl="0" algn="l">
              <a:lnSpc>
                <a:spcPct val="175806"/>
              </a:lnSpc>
              <a:spcBef>
                <a:spcPts val="0"/>
              </a:spcBef>
              <a:spcAft>
                <a:spcPts val="0"/>
              </a:spcAft>
              <a:buClr>
                <a:srgbClr val="000000"/>
              </a:buClr>
              <a:buSzPts val="5000"/>
              <a:buFont typeface="Times New Roman"/>
              <a:buChar char="•"/>
            </a:pPr>
            <a:r>
              <a:rPr b="0" i="0" lang="en-US" sz="5000" u="none" cap="none" strike="noStrike">
                <a:solidFill>
                  <a:srgbClr val="000000"/>
                </a:solidFill>
                <a:latin typeface="Times New Roman"/>
                <a:ea typeface="Times New Roman"/>
                <a:cs typeface="Times New Roman"/>
                <a:sym typeface="Times New Roman"/>
              </a:rPr>
              <a:t>Mouse </a:t>
            </a:r>
            <a:endParaRPr sz="5000"/>
          </a:p>
          <a:p>
            <a:pPr indent="-546100" lvl="0" marL="457200" marR="0" rtl="0" algn="l">
              <a:lnSpc>
                <a:spcPct val="175806"/>
              </a:lnSpc>
              <a:spcBef>
                <a:spcPts val="0"/>
              </a:spcBef>
              <a:spcAft>
                <a:spcPts val="0"/>
              </a:spcAft>
              <a:buClr>
                <a:srgbClr val="000000"/>
              </a:buClr>
              <a:buSzPts val="5000"/>
              <a:buFont typeface="Times New Roman"/>
              <a:buChar char="•"/>
            </a:pPr>
            <a:r>
              <a:rPr b="0" i="0" lang="en-US" sz="5000" u="none" cap="none" strike="noStrike">
                <a:solidFill>
                  <a:srgbClr val="000000"/>
                </a:solidFill>
                <a:latin typeface="Times New Roman"/>
                <a:ea typeface="Times New Roman"/>
                <a:cs typeface="Times New Roman"/>
                <a:sym typeface="Times New Roman"/>
              </a:rPr>
              <a:t>Keyboard</a:t>
            </a:r>
            <a:endParaRPr sz="5000"/>
          </a:p>
        </p:txBody>
      </p:sp>
      <p:sp>
        <p:nvSpPr>
          <p:cNvPr id="151" name="Google Shape;151;p19"/>
          <p:cNvSpPr txBox="1"/>
          <p:nvPr/>
        </p:nvSpPr>
        <p:spPr>
          <a:xfrm>
            <a:off x="3105588" y="512500"/>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Project Components - </a:t>
            </a:r>
            <a:r>
              <a:rPr b="1" lang="en-US" sz="9600">
                <a:solidFill>
                  <a:srgbClr val="4E7D7E"/>
                </a:solidFill>
                <a:latin typeface="Times New Roman"/>
                <a:ea typeface="Times New Roman"/>
                <a:cs typeface="Times New Roman"/>
                <a:sym typeface="Times New Roman"/>
              </a:rPr>
              <a:t>Hardware</a:t>
            </a:r>
            <a:endParaRPr b="1" sz="4800">
              <a:solidFill>
                <a:srgbClr val="4E7D7E"/>
              </a:solidFill>
              <a:latin typeface="Times New Roman"/>
              <a:ea typeface="Times New Roman"/>
              <a:cs typeface="Times New Roman"/>
              <a:sym typeface="Times New Roman"/>
            </a:endParaRPr>
          </a:p>
        </p:txBody>
      </p:sp>
      <p:sp>
        <p:nvSpPr>
          <p:cNvPr id="152" name="Google Shape;152;p19"/>
          <p:cNvSpPr txBox="1"/>
          <p:nvPr/>
        </p:nvSpPr>
        <p:spPr>
          <a:xfrm>
            <a:off x="14028220" y="1759400"/>
            <a:ext cx="6768600" cy="10888500"/>
          </a:xfrm>
          <a:prstGeom prst="rect">
            <a:avLst/>
          </a:prstGeom>
          <a:noFill/>
          <a:ln>
            <a:noFill/>
          </a:ln>
        </p:spPr>
        <p:txBody>
          <a:bodyPr anchorCtr="0" anchor="ctr" bIns="50800" lIns="50800" spcFirstLastPara="1" rIns="50800" wrap="square" tIns="50800">
            <a:noAutofit/>
          </a:bodyPr>
          <a:lstStyle/>
          <a:p>
            <a:pPr indent="-546100" lvl="0" marL="457200" marR="0" rtl="0" algn="l">
              <a:lnSpc>
                <a:spcPct val="175806"/>
              </a:lnSpc>
              <a:spcBef>
                <a:spcPts val="0"/>
              </a:spcBef>
              <a:spcAft>
                <a:spcPts val="0"/>
              </a:spcAft>
              <a:buClr>
                <a:srgbClr val="000000"/>
              </a:buClr>
              <a:buSzPts val="5000"/>
              <a:buFont typeface="Times New Roman"/>
              <a:buChar char="•"/>
            </a:pPr>
            <a:r>
              <a:rPr b="0" i="0" lang="en-US" sz="5000" u="none" cap="none" strike="noStrike">
                <a:solidFill>
                  <a:srgbClr val="000000"/>
                </a:solidFill>
                <a:latin typeface="Times New Roman"/>
                <a:ea typeface="Times New Roman"/>
                <a:cs typeface="Times New Roman"/>
                <a:sym typeface="Times New Roman"/>
              </a:rPr>
              <a:t>Relay Module</a:t>
            </a:r>
            <a:endParaRPr sz="5000">
              <a:latin typeface="Times New Roman"/>
              <a:ea typeface="Times New Roman"/>
              <a:cs typeface="Times New Roman"/>
              <a:sym typeface="Times New Roman"/>
            </a:endParaRPr>
          </a:p>
          <a:p>
            <a:pPr indent="-546100" lvl="0" marL="457200" marR="0" rtl="0" algn="l">
              <a:lnSpc>
                <a:spcPct val="175806"/>
              </a:lnSpc>
              <a:spcBef>
                <a:spcPts val="0"/>
              </a:spcBef>
              <a:spcAft>
                <a:spcPts val="0"/>
              </a:spcAft>
              <a:buClr>
                <a:srgbClr val="000000"/>
              </a:buClr>
              <a:buSzPts val="5000"/>
              <a:buFont typeface="Times New Roman"/>
              <a:buChar char="•"/>
            </a:pPr>
            <a:r>
              <a:rPr b="0" i="0" lang="en-US" sz="5000" u="none" cap="none" strike="noStrike">
                <a:solidFill>
                  <a:srgbClr val="000000"/>
                </a:solidFill>
                <a:latin typeface="Times New Roman"/>
                <a:ea typeface="Times New Roman"/>
                <a:cs typeface="Times New Roman"/>
                <a:sym typeface="Times New Roman"/>
              </a:rPr>
              <a:t>Door Strike</a:t>
            </a:r>
            <a:endParaRPr sz="5000"/>
          </a:p>
          <a:p>
            <a:pPr indent="-546100" lvl="0" marL="457200" marR="0" rtl="0" algn="l">
              <a:lnSpc>
                <a:spcPct val="175806"/>
              </a:lnSpc>
              <a:spcBef>
                <a:spcPts val="0"/>
              </a:spcBef>
              <a:spcAft>
                <a:spcPts val="0"/>
              </a:spcAft>
              <a:buClr>
                <a:srgbClr val="000000"/>
              </a:buClr>
              <a:buSzPts val="5000"/>
              <a:buFont typeface="Times New Roman"/>
              <a:buChar char="•"/>
            </a:pPr>
            <a:r>
              <a:rPr b="0" i="0" lang="en-US" sz="5000" u="none" cap="none" strike="noStrike">
                <a:solidFill>
                  <a:srgbClr val="000000"/>
                </a:solidFill>
                <a:latin typeface="Times New Roman"/>
                <a:ea typeface="Times New Roman"/>
                <a:cs typeface="Times New Roman"/>
                <a:sym typeface="Times New Roman"/>
              </a:rPr>
              <a:t>Bread board</a:t>
            </a:r>
            <a:endParaRPr sz="5000"/>
          </a:p>
          <a:p>
            <a:pPr indent="-546100" lvl="0" marL="457200" marR="0" rtl="0" algn="l">
              <a:lnSpc>
                <a:spcPct val="175806"/>
              </a:lnSpc>
              <a:spcBef>
                <a:spcPts val="0"/>
              </a:spcBef>
              <a:spcAft>
                <a:spcPts val="0"/>
              </a:spcAft>
              <a:buClr>
                <a:srgbClr val="000000"/>
              </a:buClr>
              <a:buSzPts val="5000"/>
              <a:buFont typeface="Times New Roman"/>
              <a:buChar char="•"/>
            </a:pPr>
            <a:r>
              <a:rPr b="0" i="0" lang="en-US" sz="5000" u="none" cap="none" strike="noStrike">
                <a:solidFill>
                  <a:srgbClr val="000000"/>
                </a:solidFill>
                <a:latin typeface="Times New Roman"/>
                <a:ea typeface="Times New Roman"/>
                <a:cs typeface="Times New Roman"/>
                <a:sym typeface="Times New Roman"/>
              </a:rPr>
              <a:t>Push Buttons </a:t>
            </a:r>
            <a:endParaRPr sz="5000"/>
          </a:p>
          <a:p>
            <a:pPr indent="-546100" lvl="0" marL="457200" marR="0" rtl="0" algn="l">
              <a:lnSpc>
                <a:spcPct val="175806"/>
              </a:lnSpc>
              <a:spcBef>
                <a:spcPts val="0"/>
              </a:spcBef>
              <a:spcAft>
                <a:spcPts val="0"/>
              </a:spcAft>
              <a:buClr>
                <a:srgbClr val="000000"/>
              </a:buClr>
              <a:buSzPts val="5000"/>
              <a:buFont typeface="Times New Roman"/>
              <a:buChar char="•"/>
            </a:pPr>
            <a:r>
              <a:rPr b="0" i="0" lang="en-US" sz="5000" u="none" cap="none" strike="noStrike">
                <a:solidFill>
                  <a:srgbClr val="000000"/>
                </a:solidFill>
                <a:latin typeface="Times New Roman"/>
                <a:ea typeface="Times New Roman"/>
                <a:cs typeface="Times New Roman"/>
                <a:sym typeface="Times New Roman"/>
              </a:rPr>
              <a:t>Connecting Wires</a:t>
            </a:r>
            <a:endParaRPr sz="5000"/>
          </a:p>
        </p:txBody>
      </p:sp>
      <p:cxnSp>
        <p:nvCxnSpPr>
          <p:cNvPr id="153" name="Google Shape;153;p19"/>
          <p:cNvCxnSpPr/>
          <p:nvPr/>
        </p:nvCxnSpPr>
        <p:spPr>
          <a:xfrm flipH="1" rot="10800000">
            <a:off x="12997638" y="3690700"/>
            <a:ext cx="119700" cy="8488200"/>
          </a:xfrm>
          <a:prstGeom prst="straightConnector1">
            <a:avLst/>
          </a:prstGeom>
          <a:noFill/>
          <a:ln cap="flat" cmpd="sng" w="127000">
            <a:solidFill>
              <a:srgbClr val="929292"/>
            </a:solidFill>
            <a:prstDash val="solid"/>
            <a:miter lim="400000"/>
            <a:headEnd len="sm" w="sm" type="none"/>
            <a:tailEnd len="sm" w="sm" type="none"/>
          </a:ln>
        </p:spPr>
      </p:cxnSp>
      <p:sp>
        <p:nvSpPr>
          <p:cNvPr id="154" name="Google Shape;154;p19"/>
          <p:cNvSpPr/>
          <p:nvPr/>
        </p:nvSpPr>
        <p:spPr>
          <a:xfrm rot="5400000">
            <a:off x="16385925" y="5841000"/>
            <a:ext cx="13869300" cy="2038200"/>
          </a:xfrm>
          <a:prstGeom prst="rect">
            <a:avLst/>
          </a:prstGeom>
          <a:solidFill>
            <a:srgbClr val="6DAEB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6DAEB0"/>
              </a:buClr>
              <a:buSzPts val="4400"/>
              <a:buFont typeface="Palatino"/>
              <a:buNone/>
            </a:pPr>
            <a:r>
              <a:t/>
            </a:r>
            <a:endParaRPr b="0" i="0" sz="4400" u="none" cap="none" strike="noStrike">
              <a:solidFill>
                <a:srgbClr val="6DAEB0"/>
              </a:solidFill>
              <a:latin typeface="Palatino"/>
              <a:ea typeface="Palatino"/>
              <a:cs typeface="Palatino"/>
              <a:sym typeface="Palatin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pic>
        <p:nvPicPr>
          <p:cNvPr descr="yellow.png" id="159" name="Google Shape;159;p20"/>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160" name="Google Shape;160;p20"/>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161" name="Google Shape;161;p20"/>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162" name="Google Shape;162;p20"/>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163" name="Google Shape;163;p20"/>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164" name="Google Shape;164;p20"/>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sp>
        <p:nvSpPr>
          <p:cNvPr id="165" name="Google Shape;165;p20"/>
          <p:cNvSpPr txBox="1"/>
          <p:nvPr/>
        </p:nvSpPr>
        <p:spPr>
          <a:xfrm>
            <a:off x="4449175" y="2158425"/>
            <a:ext cx="17396700" cy="10888500"/>
          </a:xfrm>
          <a:prstGeom prst="rect">
            <a:avLst/>
          </a:prstGeom>
          <a:noFill/>
          <a:ln>
            <a:noFill/>
          </a:ln>
        </p:spPr>
        <p:txBody>
          <a:bodyPr anchorCtr="0" anchor="ctr" bIns="50800" lIns="50800" spcFirstLastPara="1" rIns="50800" wrap="square" tIns="50800">
            <a:noAutofit/>
          </a:bodyPr>
          <a:lstStyle/>
          <a:p>
            <a:pPr indent="-546100" lvl="0" marL="457200" marR="0" rtl="0" algn="l">
              <a:lnSpc>
                <a:spcPct val="175806"/>
              </a:lnSpc>
              <a:spcBef>
                <a:spcPts val="0"/>
              </a:spcBef>
              <a:spcAft>
                <a:spcPts val="0"/>
              </a:spcAft>
              <a:buSzPts val="5000"/>
              <a:buFont typeface="Times New Roman"/>
              <a:buChar char="•"/>
            </a:pPr>
            <a:r>
              <a:rPr lang="en-US" sz="5000">
                <a:latin typeface="Times New Roman"/>
                <a:ea typeface="Times New Roman"/>
                <a:cs typeface="Times New Roman"/>
                <a:sym typeface="Times New Roman"/>
              </a:rPr>
              <a:t>Microsoft Windows 10 IoT</a:t>
            </a:r>
            <a:endParaRPr sz="5000"/>
          </a:p>
          <a:p>
            <a:pPr indent="-546100" lvl="0" marL="457200" rtl="0" algn="l">
              <a:lnSpc>
                <a:spcPct val="175806"/>
              </a:lnSpc>
              <a:spcBef>
                <a:spcPts val="0"/>
              </a:spcBef>
              <a:spcAft>
                <a:spcPts val="0"/>
              </a:spcAft>
              <a:buSzPts val="5000"/>
              <a:buChar char="•"/>
            </a:pPr>
            <a:r>
              <a:rPr lang="en-US" sz="5000">
                <a:latin typeface="Times New Roman"/>
                <a:ea typeface="Times New Roman"/>
                <a:cs typeface="Times New Roman"/>
                <a:sym typeface="Times New Roman"/>
              </a:rPr>
              <a:t>Microsoft Visual Studio 2017</a:t>
            </a:r>
            <a:endParaRPr sz="5000"/>
          </a:p>
          <a:p>
            <a:pPr indent="-546100" lvl="0" marL="457200" rtl="0" algn="l">
              <a:lnSpc>
                <a:spcPct val="175806"/>
              </a:lnSpc>
              <a:spcBef>
                <a:spcPts val="0"/>
              </a:spcBef>
              <a:spcAft>
                <a:spcPts val="0"/>
              </a:spcAft>
              <a:buSzPts val="5000"/>
              <a:buChar char="•"/>
            </a:pPr>
            <a:r>
              <a:rPr lang="en-US" sz="5000">
                <a:latin typeface="Times New Roman"/>
                <a:ea typeface="Times New Roman"/>
                <a:cs typeface="Times New Roman"/>
                <a:sym typeface="Times New Roman"/>
              </a:rPr>
              <a:t>Microsoft Azure [Subscription]</a:t>
            </a:r>
            <a:endParaRPr sz="5000"/>
          </a:p>
          <a:p>
            <a:pPr indent="-546100" lvl="0" marL="457200" rtl="0" algn="l">
              <a:lnSpc>
                <a:spcPct val="175806"/>
              </a:lnSpc>
              <a:spcBef>
                <a:spcPts val="0"/>
              </a:spcBef>
              <a:spcAft>
                <a:spcPts val="0"/>
              </a:spcAft>
              <a:buSzPts val="5000"/>
              <a:buChar char="•"/>
            </a:pPr>
            <a:r>
              <a:rPr lang="en-US" sz="5000">
                <a:latin typeface="Times New Roman"/>
                <a:ea typeface="Times New Roman"/>
                <a:cs typeface="Times New Roman"/>
                <a:sym typeface="Times New Roman"/>
              </a:rPr>
              <a:t>Facial Recognition Microsoft Library (in C#)</a:t>
            </a:r>
            <a:endParaRPr sz="5000">
              <a:latin typeface="Times New Roman"/>
              <a:ea typeface="Times New Roman"/>
              <a:cs typeface="Times New Roman"/>
              <a:sym typeface="Times New Roman"/>
            </a:endParaRPr>
          </a:p>
        </p:txBody>
      </p:sp>
      <p:sp>
        <p:nvSpPr>
          <p:cNvPr id="166" name="Google Shape;166;p20"/>
          <p:cNvSpPr txBox="1"/>
          <p:nvPr/>
        </p:nvSpPr>
        <p:spPr>
          <a:xfrm>
            <a:off x="3105588" y="512500"/>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Project Components - </a:t>
            </a:r>
            <a:r>
              <a:rPr b="1" lang="en-US" sz="9600">
                <a:solidFill>
                  <a:srgbClr val="4E7D7E"/>
                </a:solidFill>
                <a:latin typeface="Times New Roman"/>
                <a:ea typeface="Times New Roman"/>
                <a:cs typeface="Times New Roman"/>
                <a:sym typeface="Times New Roman"/>
              </a:rPr>
              <a:t>Software</a:t>
            </a:r>
            <a:endParaRPr b="1" sz="4800">
              <a:solidFill>
                <a:srgbClr val="4E7D7E"/>
              </a:solidFill>
              <a:latin typeface="Times New Roman"/>
              <a:ea typeface="Times New Roman"/>
              <a:cs typeface="Times New Roman"/>
              <a:sym typeface="Times New Roman"/>
            </a:endParaRPr>
          </a:p>
        </p:txBody>
      </p:sp>
      <p:sp>
        <p:nvSpPr>
          <p:cNvPr id="167" name="Google Shape;167;p20"/>
          <p:cNvSpPr/>
          <p:nvPr/>
        </p:nvSpPr>
        <p:spPr>
          <a:xfrm rot="5400000">
            <a:off x="16385925" y="5841000"/>
            <a:ext cx="13869300" cy="2038200"/>
          </a:xfrm>
          <a:prstGeom prst="rect">
            <a:avLst/>
          </a:prstGeom>
          <a:solidFill>
            <a:srgbClr val="6DAEB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6DAEB0"/>
              </a:buClr>
              <a:buSzPts val="4400"/>
              <a:buFont typeface="Palatino"/>
              <a:buNone/>
            </a:pPr>
            <a:r>
              <a:t/>
            </a:r>
            <a:endParaRPr b="0" i="0" sz="4400" u="none" cap="none" strike="noStrike">
              <a:solidFill>
                <a:srgbClr val="6DAEB0"/>
              </a:solidFill>
              <a:latin typeface="Palatino"/>
              <a:ea typeface="Palatino"/>
              <a:cs typeface="Palatino"/>
              <a:sym typeface="Palatin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pic>
        <p:nvPicPr>
          <p:cNvPr descr="yellow.png" id="172" name="Google Shape;172;p21"/>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173" name="Google Shape;173;p21"/>
          <p:cNvPicPr preferRelativeResize="0"/>
          <p:nvPr/>
        </p:nvPicPr>
        <p:blipFill rotWithShape="1">
          <a:blip r:embed="rId4">
            <a:alphaModFix/>
          </a:blip>
          <a:srcRect b="0" l="0" r="0" t="0"/>
          <a:stretch/>
        </p:blipFill>
        <p:spPr>
          <a:xfrm>
            <a:off x="-2823590" y="856253"/>
            <a:ext cx="7776990" cy="5832743"/>
          </a:xfrm>
          <a:prstGeom prst="rect">
            <a:avLst/>
          </a:prstGeom>
          <a:noFill/>
          <a:ln>
            <a:noFill/>
          </a:ln>
        </p:spPr>
      </p:pic>
      <p:pic>
        <p:nvPicPr>
          <p:cNvPr descr="kkk.png" id="174" name="Google Shape;174;p21"/>
          <p:cNvPicPr preferRelativeResize="0"/>
          <p:nvPr/>
        </p:nvPicPr>
        <p:blipFill rotWithShape="1">
          <a:blip r:embed="rId5">
            <a:alphaModFix/>
          </a:blip>
          <a:srcRect b="0" l="0" r="0" t="0"/>
          <a:stretch/>
        </p:blipFill>
        <p:spPr>
          <a:xfrm>
            <a:off x="-2319371" y="-1722486"/>
            <a:ext cx="6768555" cy="5076416"/>
          </a:xfrm>
          <a:prstGeom prst="rect">
            <a:avLst/>
          </a:prstGeom>
          <a:noFill/>
          <a:ln>
            <a:noFill/>
          </a:ln>
        </p:spPr>
      </p:pic>
      <p:pic>
        <p:nvPicPr>
          <p:cNvPr descr="gary.png" id="175" name="Google Shape;175;p21"/>
          <p:cNvPicPr preferRelativeResize="0"/>
          <p:nvPr/>
        </p:nvPicPr>
        <p:blipFill rotWithShape="1">
          <a:blip r:embed="rId6">
            <a:alphaModFix/>
          </a:blip>
          <a:srcRect b="0" l="0" r="0" t="0"/>
          <a:stretch/>
        </p:blipFill>
        <p:spPr>
          <a:xfrm rot="-2777932">
            <a:off x="-3110765" y="4018091"/>
            <a:ext cx="7573094" cy="5679820"/>
          </a:xfrm>
          <a:prstGeom prst="rect">
            <a:avLst/>
          </a:prstGeom>
          <a:noFill/>
          <a:ln>
            <a:noFill/>
          </a:ln>
        </p:spPr>
      </p:pic>
      <p:pic>
        <p:nvPicPr>
          <p:cNvPr descr="kkk.png" id="176" name="Google Shape;176;p21"/>
          <p:cNvPicPr preferRelativeResize="0"/>
          <p:nvPr/>
        </p:nvPicPr>
        <p:blipFill rotWithShape="1">
          <a:blip r:embed="rId5">
            <a:alphaModFix/>
          </a:blip>
          <a:srcRect b="0" l="0" r="0" t="0"/>
          <a:stretch/>
        </p:blipFill>
        <p:spPr>
          <a:xfrm rot="2512963">
            <a:off x="-1949336" y="1536331"/>
            <a:ext cx="6768553" cy="5076414"/>
          </a:xfrm>
          <a:prstGeom prst="rect">
            <a:avLst/>
          </a:prstGeom>
          <a:noFill/>
          <a:ln>
            <a:noFill/>
          </a:ln>
        </p:spPr>
      </p:pic>
      <p:pic>
        <p:nvPicPr>
          <p:cNvPr descr="kkk.png" id="177" name="Google Shape;177;p21"/>
          <p:cNvPicPr preferRelativeResize="0"/>
          <p:nvPr/>
        </p:nvPicPr>
        <p:blipFill rotWithShape="1">
          <a:blip r:embed="rId5">
            <a:alphaModFix/>
          </a:blip>
          <a:srcRect b="0" l="0" r="0" t="0"/>
          <a:stretch/>
        </p:blipFill>
        <p:spPr>
          <a:xfrm rot="2512963">
            <a:off x="-3130633" y="4319792"/>
            <a:ext cx="6768553" cy="5076414"/>
          </a:xfrm>
          <a:prstGeom prst="rect">
            <a:avLst/>
          </a:prstGeom>
          <a:noFill/>
          <a:ln>
            <a:noFill/>
          </a:ln>
        </p:spPr>
      </p:pic>
      <p:pic>
        <p:nvPicPr>
          <p:cNvPr descr="il0f9v3ISJ-Z5ANJpRQDZDIuAC6CkGiMXGj-IorlyfgKamZtdhyjMcKE55P5lV58Z2rSK_Pwl3dYs-YODJEtqUQ5dELKmcjAZ6dpL0MA3UsYk1TfIVBNYOC1Z-i44uifx-oui8wPmmM5MU6VqQ.png" id="178" name="Google Shape;178;p21"/>
          <p:cNvPicPr preferRelativeResize="0"/>
          <p:nvPr/>
        </p:nvPicPr>
        <p:blipFill rotWithShape="1">
          <a:blip r:embed="rId7">
            <a:alphaModFix/>
          </a:blip>
          <a:srcRect b="0" l="0" r="0" t="0"/>
          <a:stretch/>
        </p:blipFill>
        <p:spPr>
          <a:xfrm>
            <a:off x="3634393" y="2746639"/>
            <a:ext cx="20320000" cy="7239001"/>
          </a:xfrm>
          <a:prstGeom prst="rect">
            <a:avLst/>
          </a:prstGeom>
          <a:noFill/>
          <a:ln cap="flat" cmpd="sng" w="152400">
            <a:solidFill>
              <a:srgbClr val="6DAEB0"/>
            </a:solidFill>
            <a:prstDash val="solid"/>
            <a:miter lim="400000"/>
            <a:headEnd len="sm" w="sm" type="none"/>
            <a:tailEnd len="sm" w="sm" type="none"/>
          </a:ln>
        </p:spPr>
      </p:pic>
      <p:sp>
        <p:nvSpPr>
          <p:cNvPr id="179" name="Google Shape;179;p21"/>
          <p:cNvSpPr txBox="1"/>
          <p:nvPr/>
        </p:nvSpPr>
        <p:spPr>
          <a:xfrm>
            <a:off x="3885029" y="10523404"/>
            <a:ext cx="9338400" cy="1247400"/>
          </a:xfrm>
          <a:prstGeom prst="rect">
            <a:avLst/>
          </a:prstGeom>
          <a:noFill/>
          <a:ln>
            <a:noFill/>
          </a:ln>
        </p:spPr>
        <p:txBody>
          <a:bodyPr anchorCtr="0" anchor="ctr" bIns="50800" lIns="50800" spcFirstLastPara="1" rIns="50800" wrap="square" tIns="50800">
            <a:noAutofit/>
          </a:bodyPr>
          <a:lstStyle/>
          <a:p>
            <a:pPr indent="0" lvl="0" marL="0" marR="0" rtl="0" algn="l">
              <a:lnSpc>
                <a:spcPct val="204568"/>
              </a:lnSpc>
              <a:spcBef>
                <a:spcPts val="0"/>
              </a:spcBef>
              <a:spcAft>
                <a:spcPts val="0"/>
              </a:spcAft>
              <a:buClr>
                <a:srgbClr val="000000"/>
              </a:buClr>
              <a:buSzPts val="2933"/>
              <a:buFont typeface="Times New Roman"/>
              <a:buNone/>
            </a:pPr>
            <a:r>
              <a:rPr b="0" i="1" lang="en-US" sz="4000" u="sng" cap="none" strike="noStrike">
                <a:latin typeface="Times New Roman"/>
                <a:ea typeface="Times New Roman"/>
                <a:cs typeface="Times New Roman"/>
                <a:sym typeface="Times New Roman"/>
              </a:rPr>
              <a:t>Figure 1:</a:t>
            </a:r>
            <a:r>
              <a:rPr b="0" i="0" lang="en-US" sz="4000" u="none" cap="none" strike="noStrike">
                <a:latin typeface="Times New Roman"/>
                <a:ea typeface="Times New Roman"/>
                <a:cs typeface="Times New Roman"/>
                <a:sym typeface="Times New Roman"/>
              </a:rPr>
              <a:t> Data flow Diagram </a:t>
            </a:r>
            <a:endParaRPr sz="4000"/>
          </a:p>
        </p:txBody>
      </p:sp>
      <p:sp>
        <p:nvSpPr>
          <p:cNvPr id="180" name="Google Shape;180;p21"/>
          <p:cNvSpPr txBox="1"/>
          <p:nvPr/>
        </p:nvSpPr>
        <p:spPr>
          <a:xfrm>
            <a:off x="3105588" y="512500"/>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Methodology</a:t>
            </a:r>
            <a:endParaRPr b="1" sz="4800">
              <a:solidFill>
                <a:srgbClr val="4E7D7E"/>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pic>
        <p:nvPicPr>
          <p:cNvPr descr="yellow.png" id="185" name="Google Shape;185;p22"/>
          <p:cNvPicPr preferRelativeResize="0"/>
          <p:nvPr/>
        </p:nvPicPr>
        <p:blipFill rotWithShape="1">
          <a:blip r:embed="rId3">
            <a:alphaModFix/>
          </a:blip>
          <a:srcRect b="0" l="0" r="0" t="0"/>
          <a:stretch/>
        </p:blipFill>
        <p:spPr>
          <a:xfrm>
            <a:off x="-2453555" y="-2012764"/>
            <a:ext cx="7776990" cy="5832743"/>
          </a:xfrm>
          <a:prstGeom prst="rect">
            <a:avLst/>
          </a:prstGeom>
          <a:noFill/>
          <a:ln>
            <a:noFill/>
          </a:ln>
        </p:spPr>
      </p:pic>
      <p:pic>
        <p:nvPicPr>
          <p:cNvPr descr="blue.png" id="186" name="Google Shape;186;p22"/>
          <p:cNvPicPr preferRelativeResize="0"/>
          <p:nvPr/>
        </p:nvPicPr>
        <p:blipFill rotWithShape="1">
          <a:blip r:embed="rId4">
            <a:alphaModFix/>
          </a:blip>
          <a:srcRect b="0" l="0" r="0" t="0"/>
          <a:stretch/>
        </p:blipFill>
        <p:spPr>
          <a:xfrm>
            <a:off x="-2823590" y="856253"/>
            <a:ext cx="7776992" cy="5832743"/>
          </a:xfrm>
          <a:prstGeom prst="rect">
            <a:avLst/>
          </a:prstGeom>
          <a:noFill/>
          <a:ln>
            <a:noFill/>
          </a:ln>
        </p:spPr>
      </p:pic>
      <p:pic>
        <p:nvPicPr>
          <p:cNvPr descr="kkk.png" id="187" name="Google Shape;187;p22"/>
          <p:cNvPicPr preferRelativeResize="0"/>
          <p:nvPr/>
        </p:nvPicPr>
        <p:blipFill rotWithShape="1">
          <a:blip r:embed="rId5">
            <a:alphaModFix/>
          </a:blip>
          <a:srcRect b="0" l="0" r="0" t="0"/>
          <a:stretch/>
        </p:blipFill>
        <p:spPr>
          <a:xfrm>
            <a:off x="-2319371" y="-1722486"/>
            <a:ext cx="6768554" cy="5076416"/>
          </a:xfrm>
          <a:prstGeom prst="rect">
            <a:avLst/>
          </a:prstGeom>
          <a:noFill/>
          <a:ln>
            <a:noFill/>
          </a:ln>
        </p:spPr>
      </p:pic>
      <p:pic>
        <p:nvPicPr>
          <p:cNvPr descr="gary.png" id="188" name="Google Shape;188;p22"/>
          <p:cNvPicPr preferRelativeResize="0"/>
          <p:nvPr/>
        </p:nvPicPr>
        <p:blipFill rotWithShape="1">
          <a:blip r:embed="rId6">
            <a:alphaModFix/>
          </a:blip>
          <a:srcRect b="0" l="0" r="0" t="0"/>
          <a:stretch/>
        </p:blipFill>
        <p:spPr>
          <a:xfrm rot="-2777933">
            <a:off x="-3110765" y="4018090"/>
            <a:ext cx="7573094" cy="5679820"/>
          </a:xfrm>
          <a:prstGeom prst="rect">
            <a:avLst/>
          </a:prstGeom>
          <a:noFill/>
          <a:ln>
            <a:noFill/>
          </a:ln>
        </p:spPr>
      </p:pic>
      <p:pic>
        <p:nvPicPr>
          <p:cNvPr descr="kkk.png" id="189" name="Google Shape;189;p22"/>
          <p:cNvPicPr preferRelativeResize="0"/>
          <p:nvPr/>
        </p:nvPicPr>
        <p:blipFill rotWithShape="1">
          <a:blip r:embed="rId5">
            <a:alphaModFix/>
          </a:blip>
          <a:srcRect b="0" l="0" r="0" t="0"/>
          <a:stretch/>
        </p:blipFill>
        <p:spPr>
          <a:xfrm rot="2512963">
            <a:off x="-1949337" y="1536331"/>
            <a:ext cx="6768554" cy="5076416"/>
          </a:xfrm>
          <a:prstGeom prst="rect">
            <a:avLst/>
          </a:prstGeom>
          <a:noFill/>
          <a:ln>
            <a:noFill/>
          </a:ln>
        </p:spPr>
      </p:pic>
      <p:pic>
        <p:nvPicPr>
          <p:cNvPr descr="kkk.png" id="190" name="Google Shape;190;p22"/>
          <p:cNvPicPr preferRelativeResize="0"/>
          <p:nvPr/>
        </p:nvPicPr>
        <p:blipFill rotWithShape="1">
          <a:blip r:embed="rId5">
            <a:alphaModFix/>
          </a:blip>
          <a:srcRect b="0" l="0" r="0" t="0"/>
          <a:stretch/>
        </p:blipFill>
        <p:spPr>
          <a:xfrm rot="2512963">
            <a:off x="-3130634" y="4319792"/>
            <a:ext cx="6768555" cy="5076416"/>
          </a:xfrm>
          <a:prstGeom prst="rect">
            <a:avLst/>
          </a:prstGeom>
          <a:noFill/>
          <a:ln>
            <a:noFill/>
          </a:ln>
        </p:spPr>
      </p:pic>
      <p:sp>
        <p:nvSpPr>
          <p:cNvPr id="191" name="Google Shape;191;p22"/>
          <p:cNvSpPr txBox="1"/>
          <p:nvPr/>
        </p:nvSpPr>
        <p:spPr>
          <a:xfrm>
            <a:off x="1861800" y="12468902"/>
            <a:ext cx="11954100" cy="1247100"/>
          </a:xfrm>
          <a:prstGeom prst="rect">
            <a:avLst/>
          </a:prstGeom>
          <a:noFill/>
          <a:ln>
            <a:noFill/>
          </a:ln>
        </p:spPr>
        <p:txBody>
          <a:bodyPr anchorCtr="0" anchor="ctr" bIns="50800" lIns="50800" spcFirstLastPara="1" rIns="50800" wrap="square" tIns="50800">
            <a:noAutofit/>
          </a:bodyPr>
          <a:lstStyle/>
          <a:p>
            <a:pPr indent="0" lvl="0" marL="0" marR="0" rtl="0" algn="l">
              <a:lnSpc>
                <a:spcPct val="204568"/>
              </a:lnSpc>
              <a:spcBef>
                <a:spcPts val="0"/>
              </a:spcBef>
              <a:spcAft>
                <a:spcPts val="0"/>
              </a:spcAft>
              <a:buClr>
                <a:srgbClr val="000000"/>
              </a:buClr>
              <a:buSzPts val="2933"/>
              <a:buFont typeface="Times New Roman"/>
              <a:buNone/>
            </a:pPr>
            <a:r>
              <a:rPr b="0" i="1" lang="en-US" sz="4000" u="sng" cap="none" strike="noStrike">
                <a:latin typeface="Times New Roman"/>
                <a:ea typeface="Times New Roman"/>
                <a:cs typeface="Times New Roman"/>
                <a:sym typeface="Times New Roman"/>
              </a:rPr>
              <a:t>Figure 2: </a:t>
            </a:r>
            <a:r>
              <a:rPr b="0" i="0" lang="en-US" sz="4000" u="none" cap="none" strike="noStrike">
                <a:latin typeface="Times New Roman"/>
                <a:ea typeface="Times New Roman"/>
                <a:cs typeface="Times New Roman"/>
                <a:sym typeface="Times New Roman"/>
              </a:rPr>
              <a:t>Architecture of the project </a:t>
            </a:r>
            <a:endParaRPr sz="4000"/>
          </a:p>
        </p:txBody>
      </p:sp>
      <p:pic>
        <p:nvPicPr>
          <p:cNvPr descr="archh 22.png" id="192" name="Google Shape;192;p22"/>
          <p:cNvPicPr preferRelativeResize="0"/>
          <p:nvPr/>
        </p:nvPicPr>
        <p:blipFill rotWithShape="1">
          <a:blip r:embed="rId7">
            <a:alphaModFix/>
          </a:blip>
          <a:srcRect b="0" l="0" r="0" t="0"/>
          <a:stretch/>
        </p:blipFill>
        <p:spPr>
          <a:xfrm>
            <a:off x="5842000" y="1276071"/>
            <a:ext cx="12700000" cy="12700000"/>
          </a:xfrm>
          <a:prstGeom prst="rect">
            <a:avLst/>
          </a:prstGeom>
          <a:noFill/>
          <a:ln>
            <a:noFill/>
          </a:ln>
        </p:spPr>
      </p:pic>
      <p:sp>
        <p:nvSpPr>
          <p:cNvPr id="193" name="Google Shape;193;p22"/>
          <p:cNvSpPr txBox="1"/>
          <p:nvPr/>
        </p:nvSpPr>
        <p:spPr>
          <a:xfrm>
            <a:off x="3055713" y="236925"/>
            <a:ext cx="19676100" cy="192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latin typeface="Times New Roman"/>
                <a:ea typeface="Times New Roman"/>
                <a:cs typeface="Times New Roman"/>
                <a:sym typeface="Times New Roman"/>
              </a:rPr>
              <a:t>Methodology</a:t>
            </a:r>
            <a:endParaRPr b="1" sz="4800">
              <a:solidFill>
                <a:srgbClr val="4E7D7E"/>
              </a:solidFill>
              <a:latin typeface="Times New Roman"/>
              <a:ea typeface="Times New Roman"/>
              <a:cs typeface="Times New Roman"/>
              <a:sym typeface="Times New Roman"/>
            </a:endParaRPr>
          </a:p>
        </p:txBody>
      </p:sp>
      <p:sp>
        <p:nvSpPr>
          <p:cNvPr id="194" name="Google Shape;194;p22"/>
          <p:cNvSpPr/>
          <p:nvPr/>
        </p:nvSpPr>
        <p:spPr>
          <a:xfrm rot="5400000">
            <a:off x="16385925" y="5841000"/>
            <a:ext cx="13869300" cy="2038200"/>
          </a:xfrm>
          <a:prstGeom prst="rect">
            <a:avLst/>
          </a:prstGeom>
          <a:solidFill>
            <a:srgbClr val="6DAEB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6DAEB0"/>
              </a:buClr>
              <a:buSzPts val="4400"/>
              <a:buFont typeface="Palatino"/>
              <a:buNone/>
            </a:pPr>
            <a:r>
              <a:t/>
            </a:r>
            <a:endParaRPr b="0" i="0" sz="4400" u="none" cap="none" strike="noStrike">
              <a:solidFill>
                <a:srgbClr val="6DAEB0"/>
              </a:solidFill>
              <a:latin typeface="Palatino"/>
              <a:ea typeface="Palatino"/>
              <a:cs typeface="Palatino"/>
              <a:sym typeface="Palatino"/>
            </a:endParaRPr>
          </a:p>
        </p:txBody>
      </p:sp>
    </p:spTree>
  </p:cSld>
  <p:clrMapOvr>
    <a:masterClrMapping/>
  </p:clrMapOvr>
</p:sld>
</file>

<file path=ppt/theme/theme1.xml><?xml version="1.0" encoding="utf-8"?>
<a:theme xmlns:a="http://schemas.openxmlformats.org/drawingml/2006/main" xmlns:r="http://schemas.openxmlformats.org/officeDocument/2006/relationships"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