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  <p:sldMasterId id="2147483726" r:id="rId4"/>
  </p:sldMasterIdLst>
  <p:notesMasterIdLst>
    <p:notesMasterId r:id="rId46"/>
  </p:notesMasterIdLst>
  <p:sldIdLst>
    <p:sldId id="260" r:id="rId5"/>
    <p:sldId id="257" r:id="rId6"/>
    <p:sldId id="265" r:id="rId7"/>
    <p:sldId id="261" r:id="rId8"/>
    <p:sldId id="302" r:id="rId9"/>
    <p:sldId id="282" r:id="rId10"/>
    <p:sldId id="269" r:id="rId11"/>
    <p:sldId id="314" r:id="rId12"/>
    <p:sldId id="304" r:id="rId13"/>
    <p:sldId id="303" r:id="rId14"/>
    <p:sldId id="270" r:id="rId15"/>
    <p:sldId id="315" r:id="rId16"/>
    <p:sldId id="316" r:id="rId17"/>
    <p:sldId id="272" r:id="rId18"/>
    <p:sldId id="306" r:id="rId19"/>
    <p:sldId id="307" r:id="rId20"/>
    <p:sldId id="300" r:id="rId21"/>
    <p:sldId id="301" r:id="rId22"/>
    <p:sldId id="318" r:id="rId23"/>
    <p:sldId id="287" r:id="rId24"/>
    <p:sldId id="288" r:id="rId25"/>
    <p:sldId id="289" r:id="rId26"/>
    <p:sldId id="290" r:id="rId27"/>
    <p:sldId id="317" r:id="rId28"/>
    <p:sldId id="291" r:id="rId29"/>
    <p:sldId id="292" r:id="rId30"/>
    <p:sldId id="293" r:id="rId31"/>
    <p:sldId id="294" r:id="rId32"/>
    <p:sldId id="295" r:id="rId33"/>
    <p:sldId id="280" r:id="rId34"/>
    <p:sldId id="311" r:id="rId35"/>
    <p:sldId id="296" r:id="rId36"/>
    <p:sldId id="297" r:id="rId37"/>
    <p:sldId id="275" r:id="rId38"/>
    <p:sldId id="313" r:id="rId39"/>
    <p:sldId id="312" r:id="rId40"/>
    <p:sldId id="276" r:id="rId41"/>
    <p:sldId id="277" r:id="rId42"/>
    <p:sldId id="298" r:id="rId43"/>
    <p:sldId id="299" r:id="rId44"/>
    <p:sldId id="26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AFB"/>
    <a:srgbClr val="88CADF"/>
    <a:srgbClr val="85D3E5"/>
    <a:srgbClr val="53B5FC"/>
    <a:srgbClr val="012048"/>
    <a:srgbClr val="FAA932"/>
    <a:srgbClr val="FAA21B"/>
    <a:srgbClr val="02213A"/>
    <a:srgbClr val="FDB81A"/>
    <a:srgbClr val="02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C2EDB-2004-4D05-A888-C9B8BD1B7898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7B833CD-BF25-401C-BF2D-EEC2AC455078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Project Architecture</a:t>
          </a:r>
        </a:p>
      </dgm:t>
    </dgm:pt>
    <dgm:pt modelId="{3762BAD4-301D-47CE-87CB-FAC9F9579438}" type="sibTrans" cxnId="{69E1246F-117C-4C6C-A250-8C6DFBCBD018}">
      <dgm:prSet/>
      <dgm:spPr/>
      <dgm:t>
        <a:bodyPr/>
        <a:lstStyle/>
        <a:p>
          <a:pPr algn="ctr"/>
          <a:endParaRPr lang="en-US" sz="2000" b="1" i="1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A99EA-F6F2-4FA5-B0A0-F9D230988CBD}" type="parTrans" cxnId="{69E1246F-117C-4C6C-A250-8C6DFBCBD018}">
      <dgm:prSet/>
      <dgm:spPr/>
      <dgm:t>
        <a:bodyPr/>
        <a:lstStyle/>
        <a:p>
          <a:pPr algn="ctr"/>
          <a:endParaRPr lang="en-US" sz="2000" b="1" i="1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8DFC6-0219-4592-AA4C-1585E7239EB0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Hardware Design</a:t>
          </a:r>
        </a:p>
      </dgm:t>
    </dgm:pt>
    <dgm:pt modelId="{AF598BC4-EF47-489A-AA31-6152F9741520}" type="parTrans" cxnId="{228F2591-8771-4B3B-8A56-894EC19A6BDC}">
      <dgm:prSet/>
      <dgm:spPr/>
      <dgm:t>
        <a:bodyPr/>
        <a:lstStyle/>
        <a:p>
          <a:pPr algn="ctr"/>
          <a:endParaRPr lang="en-US" sz="2000" b="1" i="1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30B45-1D8C-4393-98E5-6BBB3F479A56}" type="sibTrans" cxnId="{228F2591-8771-4B3B-8A56-894EC19A6BDC}">
      <dgm:prSet/>
      <dgm:spPr/>
      <dgm:t>
        <a:bodyPr/>
        <a:lstStyle/>
        <a:p>
          <a:pPr algn="ctr"/>
          <a:endParaRPr lang="en-US" sz="2000" b="1" i="1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E9F32-F540-4221-BFBA-F23891F12350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 &amp; Future Work</a:t>
          </a:r>
        </a:p>
      </dgm:t>
    </dgm:pt>
    <dgm:pt modelId="{F9DC09F5-36BA-44D2-AF04-D4153FA36910}" type="parTrans" cxnId="{3ADB3135-24E4-4938-AF80-EA1F67797BC0}">
      <dgm:prSet/>
      <dgm:spPr/>
      <dgm:t>
        <a:bodyPr/>
        <a:lstStyle/>
        <a:p>
          <a:pPr algn="ctr"/>
          <a:endParaRPr lang="en-US" sz="2000" b="1" i="1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3363B-2B3E-46A8-AFF9-A1852CE4CC71}" type="sibTrans" cxnId="{3ADB3135-24E4-4938-AF80-EA1F67797BC0}">
      <dgm:prSet/>
      <dgm:spPr/>
      <dgm:t>
        <a:bodyPr/>
        <a:lstStyle/>
        <a:p>
          <a:pPr algn="ctr"/>
          <a:endParaRPr lang="en-US" sz="2000" b="1" i="1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E6734-62C2-4CD9-BE87-8759383444F4}">
      <dgm:prSet phldrT="[Text]" custT="1"/>
      <dgm:spPr/>
      <dgm:t>
        <a:bodyPr/>
        <a:lstStyle/>
        <a:p>
          <a:pPr algn="ctr"/>
          <a:r>
            <a:rPr lang="en-US" sz="2000" b="1" i="1"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  <a:endParaRPr lang="en-U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B8733-AD7F-4623-BBA8-D9E4739DF452}" type="parTrans" cxnId="{E305DE9D-6A45-4B9A-B1FF-D936BB3DC249}">
      <dgm:prSet/>
      <dgm:spPr/>
      <dgm:t>
        <a:bodyPr/>
        <a:lstStyle/>
        <a:p>
          <a:endParaRPr lang="en-US" i="1"/>
        </a:p>
      </dgm:t>
    </dgm:pt>
    <dgm:pt modelId="{46A5675C-36B4-4C95-94E5-1542F87DC2CD}" type="sibTrans" cxnId="{E305DE9D-6A45-4B9A-B1FF-D936BB3DC249}">
      <dgm:prSet/>
      <dgm:spPr/>
      <dgm:t>
        <a:bodyPr/>
        <a:lstStyle/>
        <a:p>
          <a:endParaRPr lang="en-US" i="1"/>
        </a:p>
      </dgm:t>
    </dgm:pt>
    <dgm:pt modelId="{6FB5AE54-97C0-4736-B4C5-38E24BE08E6D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Specifications</a:t>
          </a:r>
        </a:p>
      </dgm:t>
    </dgm:pt>
    <dgm:pt modelId="{2F63719C-B057-4D05-8FF1-A1495C056881}" type="parTrans" cxnId="{B2807EA4-291A-40DB-95BD-85803A635638}">
      <dgm:prSet/>
      <dgm:spPr/>
      <dgm:t>
        <a:bodyPr/>
        <a:lstStyle/>
        <a:p>
          <a:endParaRPr lang="en-US" i="1"/>
        </a:p>
      </dgm:t>
    </dgm:pt>
    <dgm:pt modelId="{63E21880-D356-4B6E-BE03-5C84AD1117D4}" type="sibTrans" cxnId="{B2807EA4-291A-40DB-95BD-85803A635638}">
      <dgm:prSet/>
      <dgm:spPr/>
      <dgm:t>
        <a:bodyPr/>
        <a:lstStyle/>
        <a:p>
          <a:endParaRPr lang="en-US" i="1"/>
        </a:p>
      </dgm:t>
    </dgm:pt>
    <dgm:pt modelId="{ED88A3C5-AC77-44DE-A412-E3FC74F59596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Software Design</a:t>
          </a:r>
        </a:p>
      </dgm:t>
    </dgm:pt>
    <dgm:pt modelId="{2D7D4672-07C2-402F-BA15-141EFEEED8A1}" type="parTrans" cxnId="{FCCF3F14-5036-45D9-AE51-2DB729826BE7}">
      <dgm:prSet/>
      <dgm:spPr/>
      <dgm:t>
        <a:bodyPr/>
        <a:lstStyle/>
        <a:p>
          <a:endParaRPr lang="en-US" i="1"/>
        </a:p>
      </dgm:t>
    </dgm:pt>
    <dgm:pt modelId="{7C29820F-26FD-4133-9337-9384B4067098}" type="sibTrans" cxnId="{FCCF3F14-5036-45D9-AE51-2DB729826BE7}">
      <dgm:prSet/>
      <dgm:spPr/>
      <dgm:t>
        <a:bodyPr/>
        <a:lstStyle/>
        <a:p>
          <a:endParaRPr lang="en-US" i="1"/>
        </a:p>
      </dgm:t>
    </dgm:pt>
    <dgm:pt modelId="{F0C5942B-FEAA-4226-AAEB-674CE5F28579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</a:t>
          </a:r>
        </a:p>
      </dgm:t>
    </dgm:pt>
    <dgm:pt modelId="{03AAF9AD-D73C-433E-8E47-BD9ADBC30E83}" type="parTrans" cxnId="{5603105B-3984-4085-9436-730B925050BB}">
      <dgm:prSet/>
      <dgm:spPr/>
      <dgm:t>
        <a:bodyPr/>
        <a:lstStyle/>
        <a:p>
          <a:endParaRPr lang="en-US" i="1"/>
        </a:p>
      </dgm:t>
    </dgm:pt>
    <dgm:pt modelId="{67BE5D76-7090-477C-B8D8-CEAAB9666B61}" type="sibTrans" cxnId="{5603105B-3984-4085-9436-730B925050BB}">
      <dgm:prSet/>
      <dgm:spPr/>
      <dgm:t>
        <a:bodyPr/>
        <a:lstStyle/>
        <a:p>
          <a:endParaRPr lang="en-US" i="1"/>
        </a:p>
      </dgm:t>
    </dgm:pt>
    <dgm:pt modelId="{B11911A5-6AEB-45BF-A56C-101155A14893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Life long learning </a:t>
          </a:r>
        </a:p>
      </dgm:t>
    </dgm:pt>
    <dgm:pt modelId="{9C275189-16B4-4846-A43E-37D5189A4F73}" type="sibTrans" cxnId="{4DDA4403-CA5A-4FC3-82AA-F5C2FA747B8C}">
      <dgm:prSet/>
      <dgm:spPr/>
      <dgm:t>
        <a:bodyPr/>
        <a:lstStyle/>
        <a:p>
          <a:endParaRPr lang="en-US" i="1"/>
        </a:p>
      </dgm:t>
    </dgm:pt>
    <dgm:pt modelId="{678714AC-73AE-4BE8-8533-79D250E9E08B}" type="parTrans" cxnId="{4DDA4403-CA5A-4FC3-82AA-F5C2FA747B8C}">
      <dgm:prSet/>
      <dgm:spPr/>
      <dgm:t>
        <a:bodyPr/>
        <a:lstStyle/>
        <a:p>
          <a:endParaRPr lang="en-US" i="1"/>
        </a:p>
      </dgm:t>
    </dgm:pt>
    <dgm:pt modelId="{BBD84922-4977-4E2C-BFD8-BD80529DB677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Testing</a:t>
          </a:r>
        </a:p>
      </dgm:t>
    </dgm:pt>
    <dgm:pt modelId="{435F696F-E31D-45CD-ADCF-F019F225DDDF}" type="sibTrans" cxnId="{0E10D40D-6FDB-4779-98F6-50E49CFA4449}">
      <dgm:prSet/>
      <dgm:spPr/>
      <dgm:t>
        <a:bodyPr/>
        <a:lstStyle/>
        <a:p>
          <a:endParaRPr lang="en-US" i="1"/>
        </a:p>
      </dgm:t>
    </dgm:pt>
    <dgm:pt modelId="{75989473-4581-43CE-89D3-DA38F615664A}" type="parTrans" cxnId="{0E10D40D-6FDB-4779-98F6-50E49CFA4449}">
      <dgm:prSet/>
      <dgm:spPr/>
      <dgm:t>
        <a:bodyPr/>
        <a:lstStyle/>
        <a:p>
          <a:endParaRPr lang="en-US" i="1"/>
        </a:p>
      </dgm:t>
    </dgm:pt>
    <dgm:pt modelId="{7BBA9B70-A333-49D7-B1D1-5362088D45B6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Implementation </a:t>
          </a:r>
        </a:p>
      </dgm:t>
    </dgm:pt>
    <dgm:pt modelId="{2175E711-6AC1-4642-A756-A7B00A3074CF}" type="sibTrans" cxnId="{9B978594-CC72-4E74-801A-6772931A2427}">
      <dgm:prSet/>
      <dgm:spPr/>
      <dgm:t>
        <a:bodyPr/>
        <a:lstStyle/>
        <a:p>
          <a:endParaRPr lang="en-US" i="1"/>
        </a:p>
      </dgm:t>
    </dgm:pt>
    <dgm:pt modelId="{E9556C3B-3850-40F2-9B6F-DA35EE49A4B3}" type="parTrans" cxnId="{9B978594-CC72-4E74-801A-6772931A2427}">
      <dgm:prSet/>
      <dgm:spPr/>
      <dgm:t>
        <a:bodyPr/>
        <a:lstStyle/>
        <a:p>
          <a:endParaRPr lang="en-US" i="1"/>
        </a:p>
      </dgm:t>
    </dgm:pt>
    <dgm:pt modelId="{704A6AD4-852F-4ACC-A727-489688009EE0}">
      <dgm:prSet phldrT="[Text]" custT="1"/>
      <dgm:spPr/>
      <dgm:t>
        <a:bodyPr/>
        <a:lstStyle/>
        <a:p>
          <a:pPr algn="ctr"/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Hardware Components</a:t>
          </a:r>
        </a:p>
      </dgm:t>
    </dgm:pt>
    <dgm:pt modelId="{2122CE79-E120-48D1-BA3C-56262C0F4FE7}" type="parTrans" cxnId="{49D6D49D-9F39-4429-8645-CFFD9D27AFFE}">
      <dgm:prSet/>
      <dgm:spPr/>
      <dgm:t>
        <a:bodyPr/>
        <a:lstStyle/>
        <a:p>
          <a:endParaRPr lang="en-US" i="1"/>
        </a:p>
      </dgm:t>
    </dgm:pt>
    <dgm:pt modelId="{3BA7B6F9-F20A-4510-B308-DC168D36DBB4}" type="sibTrans" cxnId="{49D6D49D-9F39-4429-8645-CFFD9D27AFFE}">
      <dgm:prSet/>
      <dgm:spPr/>
      <dgm:t>
        <a:bodyPr/>
        <a:lstStyle/>
        <a:p>
          <a:endParaRPr lang="en-US" i="1"/>
        </a:p>
      </dgm:t>
    </dgm:pt>
    <dgm:pt modelId="{D7B3CF98-152E-4F23-8043-2B3299084B14}">
      <dgm:prSet phldrT="[Text]" custT="1"/>
      <dgm:spPr/>
      <dgm:t>
        <a:bodyPr/>
        <a:lstStyle/>
        <a:p>
          <a:pPr algn="ctr"/>
          <a:r>
            <a:rPr lang="en-US" sz="2000" b="1" i="1">
              <a:latin typeface="Times New Roman" panose="02020603050405020304" pitchFamily="18" charset="0"/>
              <a:cs typeface="Times New Roman" panose="02020603050405020304" pitchFamily="18" charset="0"/>
            </a:rPr>
            <a:t>Constraints</a:t>
          </a:r>
          <a:endParaRPr lang="en-U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E1C74-6726-46FB-801C-C017570973F9}" type="parTrans" cxnId="{08E46966-C794-49F0-A354-EF86DB1DD3F3}">
      <dgm:prSet/>
      <dgm:spPr/>
      <dgm:t>
        <a:bodyPr/>
        <a:lstStyle/>
        <a:p>
          <a:endParaRPr lang="en-US"/>
        </a:p>
      </dgm:t>
    </dgm:pt>
    <dgm:pt modelId="{62B6CB4E-806C-4C31-B003-E1D64788B8AB}" type="sibTrans" cxnId="{08E46966-C794-49F0-A354-EF86DB1DD3F3}">
      <dgm:prSet/>
      <dgm:spPr/>
      <dgm:t>
        <a:bodyPr/>
        <a:lstStyle/>
        <a:p>
          <a:endParaRPr lang="en-US"/>
        </a:p>
      </dgm:t>
    </dgm:pt>
    <dgm:pt modelId="{3F569842-06FE-4F12-B407-A0D49C48F9ED}" type="pres">
      <dgm:prSet presAssocID="{16DC2EDB-2004-4D05-A888-C9B8BD1B7898}" presName="diagram" presStyleCnt="0">
        <dgm:presLayoutVars>
          <dgm:dir/>
          <dgm:resizeHandles val="exact"/>
        </dgm:presLayoutVars>
      </dgm:prSet>
      <dgm:spPr/>
    </dgm:pt>
    <dgm:pt modelId="{7E0B1A2B-D899-463B-B095-4DA6C9E4D640}" type="pres">
      <dgm:prSet presAssocID="{B1EE6734-62C2-4CD9-BE87-8759383444F4}" presName="node" presStyleLbl="node1" presStyleIdx="0" presStyleCnt="12">
        <dgm:presLayoutVars>
          <dgm:bulletEnabled val="1"/>
        </dgm:presLayoutVars>
      </dgm:prSet>
      <dgm:spPr/>
    </dgm:pt>
    <dgm:pt modelId="{3E4DA28A-44CB-4581-AF2A-0B3498AB0321}" type="pres">
      <dgm:prSet presAssocID="{46A5675C-36B4-4C95-94E5-1542F87DC2CD}" presName="sibTrans" presStyleCnt="0"/>
      <dgm:spPr/>
    </dgm:pt>
    <dgm:pt modelId="{40F751D1-D330-4723-AA93-C43D75DB2BE9}" type="pres">
      <dgm:prSet presAssocID="{6FB5AE54-97C0-4736-B4C5-38E24BE08E6D}" presName="node" presStyleLbl="node1" presStyleIdx="1" presStyleCnt="12">
        <dgm:presLayoutVars>
          <dgm:bulletEnabled val="1"/>
        </dgm:presLayoutVars>
      </dgm:prSet>
      <dgm:spPr/>
    </dgm:pt>
    <dgm:pt modelId="{001D613B-A2C9-48BA-B749-B4D2776FF7C3}" type="pres">
      <dgm:prSet presAssocID="{63E21880-D356-4B6E-BE03-5C84AD1117D4}" presName="sibTrans" presStyleCnt="0"/>
      <dgm:spPr/>
    </dgm:pt>
    <dgm:pt modelId="{973ECC8F-8602-4F95-A78D-ECE7A62DC66F}" type="pres">
      <dgm:prSet presAssocID="{F7B833CD-BF25-401C-BF2D-EEC2AC455078}" presName="node" presStyleLbl="node1" presStyleIdx="2" presStyleCnt="12">
        <dgm:presLayoutVars>
          <dgm:bulletEnabled val="1"/>
        </dgm:presLayoutVars>
      </dgm:prSet>
      <dgm:spPr/>
    </dgm:pt>
    <dgm:pt modelId="{36BC13EA-CCB9-4392-958F-8200D214D960}" type="pres">
      <dgm:prSet presAssocID="{3762BAD4-301D-47CE-87CB-FAC9F9579438}" presName="sibTrans" presStyleCnt="0"/>
      <dgm:spPr/>
    </dgm:pt>
    <dgm:pt modelId="{DA4C0DCB-DBE5-4EFA-89E7-FD904629D89D}" type="pres">
      <dgm:prSet presAssocID="{704A6AD4-852F-4ACC-A727-489688009EE0}" presName="node" presStyleLbl="node1" presStyleIdx="3" presStyleCnt="12">
        <dgm:presLayoutVars>
          <dgm:bulletEnabled val="1"/>
        </dgm:presLayoutVars>
      </dgm:prSet>
      <dgm:spPr/>
    </dgm:pt>
    <dgm:pt modelId="{6D381ADF-B11A-4D7F-99D1-AE34A74D860E}" type="pres">
      <dgm:prSet presAssocID="{3BA7B6F9-F20A-4510-B308-DC168D36DBB4}" presName="sibTrans" presStyleCnt="0"/>
      <dgm:spPr/>
    </dgm:pt>
    <dgm:pt modelId="{0746D772-104A-42DA-96A4-806F304AE771}" type="pres">
      <dgm:prSet presAssocID="{07C8DFC6-0219-4592-AA4C-1585E7239EB0}" presName="node" presStyleLbl="node1" presStyleIdx="4" presStyleCnt="12">
        <dgm:presLayoutVars>
          <dgm:bulletEnabled val="1"/>
        </dgm:presLayoutVars>
      </dgm:prSet>
      <dgm:spPr/>
    </dgm:pt>
    <dgm:pt modelId="{A3420F6A-E47E-4468-B6BE-375050477D3E}" type="pres">
      <dgm:prSet presAssocID="{A3830B45-1D8C-4393-98E5-6BBB3F479A56}" presName="sibTrans" presStyleCnt="0"/>
      <dgm:spPr/>
    </dgm:pt>
    <dgm:pt modelId="{2E22A6CD-C2E4-494E-A04A-A742C6915547}" type="pres">
      <dgm:prSet presAssocID="{ED88A3C5-AC77-44DE-A412-E3FC74F59596}" presName="node" presStyleLbl="node1" presStyleIdx="5" presStyleCnt="12">
        <dgm:presLayoutVars>
          <dgm:bulletEnabled val="1"/>
        </dgm:presLayoutVars>
      </dgm:prSet>
      <dgm:spPr/>
    </dgm:pt>
    <dgm:pt modelId="{BD246EFD-303E-4E27-BF1F-A1B13D0A30EE}" type="pres">
      <dgm:prSet presAssocID="{7C29820F-26FD-4133-9337-9384B4067098}" presName="sibTrans" presStyleCnt="0"/>
      <dgm:spPr/>
    </dgm:pt>
    <dgm:pt modelId="{2E910B4E-2FAD-4BB1-9C19-DCB87D3F825D}" type="pres">
      <dgm:prSet presAssocID="{7BBA9B70-A333-49D7-B1D1-5362088D45B6}" presName="node" presStyleLbl="node1" presStyleIdx="6" presStyleCnt="12">
        <dgm:presLayoutVars>
          <dgm:bulletEnabled val="1"/>
        </dgm:presLayoutVars>
      </dgm:prSet>
      <dgm:spPr/>
    </dgm:pt>
    <dgm:pt modelId="{9BDFDA3E-4941-4255-BA82-5027E66A44DA}" type="pres">
      <dgm:prSet presAssocID="{2175E711-6AC1-4642-A756-A7B00A3074CF}" presName="sibTrans" presStyleCnt="0"/>
      <dgm:spPr/>
    </dgm:pt>
    <dgm:pt modelId="{948A20F9-5BE2-4136-8F3B-241532AB10D4}" type="pres">
      <dgm:prSet presAssocID="{BBD84922-4977-4E2C-BFD8-BD80529DB677}" presName="node" presStyleLbl="node1" presStyleIdx="7" presStyleCnt="12">
        <dgm:presLayoutVars>
          <dgm:bulletEnabled val="1"/>
        </dgm:presLayoutVars>
      </dgm:prSet>
      <dgm:spPr/>
    </dgm:pt>
    <dgm:pt modelId="{0BEA4ACA-DE5D-4849-8B43-3BF36B3BEE4C}" type="pres">
      <dgm:prSet presAssocID="{435F696F-E31D-45CD-ADCF-F019F225DDDF}" presName="sibTrans" presStyleCnt="0"/>
      <dgm:spPr/>
    </dgm:pt>
    <dgm:pt modelId="{CD4510D6-5362-4F85-B029-5BF9B37BB867}" type="pres">
      <dgm:prSet presAssocID="{F0C5942B-FEAA-4226-AAEB-674CE5F28579}" presName="node" presStyleLbl="node1" presStyleIdx="8" presStyleCnt="12">
        <dgm:presLayoutVars>
          <dgm:bulletEnabled val="1"/>
        </dgm:presLayoutVars>
      </dgm:prSet>
      <dgm:spPr/>
    </dgm:pt>
    <dgm:pt modelId="{A91D8652-CD62-4CA8-A135-D1D40D01C4BF}" type="pres">
      <dgm:prSet presAssocID="{67BE5D76-7090-477C-B8D8-CEAAB9666B61}" presName="sibTrans" presStyleCnt="0"/>
      <dgm:spPr/>
    </dgm:pt>
    <dgm:pt modelId="{09A73B02-804A-428B-9C83-49A17526C1D9}" type="pres">
      <dgm:prSet presAssocID="{D7B3CF98-152E-4F23-8043-2B3299084B14}" presName="node" presStyleLbl="node1" presStyleIdx="9" presStyleCnt="12">
        <dgm:presLayoutVars>
          <dgm:bulletEnabled val="1"/>
        </dgm:presLayoutVars>
      </dgm:prSet>
      <dgm:spPr/>
    </dgm:pt>
    <dgm:pt modelId="{B76305D4-ECCA-415D-97C5-DDAFD75FB5AE}" type="pres">
      <dgm:prSet presAssocID="{62B6CB4E-806C-4C31-B003-E1D64788B8AB}" presName="sibTrans" presStyleCnt="0"/>
      <dgm:spPr/>
    </dgm:pt>
    <dgm:pt modelId="{1C32766E-1423-461F-88B1-2871E25FB6A8}" type="pres">
      <dgm:prSet presAssocID="{B11911A5-6AEB-45BF-A56C-101155A14893}" presName="node" presStyleLbl="node1" presStyleIdx="10" presStyleCnt="12">
        <dgm:presLayoutVars>
          <dgm:bulletEnabled val="1"/>
        </dgm:presLayoutVars>
      </dgm:prSet>
      <dgm:spPr/>
    </dgm:pt>
    <dgm:pt modelId="{287F794B-DB6B-4ED4-B667-FDA6AA951A4C}" type="pres">
      <dgm:prSet presAssocID="{9C275189-16B4-4846-A43E-37D5189A4F73}" presName="sibTrans" presStyleCnt="0"/>
      <dgm:spPr/>
    </dgm:pt>
    <dgm:pt modelId="{736BC919-4852-4DB7-A8A3-F7182D7E15A1}" type="pres">
      <dgm:prSet presAssocID="{D72E9F32-F540-4221-BFBA-F23891F1235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DDA4403-CA5A-4FC3-82AA-F5C2FA747B8C}" srcId="{16DC2EDB-2004-4D05-A888-C9B8BD1B7898}" destId="{B11911A5-6AEB-45BF-A56C-101155A14893}" srcOrd="10" destOrd="0" parTransId="{678714AC-73AE-4BE8-8533-79D250E9E08B}" sibTransId="{9C275189-16B4-4846-A43E-37D5189A4F73}"/>
    <dgm:cxn modelId="{0E10D40D-6FDB-4779-98F6-50E49CFA4449}" srcId="{16DC2EDB-2004-4D05-A888-C9B8BD1B7898}" destId="{BBD84922-4977-4E2C-BFD8-BD80529DB677}" srcOrd="7" destOrd="0" parTransId="{75989473-4581-43CE-89D3-DA38F615664A}" sibTransId="{435F696F-E31D-45CD-ADCF-F019F225DDDF}"/>
    <dgm:cxn modelId="{FCCF3F14-5036-45D9-AE51-2DB729826BE7}" srcId="{16DC2EDB-2004-4D05-A888-C9B8BD1B7898}" destId="{ED88A3C5-AC77-44DE-A412-E3FC74F59596}" srcOrd="5" destOrd="0" parTransId="{2D7D4672-07C2-402F-BA15-141EFEEED8A1}" sibTransId="{7C29820F-26FD-4133-9337-9384B4067098}"/>
    <dgm:cxn modelId="{0F4FD81D-12F5-49F9-9D48-98A8212667E7}" type="presOf" srcId="{F0C5942B-FEAA-4226-AAEB-674CE5F28579}" destId="{CD4510D6-5362-4F85-B029-5BF9B37BB867}" srcOrd="0" destOrd="0" presId="urn:microsoft.com/office/officeart/2005/8/layout/default"/>
    <dgm:cxn modelId="{5BA43E21-DC82-4F00-B907-56C36C4443E7}" type="presOf" srcId="{704A6AD4-852F-4ACC-A727-489688009EE0}" destId="{DA4C0DCB-DBE5-4EFA-89E7-FD904629D89D}" srcOrd="0" destOrd="0" presId="urn:microsoft.com/office/officeart/2005/8/layout/default"/>
    <dgm:cxn modelId="{3ADB3135-24E4-4938-AF80-EA1F67797BC0}" srcId="{16DC2EDB-2004-4D05-A888-C9B8BD1B7898}" destId="{D72E9F32-F540-4221-BFBA-F23891F12350}" srcOrd="11" destOrd="0" parTransId="{F9DC09F5-36BA-44D2-AF04-D4153FA36910}" sibTransId="{7AA3363B-2B3E-46A8-AFF9-A1852CE4CC71}"/>
    <dgm:cxn modelId="{5603105B-3984-4085-9436-730B925050BB}" srcId="{16DC2EDB-2004-4D05-A888-C9B8BD1B7898}" destId="{F0C5942B-FEAA-4226-AAEB-674CE5F28579}" srcOrd="8" destOrd="0" parTransId="{03AAF9AD-D73C-433E-8E47-BD9ADBC30E83}" sibTransId="{67BE5D76-7090-477C-B8D8-CEAAB9666B61}"/>
    <dgm:cxn modelId="{08E46966-C794-49F0-A354-EF86DB1DD3F3}" srcId="{16DC2EDB-2004-4D05-A888-C9B8BD1B7898}" destId="{D7B3CF98-152E-4F23-8043-2B3299084B14}" srcOrd="9" destOrd="0" parTransId="{CF3E1C74-6726-46FB-801C-C017570973F9}" sibTransId="{62B6CB4E-806C-4C31-B003-E1D64788B8AB}"/>
    <dgm:cxn modelId="{591E7746-B338-459C-A378-F4CE3F943894}" type="presOf" srcId="{ED88A3C5-AC77-44DE-A412-E3FC74F59596}" destId="{2E22A6CD-C2E4-494E-A04A-A742C6915547}" srcOrd="0" destOrd="0" presId="urn:microsoft.com/office/officeart/2005/8/layout/default"/>
    <dgm:cxn modelId="{49E3704B-0DC3-4356-AE40-48990D0FE2E6}" type="presOf" srcId="{6FB5AE54-97C0-4736-B4C5-38E24BE08E6D}" destId="{40F751D1-D330-4723-AA93-C43D75DB2BE9}" srcOrd="0" destOrd="0" presId="urn:microsoft.com/office/officeart/2005/8/layout/default"/>
    <dgm:cxn modelId="{F59AAC6C-37DF-4080-B7BC-D3CC8BF86D02}" type="presOf" srcId="{7BBA9B70-A333-49D7-B1D1-5362088D45B6}" destId="{2E910B4E-2FAD-4BB1-9C19-DCB87D3F825D}" srcOrd="0" destOrd="0" presId="urn:microsoft.com/office/officeart/2005/8/layout/default"/>
    <dgm:cxn modelId="{69E1246F-117C-4C6C-A250-8C6DFBCBD018}" srcId="{16DC2EDB-2004-4D05-A888-C9B8BD1B7898}" destId="{F7B833CD-BF25-401C-BF2D-EEC2AC455078}" srcOrd="2" destOrd="0" parTransId="{63DA99EA-F6F2-4FA5-B0A0-F9D230988CBD}" sibTransId="{3762BAD4-301D-47CE-87CB-FAC9F9579438}"/>
    <dgm:cxn modelId="{611AC188-BB99-4221-B276-6A606F378CCB}" type="presOf" srcId="{16DC2EDB-2004-4D05-A888-C9B8BD1B7898}" destId="{3F569842-06FE-4F12-B407-A0D49C48F9ED}" srcOrd="0" destOrd="0" presId="urn:microsoft.com/office/officeart/2005/8/layout/default"/>
    <dgm:cxn modelId="{228F2591-8771-4B3B-8A56-894EC19A6BDC}" srcId="{16DC2EDB-2004-4D05-A888-C9B8BD1B7898}" destId="{07C8DFC6-0219-4592-AA4C-1585E7239EB0}" srcOrd="4" destOrd="0" parTransId="{AF598BC4-EF47-489A-AA31-6152F9741520}" sibTransId="{A3830B45-1D8C-4393-98E5-6BBB3F479A56}"/>
    <dgm:cxn modelId="{9B978594-CC72-4E74-801A-6772931A2427}" srcId="{16DC2EDB-2004-4D05-A888-C9B8BD1B7898}" destId="{7BBA9B70-A333-49D7-B1D1-5362088D45B6}" srcOrd="6" destOrd="0" parTransId="{E9556C3B-3850-40F2-9B6F-DA35EE49A4B3}" sibTransId="{2175E711-6AC1-4642-A756-A7B00A3074CF}"/>
    <dgm:cxn modelId="{4AC53E9C-A683-4A96-8243-D51BA369A9C7}" type="presOf" srcId="{BBD84922-4977-4E2C-BFD8-BD80529DB677}" destId="{948A20F9-5BE2-4136-8F3B-241532AB10D4}" srcOrd="0" destOrd="0" presId="urn:microsoft.com/office/officeart/2005/8/layout/default"/>
    <dgm:cxn modelId="{49D6D49D-9F39-4429-8645-CFFD9D27AFFE}" srcId="{16DC2EDB-2004-4D05-A888-C9B8BD1B7898}" destId="{704A6AD4-852F-4ACC-A727-489688009EE0}" srcOrd="3" destOrd="0" parTransId="{2122CE79-E120-48D1-BA3C-56262C0F4FE7}" sibTransId="{3BA7B6F9-F20A-4510-B308-DC168D36DBB4}"/>
    <dgm:cxn modelId="{E305DE9D-6A45-4B9A-B1FF-D936BB3DC249}" srcId="{16DC2EDB-2004-4D05-A888-C9B8BD1B7898}" destId="{B1EE6734-62C2-4CD9-BE87-8759383444F4}" srcOrd="0" destOrd="0" parTransId="{3A4B8733-AD7F-4623-BBA8-D9E4739DF452}" sibTransId="{46A5675C-36B4-4C95-94E5-1542F87DC2CD}"/>
    <dgm:cxn modelId="{B2807EA4-291A-40DB-95BD-85803A635638}" srcId="{16DC2EDB-2004-4D05-A888-C9B8BD1B7898}" destId="{6FB5AE54-97C0-4736-B4C5-38E24BE08E6D}" srcOrd="1" destOrd="0" parTransId="{2F63719C-B057-4D05-8FF1-A1495C056881}" sibTransId="{63E21880-D356-4B6E-BE03-5C84AD1117D4}"/>
    <dgm:cxn modelId="{8789EEA5-65E9-4676-ACAC-3A8625BF481E}" type="presOf" srcId="{07C8DFC6-0219-4592-AA4C-1585E7239EB0}" destId="{0746D772-104A-42DA-96A4-806F304AE771}" srcOrd="0" destOrd="0" presId="urn:microsoft.com/office/officeart/2005/8/layout/default"/>
    <dgm:cxn modelId="{3CCFEFD1-2B94-4ED3-BE5E-F5A947C5794D}" type="presOf" srcId="{F7B833CD-BF25-401C-BF2D-EEC2AC455078}" destId="{973ECC8F-8602-4F95-A78D-ECE7A62DC66F}" srcOrd="0" destOrd="0" presId="urn:microsoft.com/office/officeart/2005/8/layout/default"/>
    <dgm:cxn modelId="{5AEAD4D8-2162-4BC1-9548-3589B24807BD}" type="presOf" srcId="{B1EE6734-62C2-4CD9-BE87-8759383444F4}" destId="{7E0B1A2B-D899-463B-B095-4DA6C9E4D640}" srcOrd="0" destOrd="0" presId="urn:microsoft.com/office/officeart/2005/8/layout/default"/>
    <dgm:cxn modelId="{690299DA-92C4-4270-AA52-299E6C31A33F}" type="presOf" srcId="{B11911A5-6AEB-45BF-A56C-101155A14893}" destId="{1C32766E-1423-461F-88B1-2871E25FB6A8}" srcOrd="0" destOrd="0" presId="urn:microsoft.com/office/officeart/2005/8/layout/default"/>
    <dgm:cxn modelId="{4DD460E4-BA6F-4BEE-8789-94ABB402F370}" type="presOf" srcId="{D7B3CF98-152E-4F23-8043-2B3299084B14}" destId="{09A73B02-804A-428B-9C83-49A17526C1D9}" srcOrd="0" destOrd="0" presId="urn:microsoft.com/office/officeart/2005/8/layout/default"/>
    <dgm:cxn modelId="{F7773CF2-A1B2-4B76-BA33-D0EFDD40F903}" type="presOf" srcId="{D72E9F32-F540-4221-BFBA-F23891F12350}" destId="{736BC919-4852-4DB7-A8A3-F7182D7E15A1}" srcOrd="0" destOrd="0" presId="urn:microsoft.com/office/officeart/2005/8/layout/default"/>
    <dgm:cxn modelId="{FE91DA4E-5F9A-4275-82F4-78F413E8A892}" type="presParOf" srcId="{3F569842-06FE-4F12-B407-A0D49C48F9ED}" destId="{7E0B1A2B-D899-463B-B095-4DA6C9E4D640}" srcOrd="0" destOrd="0" presId="urn:microsoft.com/office/officeart/2005/8/layout/default"/>
    <dgm:cxn modelId="{C4A10711-E04F-458C-AF85-9140B0E8C63A}" type="presParOf" srcId="{3F569842-06FE-4F12-B407-A0D49C48F9ED}" destId="{3E4DA28A-44CB-4581-AF2A-0B3498AB0321}" srcOrd="1" destOrd="0" presId="urn:microsoft.com/office/officeart/2005/8/layout/default"/>
    <dgm:cxn modelId="{DBDBB498-9D96-4347-8BAB-07F250FDE4E3}" type="presParOf" srcId="{3F569842-06FE-4F12-B407-A0D49C48F9ED}" destId="{40F751D1-D330-4723-AA93-C43D75DB2BE9}" srcOrd="2" destOrd="0" presId="urn:microsoft.com/office/officeart/2005/8/layout/default"/>
    <dgm:cxn modelId="{34FC147E-DA2A-47AE-9996-4D96D93013DC}" type="presParOf" srcId="{3F569842-06FE-4F12-B407-A0D49C48F9ED}" destId="{001D613B-A2C9-48BA-B749-B4D2776FF7C3}" srcOrd="3" destOrd="0" presId="urn:microsoft.com/office/officeart/2005/8/layout/default"/>
    <dgm:cxn modelId="{0758DFE1-F34F-4388-BF29-6C98DB8175E0}" type="presParOf" srcId="{3F569842-06FE-4F12-B407-A0D49C48F9ED}" destId="{973ECC8F-8602-4F95-A78D-ECE7A62DC66F}" srcOrd="4" destOrd="0" presId="urn:microsoft.com/office/officeart/2005/8/layout/default"/>
    <dgm:cxn modelId="{DBD82405-82BB-44DD-971B-B1ADEF528879}" type="presParOf" srcId="{3F569842-06FE-4F12-B407-A0D49C48F9ED}" destId="{36BC13EA-CCB9-4392-958F-8200D214D960}" srcOrd="5" destOrd="0" presId="urn:microsoft.com/office/officeart/2005/8/layout/default"/>
    <dgm:cxn modelId="{5C30698B-91BA-494B-9EC0-EEE43ACCFD8E}" type="presParOf" srcId="{3F569842-06FE-4F12-B407-A0D49C48F9ED}" destId="{DA4C0DCB-DBE5-4EFA-89E7-FD904629D89D}" srcOrd="6" destOrd="0" presId="urn:microsoft.com/office/officeart/2005/8/layout/default"/>
    <dgm:cxn modelId="{3FE9E782-8A31-449E-950B-6C13F9FF9F77}" type="presParOf" srcId="{3F569842-06FE-4F12-B407-A0D49C48F9ED}" destId="{6D381ADF-B11A-4D7F-99D1-AE34A74D860E}" srcOrd="7" destOrd="0" presId="urn:microsoft.com/office/officeart/2005/8/layout/default"/>
    <dgm:cxn modelId="{EFCD8E23-55AF-4E40-9B83-3F14ABDFF47F}" type="presParOf" srcId="{3F569842-06FE-4F12-B407-A0D49C48F9ED}" destId="{0746D772-104A-42DA-96A4-806F304AE771}" srcOrd="8" destOrd="0" presId="urn:microsoft.com/office/officeart/2005/8/layout/default"/>
    <dgm:cxn modelId="{A000B704-1E8C-4441-9EE8-FA5023514396}" type="presParOf" srcId="{3F569842-06FE-4F12-B407-A0D49C48F9ED}" destId="{A3420F6A-E47E-4468-B6BE-375050477D3E}" srcOrd="9" destOrd="0" presId="urn:microsoft.com/office/officeart/2005/8/layout/default"/>
    <dgm:cxn modelId="{70C6F668-F82A-4FD6-AD19-A6E009838F14}" type="presParOf" srcId="{3F569842-06FE-4F12-B407-A0D49C48F9ED}" destId="{2E22A6CD-C2E4-494E-A04A-A742C6915547}" srcOrd="10" destOrd="0" presId="urn:microsoft.com/office/officeart/2005/8/layout/default"/>
    <dgm:cxn modelId="{1BFD72E6-FDA4-4E58-88EF-22F7D0CA1356}" type="presParOf" srcId="{3F569842-06FE-4F12-B407-A0D49C48F9ED}" destId="{BD246EFD-303E-4E27-BF1F-A1B13D0A30EE}" srcOrd="11" destOrd="0" presId="urn:microsoft.com/office/officeart/2005/8/layout/default"/>
    <dgm:cxn modelId="{B13DD2CF-0356-47D1-9815-8C5C5D0FDFB7}" type="presParOf" srcId="{3F569842-06FE-4F12-B407-A0D49C48F9ED}" destId="{2E910B4E-2FAD-4BB1-9C19-DCB87D3F825D}" srcOrd="12" destOrd="0" presId="urn:microsoft.com/office/officeart/2005/8/layout/default"/>
    <dgm:cxn modelId="{74BF5075-B0C7-4D0D-81DE-58817840FA39}" type="presParOf" srcId="{3F569842-06FE-4F12-B407-A0D49C48F9ED}" destId="{9BDFDA3E-4941-4255-BA82-5027E66A44DA}" srcOrd="13" destOrd="0" presId="urn:microsoft.com/office/officeart/2005/8/layout/default"/>
    <dgm:cxn modelId="{D40A505E-695E-4E86-887D-0C2001F055DB}" type="presParOf" srcId="{3F569842-06FE-4F12-B407-A0D49C48F9ED}" destId="{948A20F9-5BE2-4136-8F3B-241532AB10D4}" srcOrd="14" destOrd="0" presId="urn:microsoft.com/office/officeart/2005/8/layout/default"/>
    <dgm:cxn modelId="{0F6EF73D-AB1F-4F84-85D8-A91D42773628}" type="presParOf" srcId="{3F569842-06FE-4F12-B407-A0D49C48F9ED}" destId="{0BEA4ACA-DE5D-4849-8B43-3BF36B3BEE4C}" srcOrd="15" destOrd="0" presId="urn:microsoft.com/office/officeart/2005/8/layout/default"/>
    <dgm:cxn modelId="{DAE4F720-92BA-4231-AD5B-6D6BA1064784}" type="presParOf" srcId="{3F569842-06FE-4F12-B407-A0D49C48F9ED}" destId="{CD4510D6-5362-4F85-B029-5BF9B37BB867}" srcOrd="16" destOrd="0" presId="urn:microsoft.com/office/officeart/2005/8/layout/default"/>
    <dgm:cxn modelId="{4E786A3E-238A-4A66-968C-0291C9522072}" type="presParOf" srcId="{3F569842-06FE-4F12-B407-A0D49C48F9ED}" destId="{A91D8652-CD62-4CA8-A135-D1D40D01C4BF}" srcOrd="17" destOrd="0" presId="urn:microsoft.com/office/officeart/2005/8/layout/default"/>
    <dgm:cxn modelId="{6ACA1944-D74C-483C-B48A-9CAD1523005A}" type="presParOf" srcId="{3F569842-06FE-4F12-B407-A0D49C48F9ED}" destId="{09A73B02-804A-428B-9C83-49A17526C1D9}" srcOrd="18" destOrd="0" presId="urn:microsoft.com/office/officeart/2005/8/layout/default"/>
    <dgm:cxn modelId="{FB6743A5-4A17-4154-A13E-FAF7EC135642}" type="presParOf" srcId="{3F569842-06FE-4F12-B407-A0D49C48F9ED}" destId="{B76305D4-ECCA-415D-97C5-DDAFD75FB5AE}" srcOrd="19" destOrd="0" presId="urn:microsoft.com/office/officeart/2005/8/layout/default"/>
    <dgm:cxn modelId="{DEEF7455-B3ED-4FD9-8CA5-50F0F2BD5635}" type="presParOf" srcId="{3F569842-06FE-4F12-B407-A0D49C48F9ED}" destId="{1C32766E-1423-461F-88B1-2871E25FB6A8}" srcOrd="20" destOrd="0" presId="urn:microsoft.com/office/officeart/2005/8/layout/default"/>
    <dgm:cxn modelId="{892E8731-A2C4-43F5-B6E9-4259E0DA9314}" type="presParOf" srcId="{3F569842-06FE-4F12-B407-A0D49C48F9ED}" destId="{287F794B-DB6B-4ED4-B667-FDA6AA951A4C}" srcOrd="21" destOrd="0" presId="urn:microsoft.com/office/officeart/2005/8/layout/default"/>
    <dgm:cxn modelId="{CEBB31D6-F5CC-4DD9-92AB-29824992716B}" type="presParOf" srcId="{3F569842-06FE-4F12-B407-A0D49C48F9ED}" destId="{736BC919-4852-4DB7-A8A3-F7182D7E15A1}" srcOrd="22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B5ACA2-58C5-4F14-935E-6BAF46BFC5CD}" type="doc">
      <dgm:prSet loTypeId="urn:microsoft.com/office/officeart/2005/8/layout/cycle5" loCatId="cycle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BD44C7D-0002-4200-94C3-D324ABCA51F0}">
      <dgm:prSet phldrT="[Text]" custT="1"/>
      <dgm:spPr/>
      <dgm:t>
        <a:bodyPr/>
        <a:lstStyle/>
        <a:p>
          <a:r>
            <a:rPr lang="en-US" sz="1400" b="0" i="0">
              <a:latin typeface="Georgia" panose="02040502050405020303" pitchFamily="18" charset="0"/>
              <a:ea typeface="Times New Roman" panose="02020603050405020304" pitchFamily="18" charset="0"/>
            </a:rPr>
            <a:t>Output from the IR sensor is converted in the code form. </a:t>
          </a:r>
          <a:endParaRPr lang="en-US" sz="1400" dirty="0"/>
        </a:p>
      </dgm:t>
    </dgm:pt>
    <dgm:pt modelId="{4500E03D-EB08-4C17-993C-C352A04B7E6B}" type="parTrans" cxnId="{80597E94-4FF7-4AA8-8D08-F558E27B09E5}">
      <dgm:prSet/>
      <dgm:spPr/>
      <dgm:t>
        <a:bodyPr/>
        <a:lstStyle/>
        <a:p>
          <a:endParaRPr lang="en-US" sz="2000"/>
        </a:p>
      </dgm:t>
    </dgm:pt>
    <dgm:pt modelId="{91BA882E-C718-4625-A4F6-418C4EF66857}" type="sibTrans" cxnId="{80597E94-4FF7-4AA8-8D08-F558E27B09E5}">
      <dgm:prSet/>
      <dgm:spPr/>
      <dgm:t>
        <a:bodyPr/>
        <a:lstStyle/>
        <a:p>
          <a:endParaRPr lang="en-US" sz="2000"/>
        </a:p>
      </dgm:t>
    </dgm:pt>
    <dgm:pt modelId="{69124EC0-0AFA-493A-83EA-0B1AECF23677}">
      <dgm:prSet phldrT="[Text]" custT="1"/>
      <dgm:spPr/>
      <dgm:t>
        <a:bodyPr/>
        <a:lstStyle/>
        <a:p>
          <a:r>
            <a:rPr lang="en-US" sz="1400" b="0" i="0">
              <a:latin typeface="Georgia" panose="02040502050405020303" pitchFamily="18" charset="0"/>
              <a:ea typeface="Times New Roman" panose="02020603050405020304" pitchFamily="18" charset="0"/>
            </a:rPr>
            <a:t>Compared with the codes saved earlier</a:t>
          </a:r>
          <a:endParaRPr lang="en-US" sz="1400" dirty="0"/>
        </a:p>
      </dgm:t>
    </dgm:pt>
    <dgm:pt modelId="{31BCDDD1-7305-4598-89EB-13940BF520CC}" type="parTrans" cxnId="{0AD6ED7F-C912-48BB-8044-AEF4B0297D90}">
      <dgm:prSet/>
      <dgm:spPr/>
      <dgm:t>
        <a:bodyPr/>
        <a:lstStyle/>
        <a:p>
          <a:endParaRPr lang="en-US" sz="2000"/>
        </a:p>
      </dgm:t>
    </dgm:pt>
    <dgm:pt modelId="{5984FF2F-E4EE-410A-8A72-60CE58D3AA7C}" type="sibTrans" cxnId="{0AD6ED7F-C912-48BB-8044-AEF4B0297D90}">
      <dgm:prSet/>
      <dgm:spPr/>
      <dgm:t>
        <a:bodyPr/>
        <a:lstStyle/>
        <a:p>
          <a:endParaRPr lang="en-US" sz="2000"/>
        </a:p>
      </dgm:t>
    </dgm:pt>
    <dgm:pt modelId="{EA0E7C9E-DD93-4DFB-8366-115FCB3676F5}">
      <dgm:prSet phldrT="[Text]" custT="1"/>
      <dgm:spPr/>
      <dgm:t>
        <a:bodyPr/>
        <a:lstStyle/>
        <a:p>
          <a:r>
            <a:rPr lang="en-US" sz="1400" b="0" i="0" dirty="0">
              <a:latin typeface="Georgia" panose="02040502050405020303" pitchFamily="18" charset="0"/>
              <a:ea typeface="Times New Roman" panose="02020603050405020304" pitchFamily="18" charset="0"/>
            </a:rPr>
            <a:t>If received code matches the saved code - ROV will move accordingly</a:t>
          </a:r>
          <a:endParaRPr lang="en-US" sz="1400" dirty="0"/>
        </a:p>
      </dgm:t>
    </dgm:pt>
    <dgm:pt modelId="{169B55B2-96FA-4E15-B9F4-04C80F4ACB2A}" type="parTrans" cxnId="{8AC1D4C5-12E6-437F-9334-9A35DADB20FF}">
      <dgm:prSet/>
      <dgm:spPr/>
      <dgm:t>
        <a:bodyPr/>
        <a:lstStyle/>
        <a:p>
          <a:endParaRPr lang="en-US" sz="2000"/>
        </a:p>
      </dgm:t>
    </dgm:pt>
    <dgm:pt modelId="{C84E6DB6-B52E-4F95-BB6C-693D96F31A95}" type="sibTrans" cxnId="{8AC1D4C5-12E6-437F-9334-9A35DADB20FF}">
      <dgm:prSet/>
      <dgm:spPr/>
      <dgm:t>
        <a:bodyPr/>
        <a:lstStyle/>
        <a:p>
          <a:endParaRPr lang="en-US" sz="2000"/>
        </a:p>
      </dgm:t>
    </dgm:pt>
    <dgm:pt modelId="{7DE4DEBC-8732-4332-A830-2F67687930F6}" type="pres">
      <dgm:prSet presAssocID="{7DB5ACA2-58C5-4F14-935E-6BAF46BFC5CD}" presName="cycle" presStyleCnt="0">
        <dgm:presLayoutVars>
          <dgm:dir/>
          <dgm:resizeHandles val="exact"/>
        </dgm:presLayoutVars>
      </dgm:prSet>
      <dgm:spPr/>
    </dgm:pt>
    <dgm:pt modelId="{939E07C5-2A9B-478D-9A05-597A15746F5A}" type="pres">
      <dgm:prSet presAssocID="{9BD44C7D-0002-4200-94C3-D324ABCA51F0}" presName="node" presStyleLbl="node1" presStyleIdx="0" presStyleCnt="3" custRadScaleRad="100091" custRadScaleInc="1529">
        <dgm:presLayoutVars>
          <dgm:bulletEnabled val="1"/>
        </dgm:presLayoutVars>
      </dgm:prSet>
      <dgm:spPr/>
    </dgm:pt>
    <dgm:pt modelId="{65F726A6-F554-4A04-A569-BF04D7EB49B9}" type="pres">
      <dgm:prSet presAssocID="{9BD44C7D-0002-4200-94C3-D324ABCA51F0}" presName="spNode" presStyleCnt="0"/>
      <dgm:spPr/>
    </dgm:pt>
    <dgm:pt modelId="{16018A3F-0E04-4B83-BD00-3D64FC79F539}" type="pres">
      <dgm:prSet presAssocID="{91BA882E-C718-4625-A4F6-418C4EF66857}" presName="sibTrans" presStyleLbl="sibTrans1D1" presStyleIdx="0" presStyleCnt="3"/>
      <dgm:spPr/>
    </dgm:pt>
    <dgm:pt modelId="{0671F41B-BEB6-4FBC-8ED8-8D44A106A2E0}" type="pres">
      <dgm:prSet presAssocID="{69124EC0-0AFA-493A-83EA-0B1AECF23677}" presName="node" presStyleLbl="node1" presStyleIdx="1" presStyleCnt="3">
        <dgm:presLayoutVars>
          <dgm:bulletEnabled val="1"/>
        </dgm:presLayoutVars>
      </dgm:prSet>
      <dgm:spPr/>
    </dgm:pt>
    <dgm:pt modelId="{2A9F11C8-9CF8-46E0-A6BA-DCBA4CEF546B}" type="pres">
      <dgm:prSet presAssocID="{69124EC0-0AFA-493A-83EA-0B1AECF23677}" presName="spNode" presStyleCnt="0"/>
      <dgm:spPr/>
    </dgm:pt>
    <dgm:pt modelId="{4DF5470E-DA8E-44AB-B0A4-2CD46AB9E96F}" type="pres">
      <dgm:prSet presAssocID="{5984FF2F-E4EE-410A-8A72-60CE58D3AA7C}" presName="sibTrans" presStyleLbl="sibTrans1D1" presStyleIdx="1" presStyleCnt="3"/>
      <dgm:spPr/>
    </dgm:pt>
    <dgm:pt modelId="{C941F705-D200-45FF-B2C7-A3468D1E9618}" type="pres">
      <dgm:prSet presAssocID="{EA0E7C9E-DD93-4DFB-8366-115FCB3676F5}" presName="node" presStyleLbl="node1" presStyleIdx="2" presStyleCnt="3">
        <dgm:presLayoutVars>
          <dgm:bulletEnabled val="1"/>
        </dgm:presLayoutVars>
      </dgm:prSet>
      <dgm:spPr/>
    </dgm:pt>
    <dgm:pt modelId="{D6473618-5BDA-4E61-96B0-7EC7C5045A65}" type="pres">
      <dgm:prSet presAssocID="{EA0E7C9E-DD93-4DFB-8366-115FCB3676F5}" presName="spNode" presStyleCnt="0"/>
      <dgm:spPr/>
    </dgm:pt>
    <dgm:pt modelId="{494DF44D-FC34-4867-ABC5-F55B564B33F2}" type="pres">
      <dgm:prSet presAssocID="{C84E6DB6-B52E-4F95-BB6C-693D96F31A95}" presName="sibTrans" presStyleLbl="sibTrans1D1" presStyleIdx="2" presStyleCnt="3"/>
      <dgm:spPr/>
    </dgm:pt>
  </dgm:ptLst>
  <dgm:cxnLst>
    <dgm:cxn modelId="{03CEBF14-3F1D-4C07-A371-F7CF0FD59DDD}" type="presOf" srcId="{C84E6DB6-B52E-4F95-BB6C-693D96F31A95}" destId="{494DF44D-FC34-4867-ABC5-F55B564B33F2}" srcOrd="0" destOrd="0" presId="urn:microsoft.com/office/officeart/2005/8/layout/cycle5"/>
    <dgm:cxn modelId="{0AD6ED7F-C912-48BB-8044-AEF4B0297D90}" srcId="{7DB5ACA2-58C5-4F14-935E-6BAF46BFC5CD}" destId="{69124EC0-0AFA-493A-83EA-0B1AECF23677}" srcOrd="1" destOrd="0" parTransId="{31BCDDD1-7305-4598-89EB-13940BF520CC}" sibTransId="{5984FF2F-E4EE-410A-8A72-60CE58D3AA7C}"/>
    <dgm:cxn modelId="{A4294790-199F-4049-932E-23B77BB17032}" type="presOf" srcId="{91BA882E-C718-4625-A4F6-418C4EF66857}" destId="{16018A3F-0E04-4B83-BD00-3D64FC79F539}" srcOrd="0" destOrd="0" presId="urn:microsoft.com/office/officeart/2005/8/layout/cycle5"/>
    <dgm:cxn modelId="{80597E94-4FF7-4AA8-8D08-F558E27B09E5}" srcId="{7DB5ACA2-58C5-4F14-935E-6BAF46BFC5CD}" destId="{9BD44C7D-0002-4200-94C3-D324ABCA51F0}" srcOrd="0" destOrd="0" parTransId="{4500E03D-EB08-4C17-993C-C352A04B7E6B}" sibTransId="{91BA882E-C718-4625-A4F6-418C4EF66857}"/>
    <dgm:cxn modelId="{C83DA198-9D6D-468A-AA38-CCC5DAFC9212}" type="presOf" srcId="{5984FF2F-E4EE-410A-8A72-60CE58D3AA7C}" destId="{4DF5470E-DA8E-44AB-B0A4-2CD46AB9E96F}" srcOrd="0" destOrd="0" presId="urn:microsoft.com/office/officeart/2005/8/layout/cycle5"/>
    <dgm:cxn modelId="{04AF56B6-90E0-4F75-BDDE-5216E793E350}" type="presOf" srcId="{EA0E7C9E-DD93-4DFB-8366-115FCB3676F5}" destId="{C941F705-D200-45FF-B2C7-A3468D1E9618}" srcOrd="0" destOrd="0" presId="urn:microsoft.com/office/officeart/2005/8/layout/cycle5"/>
    <dgm:cxn modelId="{F73354C3-AF80-4031-A0B6-1C18A6F00C74}" type="presOf" srcId="{69124EC0-0AFA-493A-83EA-0B1AECF23677}" destId="{0671F41B-BEB6-4FBC-8ED8-8D44A106A2E0}" srcOrd="0" destOrd="0" presId="urn:microsoft.com/office/officeart/2005/8/layout/cycle5"/>
    <dgm:cxn modelId="{8AC1D4C5-12E6-437F-9334-9A35DADB20FF}" srcId="{7DB5ACA2-58C5-4F14-935E-6BAF46BFC5CD}" destId="{EA0E7C9E-DD93-4DFB-8366-115FCB3676F5}" srcOrd="2" destOrd="0" parTransId="{169B55B2-96FA-4E15-B9F4-04C80F4ACB2A}" sibTransId="{C84E6DB6-B52E-4F95-BB6C-693D96F31A95}"/>
    <dgm:cxn modelId="{D26C37C9-8191-47D9-BE7E-49B4BA84B84B}" type="presOf" srcId="{7DB5ACA2-58C5-4F14-935E-6BAF46BFC5CD}" destId="{7DE4DEBC-8732-4332-A830-2F67687930F6}" srcOrd="0" destOrd="0" presId="urn:microsoft.com/office/officeart/2005/8/layout/cycle5"/>
    <dgm:cxn modelId="{96BD84CD-CB1E-4BF4-8A39-654936CDDB7E}" type="presOf" srcId="{9BD44C7D-0002-4200-94C3-D324ABCA51F0}" destId="{939E07C5-2A9B-478D-9A05-597A15746F5A}" srcOrd="0" destOrd="0" presId="urn:microsoft.com/office/officeart/2005/8/layout/cycle5"/>
    <dgm:cxn modelId="{5D6FED0E-CB64-4898-A601-62E6A69D310F}" type="presParOf" srcId="{7DE4DEBC-8732-4332-A830-2F67687930F6}" destId="{939E07C5-2A9B-478D-9A05-597A15746F5A}" srcOrd="0" destOrd="0" presId="urn:microsoft.com/office/officeart/2005/8/layout/cycle5"/>
    <dgm:cxn modelId="{AAE9BBCA-6834-4083-BDE4-35DF5127B237}" type="presParOf" srcId="{7DE4DEBC-8732-4332-A830-2F67687930F6}" destId="{65F726A6-F554-4A04-A569-BF04D7EB49B9}" srcOrd="1" destOrd="0" presId="urn:microsoft.com/office/officeart/2005/8/layout/cycle5"/>
    <dgm:cxn modelId="{8A48BF8B-71ED-4D16-AF57-26428B5CE174}" type="presParOf" srcId="{7DE4DEBC-8732-4332-A830-2F67687930F6}" destId="{16018A3F-0E04-4B83-BD00-3D64FC79F539}" srcOrd="2" destOrd="0" presId="urn:microsoft.com/office/officeart/2005/8/layout/cycle5"/>
    <dgm:cxn modelId="{54AC6B36-692D-4B74-8317-E08D2936D253}" type="presParOf" srcId="{7DE4DEBC-8732-4332-A830-2F67687930F6}" destId="{0671F41B-BEB6-4FBC-8ED8-8D44A106A2E0}" srcOrd="3" destOrd="0" presId="urn:microsoft.com/office/officeart/2005/8/layout/cycle5"/>
    <dgm:cxn modelId="{2C6822A5-BE23-4762-B0B8-C83DF1CE4CD0}" type="presParOf" srcId="{7DE4DEBC-8732-4332-A830-2F67687930F6}" destId="{2A9F11C8-9CF8-46E0-A6BA-DCBA4CEF546B}" srcOrd="4" destOrd="0" presId="urn:microsoft.com/office/officeart/2005/8/layout/cycle5"/>
    <dgm:cxn modelId="{6A356554-0B4D-4855-A5EF-D8AA36FD4DC2}" type="presParOf" srcId="{7DE4DEBC-8732-4332-A830-2F67687930F6}" destId="{4DF5470E-DA8E-44AB-B0A4-2CD46AB9E96F}" srcOrd="5" destOrd="0" presId="urn:microsoft.com/office/officeart/2005/8/layout/cycle5"/>
    <dgm:cxn modelId="{DCAC39F2-BA4E-4C6A-A960-D97532E5EF09}" type="presParOf" srcId="{7DE4DEBC-8732-4332-A830-2F67687930F6}" destId="{C941F705-D200-45FF-B2C7-A3468D1E9618}" srcOrd="6" destOrd="0" presId="urn:microsoft.com/office/officeart/2005/8/layout/cycle5"/>
    <dgm:cxn modelId="{F8C82683-27C2-45C6-AB1C-8B6993B62C1C}" type="presParOf" srcId="{7DE4DEBC-8732-4332-A830-2F67687930F6}" destId="{D6473618-5BDA-4E61-96B0-7EC7C5045A65}" srcOrd="7" destOrd="0" presId="urn:microsoft.com/office/officeart/2005/8/layout/cycle5"/>
    <dgm:cxn modelId="{6D344AC3-69AC-4B43-B74F-BD28745A73C1}" type="presParOf" srcId="{7DE4DEBC-8732-4332-A830-2F67687930F6}" destId="{494DF44D-FC34-4867-ABC5-F55B564B33F2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C64878-271C-406A-A805-25320592F435}" type="doc">
      <dgm:prSet loTypeId="urn:microsoft.com/office/officeart/2005/8/layout/process3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DEE57540-8D9D-4614-B03F-F9EFBB1C1A9F}">
      <dgm:prSet phldrT="[Text]"/>
      <dgm:spPr/>
      <dgm:t>
        <a:bodyPr/>
        <a:lstStyle/>
        <a:p>
          <a:r>
            <a:rPr lang="en-GB" dirty="0"/>
            <a:t>Initializing</a:t>
          </a:r>
        </a:p>
      </dgm:t>
    </dgm:pt>
    <dgm:pt modelId="{FC24558C-E91D-4F2A-8036-B9C69223CF13}" type="parTrans" cxnId="{988B1683-D626-4DEA-9647-BC49EC3D4AD6}">
      <dgm:prSet/>
      <dgm:spPr/>
      <dgm:t>
        <a:bodyPr/>
        <a:lstStyle/>
        <a:p>
          <a:endParaRPr lang="en-GB"/>
        </a:p>
      </dgm:t>
    </dgm:pt>
    <dgm:pt modelId="{6AD45B5D-AC8E-4359-A8FB-8C3AF75B785A}" type="sibTrans" cxnId="{988B1683-D626-4DEA-9647-BC49EC3D4AD6}">
      <dgm:prSet/>
      <dgm:spPr/>
      <dgm:t>
        <a:bodyPr/>
        <a:lstStyle/>
        <a:p>
          <a:endParaRPr lang="en-GB"/>
        </a:p>
      </dgm:t>
    </dgm:pt>
    <dgm:pt modelId="{B053124D-2094-4313-85CC-522F93EC3124}">
      <dgm:prSet phldrT="[Text]"/>
      <dgm:spPr/>
      <dgm:t>
        <a:bodyPr/>
        <a:lstStyle/>
        <a:p>
          <a:r>
            <a:rPr lang="en-GB" dirty="0"/>
            <a:t>Loading and pre-processing images</a:t>
          </a:r>
        </a:p>
      </dgm:t>
    </dgm:pt>
    <dgm:pt modelId="{1D67E8A0-C14A-4ED5-8399-D4DA9C492D0A}" type="parTrans" cxnId="{727D227D-5B9B-40D0-97B8-2BB11DC9BBBE}">
      <dgm:prSet/>
      <dgm:spPr/>
      <dgm:t>
        <a:bodyPr/>
        <a:lstStyle/>
        <a:p>
          <a:endParaRPr lang="en-GB"/>
        </a:p>
      </dgm:t>
    </dgm:pt>
    <dgm:pt modelId="{39AF66F2-CA04-4D38-8FBC-C6A08D6A7416}" type="sibTrans" cxnId="{727D227D-5B9B-40D0-97B8-2BB11DC9BBBE}">
      <dgm:prSet/>
      <dgm:spPr/>
      <dgm:t>
        <a:bodyPr/>
        <a:lstStyle/>
        <a:p>
          <a:endParaRPr lang="en-GB"/>
        </a:p>
      </dgm:t>
    </dgm:pt>
    <dgm:pt modelId="{644310A8-ACAD-4EAB-B166-A9255E177B43}">
      <dgm:prSet phldrT="[Text]"/>
      <dgm:spPr/>
      <dgm:t>
        <a:bodyPr/>
        <a:lstStyle/>
        <a:p>
          <a:r>
            <a:rPr lang="en-GB" dirty="0"/>
            <a:t>Model configuration</a:t>
          </a:r>
        </a:p>
      </dgm:t>
    </dgm:pt>
    <dgm:pt modelId="{6ECABEE3-48BE-4683-B8DD-CAF7A6CFF8E0}" type="parTrans" cxnId="{F60B9630-4A81-461E-A23D-2781BB27BC1E}">
      <dgm:prSet/>
      <dgm:spPr/>
      <dgm:t>
        <a:bodyPr/>
        <a:lstStyle/>
        <a:p>
          <a:endParaRPr lang="en-GB"/>
        </a:p>
      </dgm:t>
    </dgm:pt>
    <dgm:pt modelId="{A4DD9F2A-824B-4837-8501-256EBE318462}" type="sibTrans" cxnId="{F60B9630-4A81-461E-A23D-2781BB27BC1E}">
      <dgm:prSet/>
      <dgm:spPr/>
      <dgm:t>
        <a:bodyPr/>
        <a:lstStyle/>
        <a:p>
          <a:endParaRPr lang="en-GB"/>
        </a:p>
      </dgm:t>
    </dgm:pt>
    <dgm:pt modelId="{CBC539BF-DB49-449A-941D-78BF9270450C}">
      <dgm:prSet phldrT="[Text]"/>
      <dgm:spPr/>
      <dgm:t>
        <a:bodyPr/>
        <a:lstStyle/>
        <a:p>
          <a:r>
            <a:rPr lang="en-GB" dirty="0"/>
            <a:t>Define the layers and their parameters</a:t>
          </a:r>
        </a:p>
      </dgm:t>
    </dgm:pt>
    <dgm:pt modelId="{2736ACD3-FA4E-40C9-992A-3996A8E9CD2A}" type="parTrans" cxnId="{C81667EC-18D9-4F5A-952B-D1BD4CC5621A}">
      <dgm:prSet/>
      <dgm:spPr/>
      <dgm:t>
        <a:bodyPr/>
        <a:lstStyle/>
        <a:p>
          <a:endParaRPr lang="en-GB"/>
        </a:p>
      </dgm:t>
    </dgm:pt>
    <dgm:pt modelId="{4FAE8263-F923-45F0-AE02-FFD4B68FEA85}" type="sibTrans" cxnId="{C81667EC-18D9-4F5A-952B-D1BD4CC5621A}">
      <dgm:prSet/>
      <dgm:spPr/>
      <dgm:t>
        <a:bodyPr/>
        <a:lstStyle/>
        <a:p>
          <a:endParaRPr lang="en-GB"/>
        </a:p>
      </dgm:t>
    </dgm:pt>
    <dgm:pt modelId="{0B1E381C-2C25-4BDF-AEAB-120121992782}">
      <dgm:prSet phldrT="[Text]"/>
      <dgm:spPr/>
      <dgm:t>
        <a:bodyPr/>
        <a:lstStyle/>
        <a:p>
          <a:r>
            <a:rPr lang="en-GB" dirty="0"/>
            <a:t>Model fitting</a:t>
          </a:r>
        </a:p>
      </dgm:t>
    </dgm:pt>
    <dgm:pt modelId="{A5108B3E-E76D-49D8-AB6A-60D904CF94A3}" type="parTrans" cxnId="{24360AE8-66D6-4AC2-B098-CEFE8C918B7D}">
      <dgm:prSet/>
      <dgm:spPr/>
      <dgm:t>
        <a:bodyPr/>
        <a:lstStyle/>
        <a:p>
          <a:endParaRPr lang="en-GB"/>
        </a:p>
      </dgm:t>
    </dgm:pt>
    <dgm:pt modelId="{E2865B85-800E-40BA-9C8A-04EEA42730CE}" type="sibTrans" cxnId="{24360AE8-66D6-4AC2-B098-CEFE8C918B7D}">
      <dgm:prSet/>
      <dgm:spPr/>
      <dgm:t>
        <a:bodyPr/>
        <a:lstStyle/>
        <a:p>
          <a:endParaRPr lang="en-GB"/>
        </a:p>
      </dgm:t>
    </dgm:pt>
    <dgm:pt modelId="{0A03AABB-219D-416B-B990-2D17BB7A99B4}">
      <dgm:prSet phldrT="[Text]"/>
      <dgm:spPr/>
      <dgm:t>
        <a:bodyPr/>
        <a:lstStyle/>
        <a:p>
          <a:r>
            <a:rPr lang="en-GB" dirty="0"/>
            <a:t>Train the model and view result</a:t>
          </a:r>
        </a:p>
      </dgm:t>
    </dgm:pt>
    <dgm:pt modelId="{5BC20F2C-A02A-46F9-9B7E-D187FCBBC742}" type="parTrans" cxnId="{030D2823-80D3-462C-87F5-7D17FC723793}">
      <dgm:prSet/>
      <dgm:spPr/>
      <dgm:t>
        <a:bodyPr/>
        <a:lstStyle/>
        <a:p>
          <a:endParaRPr lang="en-GB"/>
        </a:p>
      </dgm:t>
    </dgm:pt>
    <dgm:pt modelId="{92104975-284C-4DE3-A912-1A1BE8CDF692}" type="sibTrans" cxnId="{030D2823-80D3-462C-87F5-7D17FC723793}">
      <dgm:prSet/>
      <dgm:spPr/>
      <dgm:t>
        <a:bodyPr/>
        <a:lstStyle/>
        <a:p>
          <a:endParaRPr lang="en-GB"/>
        </a:p>
      </dgm:t>
    </dgm:pt>
    <dgm:pt modelId="{F486E3DF-FC63-4759-940D-FD68BCC5599A}" type="pres">
      <dgm:prSet presAssocID="{83C64878-271C-406A-A805-25320592F435}" presName="linearFlow" presStyleCnt="0">
        <dgm:presLayoutVars>
          <dgm:dir/>
          <dgm:animLvl val="lvl"/>
          <dgm:resizeHandles val="exact"/>
        </dgm:presLayoutVars>
      </dgm:prSet>
      <dgm:spPr/>
    </dgm:pt>
    <dgm:pt modelId="{8A0E103A-3C36-43B2-9C1E-9DC98AA92A18}" type="pres">
      <dgm:prSet presAssocID="{DEE57540-8D9D-4614-B03F-F9EFBB1C1A9F}" presName="composite" presStyleCnt="0"/>
      <dgm:spPr/>
    </dgm:pt>
    <dgm:pt modelId="{7843F6AC-9555-49DF-B97D-248F4411D08B}" type="pres">
      <dgm:prSet presAssocID="{DEE57540-8D9D-4614-B03F-F9EFBB1C1A9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2FE0A93-C78D-4D15-B285-8C2248BB6E48}" type="pres">
      <dgm:prSet presAssocID="{DEE57540-8D9D-4614-B03F-F9EFBB1C1A9F}" presName="parSh" presStyleLbl="node1" presStyleIdx="0" presStyleCnt="3"/>
      <dgm:spPr/>
    </dgm:pt>
    <dgm:pt modelId="{1EFAB2B6-37FC-49A0-B15C-A2CCEA4063ED}" type="pres">
      <dgm:prSet presAssocID="{DEE57540-8D9D-4614-B03F-F9EFBB1C1A9F}" presName="desTx" presStyleLbl="fgAcc1" presStyleIdx="0" presStyleCnt="3">
        <dgm:presLayoutVars>
          <dgm:bulletEnabled val="1"/>
        </dgm:presLayoutVars>
      </dgm:prSet>
      <dgm:spPr/>
    </dgm:pt>
    <dgm:pt modelId="{7BEBB23E-8D6A-471F-BF6F-8328BCEF0CC7}" type="pres">
      <dgm:prSet presAssocID="{6AD45B5D-AC8E-4359-A8FB-8C3AF75B785A}" presName="sibTrans" presStyleLbl="sibTrans2D1" presStyleIdx="0" presStyleCnt="2"/>
      <dgm:spPr/>
    </dgm:pt>
    <dgm:pt modelId="{BAECD9D1-4118-4316-882C-7269AADA5D5B}" type="pres">
      <dgm:prSet presAssocID="{6AD45B5D-AC8E-4359-A8FB-8C3AF75B785A}" presName="connTx" presStyleLbl="sibTrans2D1" presStyleIdx="0" presStyleCnt="2"/>
      <dgm:spPr/>
    </dgm:pt>
    <dgm:pt modelId="{7094B5D6-D040-4DEE-8545-540D227581D9}" type="pres">
      <dgm:prSet presAssocID="{644310A8-ACAD-4EAB-B166-A9255E177B43}" presName="composite" presStyleCnt="0"/>
      <dgm:spPr/>
    </dgm:pt>
    <dgm:pt modelId="{BA9EDAB9-A719-4D18-9EDC-AB4093CBB954}" type="pres">
      <dgm:prSet presAssocID="{644310A8-ACAD-4EAB-B166-A9255E177B4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5297BF-EB34-4AC2-B7C0-8F41578E7BE6}" type="pres">
      <dgm:prSet presAssocID="{644310A8-ACAD-4EAB-B166-A9255E177B43}" presName="parSh" presStyleLbl="node1" presStyleIdx="1" presStyleCnt="3"/>
      <dgm:spPr/>
    </dgm:pt>
    <dgm:pt modelId="{48521B2B-779E-4114-8502-35DD81D12149}" type="pres">
      <dgm:prSet presAssocID="{644310A8-ACAD-4EAB-B166-A9255E177B43}" presName="desTx" presStyleLbl="fgAcc1" presStyleIdx="1" presStyleCnt="3">
        <dgm:presLayoutVars>
          <dgm:bulletEnabled val="1"/>
        </dgm:presLayoutVars>
      </dgm:prSet>
      <dgm:spPr/>
    </dgm:pt>
    <dgm:pt modelId="{E49C1258-25CE-456B-8A3C-546C128293BE}" type="pres">
      <dgm:prSet presAssocID="{A4DD9F2A-824B-4837-8501-256EBE318462}" presName="sibTrans" presStyleLbl="sibTrans2D1" presStyleIdx="1" presStyleCnt="2"/>
      <dgm:spPr/>
    </dgm:pt>
    <dgm:pt modelId="{8C07E11F-8A81-4724-95E3-F4B0B260125D}" type="pres">
      <dgm:prSet presAssocID="{A4DD9F2A-824B-4837-8501-256EBE318462}" presName="connTx" presStyleLbl="sibTrans2D1" presStyleIdx="1" presStyleCnt="2"/>
      <dgm:spPr/>
    </dgm:pt>
    <dgm:pt modelId="{EAE7D4BA-70A6-45FB-BA88-1BF18C368AFE}" type="pres">
      <dgm:prSet presAssocID="{0B1E381C-2C25-4BDF-AEAB-120121992782}" presName="composite" presStyleCnt="0"/>
      <dgm:spPr/>
    </dgm:pt>
    <dgm:pt modelId="{21EF4D5D-1EE0-4ADB-AD11-230981D6C56C}" type="pres">
      <dgm:prSet presAssocID="{0B1E381C-2C25-4BDF-AEAB-12012199278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A08D2CE-55EC-4F97-A378-BA687B45F5C1}" type="pres">
      <dgm:prSet presAssocID="{0B1E381C-2C25-4BDF-AEAB-120121992782}" presName="parSh" presStyleLbl="node1" presStyleIdx="2" presStyleCnt="3"/>
      <dgm:spPr/>
    </dgm:pt>
    <dgm:pt modelId="{162F4A1D-58F5-4E8D-9481-C9A939B0E07D}" type="pres">
      <dgm:prSet presAssocID="{0B1E381C-2C25-4BDF-AEAB-120121992782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6178E12-605B-4230-AF21-5C877595F443}" type="presOf" srcId="{6AD45B5D-AC8E-4359-A8FB-8C3AF75B785A}" destId="{7BEBB23E-8D6A-471F-BF6F-8328BCEF0CC7}" srcOrd="0" destOrd="0" presId="urn:microsoft.com/office/officeart/2005/8/layout/process3"/>
    <dgm:cxn modelId="{AA52B513-B540-4BAA-B3AF-5201113F87E3}" type="presOf" srcId="{644310A8-ACAD-4EAB-B166-A9255E177B43}" destId="{BA9EDAB9-A719-4D18-9EDC-AB4093CBB954}" srcOrd="0" destOrd="0" presId="urn:microsoft.com/office/officeart/2005/8/layout/process3"/>
    <dgm:cxn modelId="{9543BF1B-D347-46A5-A0F9-EA18B777D23D}" type="presOf" srcId="{644310A8-ACAD-4EAB-B166-A9255E177B43}" destId="{D75297BF-EB34-4AC2-B7C0-8F41578E7BE6}" srcOrd="1" destOrd="0" presId="urn:microsoft.com/office/officeart/2005/8/layout/process3"/>
    <dgm:cxn modelId="{030D2823-80D3-462C-87F5-7D17FC723793}" srcId="{0B1E381C-2C25-4BDF-AEAB-120121992782}" destId="{0A03AABB-219D-416B-B990-2D17BB7A99B4}" srcOrd="0" destOrd="0" parTransId="{5BC20F2C-A02A-46F9-9B7E-D187FCBBC742}" sibTransId="{92104975-284C-4DE3-A912-1A1BE8CDF692}"/>
    <dgm:cxn modelId="{CC60322E-5F65-4B56-B086-F246949D575B}" type="presOf" srcId="{CBC539BF-DB49-449A-941D-78BF9270450C}" destId="{48521B2B-779E-4114-8502-35DD81D12149}" srcOrd="0" destOrd="0" presId="urn:microsoft.com/office/officeart/2005/8/layout/process3"/>
    <dgm:cxn modelId="{F60B9630-4A81-461E-A23D-2781BB27BC1E}" srcId="{83C64878-271C-406A-A805-25320592F435}" destId="{644310A8-ACAD-4EAB-B166-A9255E177B43}" srcOrd="1" destOrd="0" parTransId="{6ECABEE3-48BE-4683-B8DD-CAF7A6CFF8E0}" sibTransId="{A4DD9F2A-824B-4837-8501-256EBE318462}"/>
    <dgm:cxn modelId="{ED5F9C33-3DED-4B05-8157-46AAF6D70466}" type="presOf" srcId="{B053124D-2094-4313-85CC-522F93EC3124}" destId="{1EFAB2B6-37FC-49A0-B15C-A2CCEA4063ED}" srcOrd="0" destOrd="0" presId="urn:microsoft.com/office/officeart/2005/8/layout/process3"/>
    <dgm:cxn modelId="{03D0345E-E2E1-4DF9-BD08-0DB721A0CA7B}" type="presOf" srcId="{0A03AABB-219D-416B-B990-2D17BB7A99B4}" destId="{162F4A1D-58F5-4E8D-9481-C9A939B0E07D}" srcOrd="0" destOrd="0" presId="urn:microsoft.com/office/officeart/2005/8/layout/process3"/>
    <dgm:cxn modelId="{727D227D-5B9B-40D0-97B8-2BB11DC9BBBE}" srcId="{DEE57540-8D9D-4614-B03F-F9EFBB1C1A9F}" destId="{B053124D-2094-4313-85CC-522F93EC3124}" srcOrd="0" destOrd="0" parTransId="{1D67E8A0-C14A-4ED5-8399-D4DA9C492D0A}" sibTransId="{39AF66F2-CA04-4D38-8FBC-C6A08D6A7416}"/>
    <dgm:cxn modelId="{988B1683-D626-4DEA-9647-BC49EC3D4AD6}" srcId="{83C64878-271C-406A-A805-25320592F435}" destId="{DEE57540-8D9D-4614-B03F-F9EFBB1C1A9F}" srcOrd="0" destOrd="0" parTransId="{FC24558C-E91D-4F2A-8036-B9C69223CF13}" sibTransId="{6AD45B5D-AC8E-4359-A8FB-8C3AF75B785A}"/>
    <dgm:cxn modelId="{E43D9897-9C34-4B2E-BC69-6BC5CCDBF56E}" type="presOf" srcId="{DEE57540-8D9D-4614-B03F-F9EFBB1C1A9F}" destId="{7843F6AC-9555-49DF-B97D-248F4411D08B}" srcOrd="0" destOrd="0" presId="urn:microsoft.com/office/officeart/2005/8/layout/process3"/>
    <dgm:cxn modelId="{68E98FB9-E51F-437E-B476-733D0900A372}" type="presOf" srcId="{A4DD9F2A-824B-4837-8501-256EBE318462}" destId="{E49C1258-25CE-456B-8A3C-546C128293BE}" srcOrd="0" destOrd="0" presId="urn:microsoft.com/office/officeart/2005/8/layout/process3"/>
    <dgm:cxn modelId="{823363D5-0A24-4DE9-AFFC-F1F5A239FF86}" type="presOf" srcId="{DEE57540-8D9D-4614-B03F-F9EFBB1C1A9F}" destId="{22FE0A93-C78D-4D15-B285-8C2248BB6E48}" srcOrd="1" destOrd="0" presId="urn:microsoft.com/office/officeart/2005/8/layout/process3"/>
    <dgm:cxn modelId="{BFDD15DC-E555-43EA-915C-8629F5D2F67F}" type="presOf" srcId="{A4DD9F2A-824B-4837-8501-256EBE318462}" destId="{8C07E11F-8A81-4724-95E3-F4B0B260125D}" srcOrd="1" destOrd="0" presId="urn:microsoft.com/office/officeart/2005/8/layout/process3"/>
    <dgm:cxn modelId="{24360AE8-66D6-4AC2-B098-CEFE8C918B7D}" srcId="{83C64878-271C-406A-A805-25320592F435}" destId="{0B1E381C-2C25-4BDF-AEAB-120121992782}" srcOrd="2" destOrd="0" parTransId="{A5108B3E-E76D-49D8-AB6A-60D904CF94A3}" sibTransId="{E2865B85-800E-40BA-9C8A-04EEA42730CE}"/>
    <dgm:cxn modelId="{C81667EC-18D9-4F5A-952B-D1BD4CC5621A}" srcId="{644310A8-ACAD-4EAB-B166-A9255E177B43}" destId="{CBC539BF-DB49-449A-941D-78BF9270450C}" srcOrd="0" destOrd="0" parTransId="{2736ACD3-FA4E-40C9-992A-3996A8E9CD2A}" sibTransId="{4FAE8263-F923-45F0-AE02-FFD4B68FEA85}"/>
    <dgm:cxn modelId="{B7DA83EC-EF0A-43A6-A2C9-42D7B049197C}" type="presOf" srcId="{0B1E381C-2C25-4BDF-AEAB-120121992782}" destId="{21EF4D5D-1EE0-4ADB-AD11-230981D6C56C}" srcOrd="0" destOrd="0" presId="urn:microsoft.com/office/officeart/2005/8/layout/process3"/>
    <dgm:cxn modelId="{248DB6ED-0477-40EF-8F8C-40ACE2EB8D12}" type="presOf" srcId="{6AD45B5D-AC8E-4359-A8FB-8C3AF75B785A}" destId="{BAECD9D1-4118-4316-882C-7269AADA5D5B}" srcOrd="1" destOrd="0" presId="urn:microsoft.com/office/officeart/2005/8/layout/process3"/>
    <dgm:cxn modelId="{91CEF0F6-DE7D-4522-BB05-7B2F0B9E6180}" type="presOf" srcId="{0B1E381C-2C25-4BDF-AEAB-120121992782}" destId="{5A08D2CE-55EC-4F97-A378-BA687B45F5C1}" srcOrd="1" destOrd="0" presId="urn:microsoft.com/office/officeart/2005/8/layout/process3"/>
    <dgm:cxn modelId="{1E6A22FE-720E-4176-8C9C-F865452975A6}" type="presOf" srcId="{83C64878-271C-406A-A805-25320592F435}" destId="{F486E3DF-FC63-4759-940D-FD68BCC5599A}" srcOrd="0" destOrd="0" presId="urn:microsoft.com/office/officeart/2005/8/layout/process3"/>
    <dgm:cxn modelId="{3BC2EF1D-6EFE-4BF9-89AF-2E14B5810AA3}" type="presParOf" srcId="{F486E3DF-FC63-4759-940D-FD68BCC5599A}" destId="{8A0E103A-3C36-43B2-9C1E-9DC98AA92A18}" srcOrd="0" destOrd="0" presId="urn:microsoft.com/office/officeart/2005/8/layout/process3"/>
    <dgm:cxn modelId="{92C19918-CBB2-4AFA-88B8-CD65352FED6D}" type="presParOf" srcId="{8A0E103A-3C36-43B2-9C1E-9DC98AA92A18}" destId="{7843F6AC-9555-49DF-B97D-248F4411D08B}" srcOrd="0" destOrd="0" presId="urn:microsoft.com/office/officeart/2005/8/layout/process3"/>
    <dgm:cxn modelId="{77C7EB8C-6DF4-44F7-8AE5-7FB1715546F8}" type="presParOf" srcId="{8A0E103A-3C36-43B2-9C1E-9DC98AA92A18}" destId="{22FE0A93-C78D-4D15-B285-8C2248BB6E48}" srcOrd="1" destOrd="0" presId="urn:microsoft.com/office/officeart/2005/8/layout/process3"/>
    <dgm:cxn modelId="{175F69F4-4A3B-4CEE-B007-C3639DB8B91F}" type="presParOf" srcId="{8A0E103A-3C36-43B2-9C1E-9DC98AA92A18}" destId="{1EFAB2B6-37FC-49A0-B15C-A2CCEA4063ED}" srcOrd="2" destOrd="0" presId="urn:microsoft.com/office/officeart/2005/8/layout/process3"/>
    <dgm:cxn modelId="{F2540CF7-755D-4B5F-91FF-26132E04F0E4}" type="presParOf" srcId="{F486E3DF-FC63-4759-940D-FD68BCC5599A}" destId="{7BEBB23E-8D6A-471F-BF6F-8328BCEF0CC7}" srcOrd="1" destOrd="0" presId="urn:microsoft.com/office/officeart/2005/8/layout/process3"/>
    <dgm:cxn modelId="{409D9E20-4726-45B5-AF5F-FA66C36CB2A7}" type="presParOf" srcId="{7BEBB23E-8D6A-471F-BF6F-8328BCEF0CC7}" destId="{BAECD9D1-4118-4316-882C-7269AADA5D5B}" srcOrd="0" destOrd="0" presId="urn:microsoft.com/office/officeart/2005/8/layout/process3"/>
    <dgm:cxn modelId="{513D90F9-1D2C-4B29-8E7B-273B646A005F}" type="presParOf" srcId="{F486E3DF-FC63-4759-940D-FD68BCC5599A}" destId="{7094B5D6-D040-4DEE-8545-540D227581D9}" srcOrd="2" destOrd="0" presId="urn:microsoft.com/office/officeart/2005/8/layout/process3"/>
    <dgm:cxn modelId="{BD9333BE-109E-4581-951A-2C0E4B597A95}" type="presParOf" srcId="{7094B5D6-D040-4DEE-8545-540D227581D9}" destId="{BA9EDAB9-A719-4D18-9EDC-AB4093CBB954}" srcOrd="0" destOrd="0" presId="urn:microsoft.com/office/officeart/2005/8/layout/process3"/>
    <dgm:cxn modelId="{34790753-02C2-473B-9BA5-58433B57F1F3}" type="presParOf" srcId="{7094B5D6-D040-4DEE-8545-540D227581D9}" destId="{D75297BF-EB34-4AC2-B7C0-8F41578E7BE6}" srcOrd="1" destOrd="0" presId="urn:microsoft.com/office/officeart/2005/8/layout/process3"/>
    <dgm:cxn modelId="{A48703F6-3AAA-4535-A7D3-71A2B6BE7481}" type="presParOf" srcId="{7094B5D6-D040-4DEE-8545-540D227581D9}" destId="{48521B2B-779E-4114-8502-35DD81D12149}" srcOrd="2" destOrd="0" presId="urn:microsoft.com/office/officeart/2005/8/layout/process3"/>
    <dgm:cxn modelId="{1B280257-8C66-49AB-AC3C-A7444CEDE2F6}" type="presParOf" srcId="{F486E3DF-FC63-4759-940D-FD68BCC5599A}" destId="{E49C1258-25CE-456B-8A3C-546C128293BE}" srcOrd="3" destOrd="0" presId="urn:microsoft.com/office/officeart/2005/8/layout/process3"/>
    <dgm:cxn modelId="{4964C5E8-A6F3-4842-B7BE-9B4F8AB4A34B}" type="presParOf" srcId="{E49C1258-25CE-456B-8A3C-546C128293BE}" destId="{8C07E11F-8A81-4724-95E3-F4B0B260125D}" srcOrd="0" destOrd="0" presId="urn:microsoft.com/office/officeart/2005/8/layout/process3"/>
    <dgm:cxn modelId="{5847294D-08A1-45AE-8AD3-5E21AF8AB309}" type="presParOf" srcId="{F486E3DF-FC63-4759-940D-FD68BCC5599A}" destId="{EAE7D4BA-70A6-45FB-BA88-1BF18C368AFE}" srcOrd="4" destOrd="0" presId="urn:microsoft.com/office/officeart/2005/8/layout/process3"/>
    <dgm:cxn modelId="{0B795E39-46C1-46D8-8CFB-BF2264CCEF5E}" type="presParOf" srcId="{EAE7D4BA-70A6-45FB-BA88-1BF18C368AFE}" destId="{21EF4D5D-1EE0-4ADB-AD11-230981D6C56C}" srcOrd="0" destOrd="0" presId="urn:microsoft.com/office/officeart/2005/8/layout/process3"/>
    <dgm:cxn modelId="{44869E7C-E11A-42ED-BD35-11800881E6F1}" type="presParOf" srcId="{EAE7D4BA-70A6-45FB-BA88-1BF18C368AFE}" destId="{5A08D2CE-55EC-4F97-A378-BA687B45F5C1}" srcOrd="1" destOrd="0" presId="urn:microsoft.com/office/officeart/2005/8/layout/process3"/>
    <dgm:cxn modelId="{FB2BC9A0-AE1B-4D9C-A266-DD5E80B855E6}" type="presParOf" srcId="{EAE7D4BA-70A6-45FB-BA88-1BF18C368AFE}" destId="{162F4A1D-58F5-4E8D-9481-C9A939B0E07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755F85-5F73-4DF0-933E-157490B6D9F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DD0A2B-4EC8-47F8-8260-FA0147900B7A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400" dirty="0"/>
            <a:t>Load Images</a:t>
          </a:r>
        </a:p>
      </dgm:t>
    </dgm:pt>
    <dgm:pt modelId="{8D046CA7-00B4-4E47-A955-E4253A6FFC4B}" type="parTrans" cxnId="{F146F01C-4D5C-437F-AFA5-34CBF13E2999}">
      <dgm:prSet/>
      <dgm:spPr/>
      <dgm:t>
        <a:bodyPr/>
        <a:lstStyle/>
        <a:p>
          <a:endParaRPr lang="en-GB"/>
        </a:p>
      </dgm:t>
    </dgm:pt>
    <dgm:pt modelId="{2EC9AB87-6838-4643-A6A7-6364E66D70AF}" type="sibTrans" cxnId="{F146F01C-4D5C-437F-AFA5-34CBF13E2999}">
      <dgm:prSet/>
      <dgm:spPr/>
      <dgm:t>
        <a:bodyPr/>
        <a:lstStyle/>
        <a:p>
          <a:endParaRPr lang="en-GB"/>
        </a:p>
      </dgm:t>
    </dgm:pt>
    <dgm:pt modelId="{FE778114-CEF0-4F17-A116-E7C990310033}">
      <dgm:prSet phldrT="[Text]" custT="1"/>
      <dgm:spPr/>
      <dgm:t>
        <a:bodyPr/>
        <a:lstStyle/>
        <a:p>
          <a:pPr algn="ctr"/>
          <a:r>
            <a:rPr lang="en-GB" sz="1800" dirty="0"/>
            <a:t>Using </a:t>
          </a:r>
          <a:r>
            <a:rPr lang="en-GB" sz="1800" b="1" dirty="0" err="1"/>
            <a:t>os.listdir</a:t>
          </a:r>
          <a:r>
            <a:rPr lang="en-GB" sz="1800" b="1" dirty="0"/>
            <a:t>(</a:t>
          </a:r>
          <a:r>
            <a:rPr lang="en-GB" sz="1800" b="1" dirty="0" err="1"/>
            <a:t>basepath</a:t>
          </a:r>
          <a:r>
            <a:rPr lang="en-GB" sz="1800" b="1" dirty="0"/>
            <a:t>) </a:t>
          </a:r>
          <a:r>
            <a:rPr lang="en-GB" sz="1800" b="0" dirty="0"/>
            <a:t>to load and PIL to open image</a:t>
          </a:r>
          <a:endParaRPr lang="en-GB" sz="1800" b="1" dirty="0"/>
        </a:p>
      </dgm:t>
    </dgm:pt>
    <dgm:pt modelId="{5AE9C06C-BDFA-4461-8C4F-BF1BB9B79B89}" type="parTrans" cxnId="{AE0646AF-25A4-4F2A-9DD8-13046FDCC336}">
      <dgm:prSet/>
      <dgm:spPr/>
      <dgm:t>
        <a:bodyPr/>
        <a:lstStyle/>
        <a:p>
          <a:endParaRPr lang="en-GB"/>
        </a:p>
      </dgm:t>
    </dgm:pt>
    <dgm:pt modelId="{00E288B2-0977-482F-B10B-838BFEC9F6C6}" type="sibTrans" cxnId="{AE0646AF-25A4-4F2A-9DD8-13046FDCC336}">
      <dgm:prSet/>
      <dgm:spPr/>
      <dgm:t>
        <a:bodyPr/>
        <a:lstStyle/>
        <a:p>
          <a:endParaRPr lang="en-GB"/>
        </a:p>
      </dgm:t>
    </dgm:pt>
    <dgm:pt modelId="{E22AE8E4-D0E7-4DC1-BE6D-5299B75CE618}">
      <dgm:prSet phldrT="[Text]" custT="1"/>
      <dgm:spPr/>
      <dgm:t>
        <a:bodyPr/>
        <a:lstStyle/>
        <a:p>
          <a:pPr algn="ctr"/>
          <a:r>
            <a:rPr lang="en-GB" sz="1800" b="1" dirty="0" err="1"/>
            <a:t>Allimages</a:t>
          </a:r>
          <a:r>
            <a:rPr lang="en-GB" sz="1800" b="1" dirty="0"/>
            <a:t>[] </a:t>
          </a:r>
          <a:r>
            <a:rPr lang="en-GB" sz="1800" dirty="0"/>
            <a:t>appended with Image array</a:t>
          </a:r>
        </a:p>
      </dgm:t>
    </dgm:pt>
    <dgm:pt modelId="{44074959-8E82-4E16-BD84-9D9E16E813F6}" type="parTrans" cxnId="{D8E4CD1B-B779-4731-9788-1EA102EC3311}">
      <dgm:prSet/>
      <dgm:spPr/>
      <dgm:t>
        <a:bodyPr/>
        <a:lstStyle/>
        <a:p>
          <a:endParaRPr lang="en-GB"/>
        </a:p>
      </dgm:t>
    </dgm:pt>
    <dgm:pt modelId="{A571F154-1E59-42B8-A37F-90A8B30D5B8D}" type="sibTrans" cxnId="{D8E4CD1B-B779-4731-9788-1EA102EC3311}">
      <dgm:prSet/>
      <dgm:spPr/>
      <dgm:t>
        <a:bodyPr/>
        <a:lstStyle/>
        <a:p>
          <a:endParaRPr lang="en-GB"/>
        </a:p>
      </dgm:t>
    </dgm:pt>
    <dgm:pt modelId="{EDD9E5FF-3C5C-4A29-9673-A925B3B272C1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400" dirty="0"/>
            <a:t>Pre-process Images</a:t>
          </a:r>
        </a:p>
      </dgm:t>
    </dgm:pt>
    <dgm:pt modelId="{F4C1C090-6D27-4605-A4DB-15345E6EED45}" type="parTrans" cxnId="{4269E148-8366-4D51-A6BF-3FA3C66C6483}">
      <dgm:prSet/>
      <dgm:spPr/>
      <dgm:t>
        <a:bodyPr/>
        <a:lstStyle/>
        <a:p>
          <a:endParaRPr lang="en-GB"/>
        </a:p>
      </dgm:t>
    </dgm:pt>
    <dgm:pt modelId="{28539CC4-90E0-45ED-93E3-F31534D70E30}" type="sibTrans" cxnId="{4269E148-8366-4D51-A6BF-3FA3C66C6483}">
      <dgm:prSet/>
      <dgm:spPr/>
      <dgm:t>
        <a:bodyPr/>
        <a:lstStyle/>
        <a:p>
          <a:endParaRPr lang="en-GB"/>
        </a:p>
      </dgm:t>
    </dgm:pt>
    <dgm:pt modelId="{E1BEC817-BBB6-4257-A984-696AAE22F091}">
      <dgm:prSet phldrT="[Text]" custT="1"/>
      <dgm:spPr/>
      <dgm:t>
        <a:bodyPr/>
        <a:lstStyle/>
        <a:p>
          <a:r>
            <a:rPr lang="en-GB" sz="1800" dirty="0"/>
            <a:t>Resize to </a:t>
          </a:r>
          <a:r>
            <a:rPr lang="en-GB" sz="1800" b="1" dirty="0"/>
            <a:t>64x64</a:t>
          </a:r>
        </a:p>
      </dgm:t>
    </dgm:pt>
    <dgm:pt modelId="{68FB9138-19DF-4448-9497-D56A57C78A6E}" type="parTrans" cxnId="{58DD5D65-33D7-45E8-A771-954A231DB465}">
      <dgm:prSet/>
      <dgm:spPr/>
      <dgm:t>
        <a:bodyPr/>
        <a:lstStyle/>
        <a:p>
          <a:endParaRPr lang="en-GB"/>
        </a:p>
      </dgm:t>
    </dgm:pt>
    <dgm:pt modelId="{DEF77250-CA44-46A1-BAAB-E330BD7CD0FA}" type="sibTrans" cxnId="{58DD5D65-33D7-45E8-A771-954A231DB465}">
      <dgm:prSet/>
      <dgm:spPr/>
      <dgm:t>
        <a:bodyPr/>
        <a:lstStyle/>
        <a:p>
          <a:endParaRPr lang="en-GB"/>
        </a:p>
      </dgm:t>
    </dgm:pt>
    <dgm:pt modelId="{78A50301-AC97-48C9-A920-B72F1CDE330A}">
      <dgm:prSet phldrT="[Text]" custT="1"/>
      <dgm:spPr/>
      <dgm:t>
        <a:bodyPr/>
        <a:lstStyle/>
        <a:p>
          <a:r>
            <a:rPr lang="en-GB" sz="1800" dirty="0"/>
            <a:t>Convert to </a:t>
          </a:r>
          <a:r>
            <a:rPr lang="en-GB" sz="1800" b="1" dirty="0"/>
            <a:t>greyscale</a:t>
          </a:r>
        </a:p>
      </dgm:t>
    </dgm:pt>
    <dgm:pt modelId="{8C959F40-C138-4FE3-A969-AD78C0A7A7F1}" type="parTrans" cxnId="{08243E6B-A5AB-4390-ABFF-C7110F4E8E90}">
      <dgm:prSet/>
      <dgm:spPr/>
      <dgm:t>
        <a:bodyPr/>
        <a:lstStyle/>
        <a:p>
          <a:endParaRPr lang="en-GB"/>
        </a:p>
      </dgm:t>
    </dgm:pt>
    <dgm:pt modelId="{760B7DB5-32DC-4B0B-B395-8B97B916F5A8}" type="sibTrans" cxnId="{08243E6B-A5AB-4390-ABFF-C7110F4E8E90}">
      <dgm:prSet/>
      <dgm:spPr/>
      <dgm:t>
        <a:bodyPr/>
        <a:lstStyle/>
        <a:p>
          <a:endParaRPr lang="en-GB"/>
        </a:p>
      </dgm:t>
    </dgm:pt>
    <dgm:pt modelId="{03BAB29F-B904-43B7-B110-DEFB54163A0A}">
      <dgm:prSet phldrT="[Text]" custT="1"/>
      <dgm:spPr/>
      <dgm:t>
        <a:bodyPr/>
        <a:lstStyle/>
        <a:p>
          <a:pPr algn="ctr"/>
          <a:r>
            <a:rPr lang="en-GB" sz="1800" b="1" dirty="0" err="1"/>
            <a:t>SignLabel</a:t>
          </a:r>
          <a:r>
            <a:rPr lang="en-GB" sz="1800" b="1" dirty="0"/>
            <a:t>[] </a:t>
          </a:r>
          <a:r>
            <a:rPr lang="en-GB" sz="1800" dirty="0"/>
            <a:t>appended with each directory name</a:t>
          </a:r>
        </a:p>
      </dgm:t>
    </dgm:pt>
    <dgm:pt modelId="{58757C34-1670-42E8-B0DD-B00982DEB6BC}" type="parTrans" cxnId="{BDED5386-07A0-48D0-9BE4-60FA77120841}">
      <dgm:prSet/>
      <dgm:spPr/>
      <dgm:t>
        <a:bodyPr/>
        <a:lstStyle/>
        <a:p>
          <a:endParaRPr lang="en-GB"/>
        </a:p>
      </dgm:t>
    </dgm:pt>
    <dgm:pt modelId="{B176BF00-EB68-4D67-8569-6ECFCC9B36D6}" type="sibTrans" cxnId="{BDED5386-07A0-48D0-9BE4-60FA77120841}">
      <dgm:prSet/>
      <dgm:spPr/>
      <dgm:t>
        <a:bodyPr/>
        <a:lstStyle/>
        <a:p>
          <a:endParaRPr lang="en-GB"/>
        </a:p>
      </dgm:t>
    </dgm:pt>
    <dgm:pt modelId="{E36A5446-8B11-4550-B0F9-D75A06B06405}">
      <dgm:prSet phldrT="[Text]" custT="1"/>
      <dgm:spPr/>
      <dgm:t>
        <a:bodyPr/>
        <a:lstStyle/>
        <a:p>
          <a:r>
            <a:rPr lang="en-GB" sz="1800" dirty="0"/>
            <a:t>Reshape it to be </a:t>
          </a:r>
          <a:r>
            <a:rPr lang="en-GB" sz="1600" b="1" dirty="0"/>
            <a:t>[</a:t>
          </a:r>
          <a:r>
            <a:rPr lang="en-GB" sz="1400" b="1" dirty="0"/>
            <a:t>samples][channels][rows][columns]</a:t>
          </a:r>
          <a:endParaRPr lang="en-GB" sz="1600" b="1" dirty="0"/>
        </a:p>
      </dgm:t>
    </dgm:pt>
    <dgm:pt modelId="{34DD528E-0550-4ACC-9E95-5F2C25B6EC26}" type="parTrans" cxnId="{3A93CD75-AF3A-4EF2-BAC9-BFBA1CC9D020}">
      <dgm:prSet/>
      <dgm:spPr/>
      <dgm:t>
        <a:bodyPr/>
        <a:lstStyle/>
        <a:p>
          <a:endParaRPr lang="en-GB"/>
        </a:p>
      </dgm:t>
    </dgm:pt>
    <dgm:pt modelId="{5000CB22-DC68-40CB-BA62-7656ACC30A01}" type="sibTrans" cxnId="{3A93CD75-AF3A-4EF2-BAC9-BFBA1CC9D020}">
      <dgm:prSet/>
      <dgm:spPr/>
      <dgm:t>
        <a:bodyPr/>
        <a:lstStyle/>
        <a:p>
          <a:endParaRPr lang="en-GB"/>
        </a:p>
      </dgm:t>
    </dgm:pt>
    <dgm:pt modelId="{F552F363-AF55-4108-B061-C829D40F53B7}">
      <dgm:prSet phldrT="[Text]" custT="1"/>
      <dgm:spPr/>
      <dgm:t>
        <a:bodyPr/>
        <a:lstStyle/>
        <a:p>
          <a:r>
            <a:rPr lang="en-GB" sz="1800" b="1" dirty="0"/>
            <a:t>Normalize</a:t>
          </a:r>
          <a:r>
            <a:rPr lang="en-GB" sz="1800" dirty="0"/>
            <a:t> image inputs from 0-255 to 0-1</a:t>
          </a:r>
        </a:p>
      </dgm:t>
    </dgm:pt>
    <dgm:pt modelId="{0869C390-9833-4F6E-A643-2E5345C92FA7}" type="parTrans" cxnId="{E3FC8EE5-FDD9-4774-95E5-63D3D6FD3F15}">
      <dgm:prSet/>
      <dgm:spPr/>
      <dgm:t>
        <a:bodyPr/>
        <a:lstStyle/>
        <a:p>
          <a:endParaRPr lang="en-GB"/>
        </a:p>
      </dgm:t>
    </dgm:pt>
    <dgm:pt modelId="{DC43BAFD-F472-4541-8BDC-19179204D9DC}" type="sibTrans" cxnId="{E3FC8EE5-FDD9-4774-95E5-63D3D6FD3F15}">
      <dgm:prSet/>
      <dgm:spPr/>
      <dgm:t>
        <a:bodyPr/>
        <a:lstStyle/>
        <a:p>
          <a:endParaRPr lang="en-GB"/>
        </a:p>
      </dgm:t>
    </dgm:pt>
    <dgm:pt modelId="{86D45189-B5DC-41C8-A94E-FE969E2FF60B}" type="pres">
      <dgm:prSet presAssocID="{35755F85-5F73-4DF0-933E-157490B6D9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B16818-93B1-44CF-A7AB-AB714D70CA53}" type="pres">
      <dgm:prSet presAssocID="{74DD0A2B-4EC8-47F8-8260-FA0147900B7A}" presName="root" presStyleCnt="0"/>
      <dgm:spPr/>
    </dgm:pt>
    <dgm:pt modelId="{7612048B-2A30-477D-A578-FC59860AE08B}" type="pres">
      <dgm:prSet presAssocID="{74DD0A2B-4EC8-47F8-8260-FA0147900B7A}" presName="rootComposite" presStyleCnt="0"/>
      <dgm:spPr/>
    </dgm:pt>
    <dgm:pt modelId="{F0775F11-6A64-4751-B2AA-48AB3A0904E9}" type="pres">
      <dgm:prSet presAssocID="{74DD0A2B-4EC8-47F8-8260-FA0147900B7A}" presName="rootText" presStyleLbl="node1" presStyleIdx="0" presStyleCnt="2"/>
      <dgm:spPr/>
    </dgm:pt>
    <dgm:pt modelId="{61B82C0B-F238-4B41-A2A2-A9B3F1BAABDA}" type="pres">
      <dgm:prSet presAssocID="{74DD0A2B-4EC8-47F8-8260-FA0147900B7A}" presName="rootConnector" presStyleLbl="node1" presStyleIdx="0" presStyleCnt="2"/>
      <dgm:spPr/>
    </dgm:pt>
    <dgm:pt modelId="{FF1A031F-095B-4493-952D-734F183BDD8A}" type="pres">
      <dgm:prSet presAssocID="{74DD0A2B-4EC8-47F8-8260-FA0147900B7A}" presName="childShape" presStyleCnt="0"/>
      <dgm:spPr/>
    </dgm:pt>
    <dgm:pt modelId="{C9B4E99D-B324-48C4-9D6D-634C3A396D3F}" type="pres">
      <dgm:prSet presAssocID="{5AE9C06C-BDFA-4461-8C4F-BF1BB9B79B89}" presName="Name13" presStyleLbl="parChTrans1D2" presStyleIdx="0" presStyleCnt="7"/>
      <dgm:spPr/>
    </dgm:pt>
    <dgm:pt modelId="{6BE4217B-CB0A-47B1-9305-C0596EEC6631}" type="pres">
      <dgm:prSet presAssocID="{FE778114-CEF0-4F17-A116-E7C990310033}" presName="childText" presStyleLbl="bgAcc1" presStyleIdx="0" presStyleCnt="7" custScaleX="225451">
        <dgm:presLayoutVars>
          <dgm:bulletEnabled val="1"/>
        </dgm:presLayoutVars>
      </dgm:prSet>
      <dgm:spPr/>
    </dgm:pt>
    <dgm:pt modelId="{DF4B155F-30E0-4354-8B02-EE1FE6581CBB}" type="pres">
      <dgm:prSet presAssocID="{44074959-8E82-4E16-BD84-9D9E16E813F6}" presName="Name13" presStyleLbl="parChTrans1D2" presStyleIdx="1" presStyleCnt="7"/>
      <dgm:spPr/>
    </dgm:pt>
    <dgm:pt modelId="{933CB3DB-97AF-46FF-8EE7-9BD8C8012D51}" type="pres">
      <dgm:prSet presAssocID="{E22AE8E4-D0E7-4DC1-BE6D-5299B75CE618}" presName="childText" presStyleLbl="bgAcc1" presStyleIdx="1" presStyleCnt="7" custScaleX="228801">
        <dgm:presLayoutVars>
          <dgm:bulletEnabled val="1"/>
        </dgm:presLayoutVars>
      </dgm:prSet>
      <dgm:spPr/>
    </dgm:pt>
    <dgm:pt modelId="{630BE514-F6F5-4872-937B-4A1668A3E155}" type="pres">
      <dgm:prSet presAssocID="{58757C34-1670-42E8-B0DD-B00982DEB6BC}" presName="Name13" presStyleLbl="parChTrans1D2" presStyleIdx="2" presStyleCnt="7"/>
      <dgm:spPr/>
    </dgm:pt>
    <dgm:pt modelId="{8F71F709-B10A-440E-AFD2-5FE39737EC5F}" type="pres">
      <dgm:prSet presAssocID="{03BAB29F-B904-43B7-B110-DEFB54163A0A}" presName="childText" presStyleLbl="bgAcc1" presStyleIdx="2" presStyleCnt="7" custScaleX="234829">
        <dgm:presLayoutVars>
          <dgm:bulletEnabled val="1"/>
        </dgm:presLayoutVars>
      </dgm:prSet>
      <dgm:spPr/>
    </dgm:pt>
    <dgm:pt modelId="{71F38C52-A35C-4D9A-BFDD-8DB3F19C7D6C}" type="pres">
      <dgm:prSet presAssocID="{EDD9E5FF-3C5C-4A29-9673-A925B3B272C1}" presName="root" presStyleCnt="0"/>
      <dgm:spPr/>
    </dgm:pt>
    <dgm:pt modelId="{3000D6B7-EA6C-4CF6-8337-7080C1206261}" type="pres">
      <dgm:prSet presAssocID="{EDD9E5FF-3C5C-4A29-9673-A925B3B272C1}" presName="rootComposite" presStyleCnt="0"/>
      <dgm:spPr/>
    </dgm:pt>
    <dgm:pt modelId="{087FAA3E-9777-4328-9069-44F8DEA0F27E}" type="pres">
      <dgm:prSet presAssocID="{EDD9E5FF-3C5C-4A29-9673-A925B3B272C1}" presName="rootText" presStyleLbl="node1" presStyleIdx="1" presStyleCnt="2" custScaleX="107598"/>
      <dgm:spPr/>
    </dgm:pt>
    <dgm:pt modelId="{804EDA63-7706-4D5C-8899-C0BFA587998B}" type="pres">
      <dgm:prSet presAssocID="{EDD9E5FF-3C5C-4A29-9673-A925B3B272C1}" presName="rootConnector" presStyleLbl="node1" presStyleIdx="1" presStyleCnt="2"/>
      <dgm:spPr/>
    </dgm:pt>
    <dgm:pt modelId="{AA8E4707-D8AA-4B98-8CCC-2A3FAA442D64}" type="pres">
      <dgm:prSet presAssocID="{EDD9E5FF-3C5C-4A29-9673-A925B3B272C1}" presName="childShape" presStyleCnt="0"/>
      <dgm:spPr/>
    </dgm:pt>
    <dgm:pt modelId="{2761ACB8-3578-45D8-989D-349D698D64C9}" type="pres">
      <dgm:prSet presAssocID="{68FB9138-19DF-4448-9497-D56A57C78A6E}" presName="Name13" presStyleLbl="parChTrans1D2" presStyleIdx="3" presStyleCnt="7"/>
      <dgm:spPr/>
    </dgm:pt>
    <dgm:pt modelId="{063CCADC-B901-432F-8938-76192A6200CB}" type="pres">
      <dgm:prSet presAssocID="{E1BEC817-BBB6-4257-A984-696AAE22F091}" presName="childText" presStyleLbl="bgAcc1" presStyleIdx="3" presStyleCnt="7" custScaleX="232010">
        <dgm:presLayoutVars>
          <dgm:bulletEnabled val="1"/>
        </dgm:presLayoutVars>
      </dgm:prSet>
      <dgm:spPr/>
    </dgm:pt>
    <dgm:pt modelId="{CB741C9B-252B-4285-9452-7C4A54C27C86}" type="pres">
      <dgm:prSet presAssocID="{8C959F40-C138-4FE3-A969-AD78C0A7A7F1}" presName="Name13" presStyleLbl="parChTrans1D2" presStyleIdx="4" presStyleCnt="7"/>
      <dgm:spPr/>
    </dgm:pt>
    <dgm:pt modelId="{9CE72665-AF48-442D-8860-5D471C2F1FEB}" type="pres">
      <dgm:prSet presAssocID="{78A50301-AC97-48C9-A920-B72F1CDE330A}" presName="childText" presStyleLbl="bgAcc1" presStyleIdx="4" presStyleCnt="7" custScaleX="242729">
        <dgm:presLayoutVars>
          <dgm:bulletEnabled val="1"/>
        </dgm:presLayoutVars>
      </dgm:prSet>
      <dgm:spPr/>
    </dgm:pt>
    <dgm:pt modelId="{EC84E0FC-876E-421C-ADF0-CBEE0728F4EF}" type="pres">
      <dgm:prSet presAssocID="{34DD528E-0550-4ACC-9E95-5F2C25B6EC26}" presName="Name13" presStyleLbl="parChTrans1D2" presStyleIdx="5" presStyleCnt="7"/>
      <dgm:spPr/>
    </dgm:pt>
    <dgm:pt modelId="{A72C578B-2A89-4800-8545-F3A196FA3BD3}" type="pres">
      <dgm:prSet presAssocID="{E36A5446-8B11-4550-B0F9-D75A06B06405}" presName="childText" presStyleLbl="bgAcc1" presStyleIdx="5" presStyleCnt="7" custScaleX="250767">
        <dgm:presLayoutVars>
          <dgm:bulletEnabled val="1"/>
        </dgm:presLayoutVars>
      </dgm:prSet>
      <dgm:spPr/>
    </dgm:pt>
    <dgm:pt modelId="{06D7C909-1AD3-4D40-B619-042FFD629674}" type="pres">
      <dgm:prSet presAssocID="{0869C390-9833-4F6E-A643-2E5345C92FA7}" presName="Name13" presStyleLbl="parChTrans1D2" presStyleIdx="6" presStyleCnt="7"/>
      <dgm:spPr/>
    </dgm:pt>
    <dgm:pt modelId="{4C6BB679-235C-4A49-A6D5-7DF993124CF2}" type="pres">
      <dgm:prSet presAssocID="{F552F363-AF55-4108-B061-C829D40F53B7}" presName="childText" presStyleLbl="bgAcc1" presStyleIdx="6" presStyleCnt="7" custScaleX="250767">
        <dgm:presLayoutVars>
          <dgm:bulletEnabled val="1"/>
        </dgm:presLayoutVars>
      </dgm:prSet>
      <dgm:spPr/>
    </dgm:pt>
  </dgm:ptLst>
  <dgm:cxnLst>
    <dgm:cxn modelId="{96C8E808-3AD7-42BF-BD3B-4D826C526A03}" type="presOf" srcId="{E1BEC817-BBB6-4257-A984-696AAE22F091}" destId="{063CCADC-B901-432F-8938-76192A6200CB}" srcOrd="0" destOrd="0" presId="urn:microsoft.com/office/officeart/2005/8/layout/hierarchy3"/>
    <dgm:cxn modelId="{D8E4CD1B-B779-4731-9788-1EA102EC3311}" srcId="{74DD0A2B-4EC8-47F8-8260-FA0147900B7A}" destId="{E22AE8E4-D0E7-4DC1-BE6D-5299B75CE618}" srcOrd="1" destOrd="0" parTransId="{44074959-8E82-4E16-BD84-9D9E16E813F6}" sibTransId="{A571F154-1E59-42B8-A37F-90A8B30D5B8D}"/>
    <dgm:cxn modelId="{F146F01C-4D5C-437F-AFA5-34CBF13E2999}" srcId="{35755F85-5F73-4DF0-933E-157490B6D9F1}" destId="{74DD0A2B-4EC8-47F8-8260-FA0147900B7A}" srcOrd="0" destOrd="0" parTransId="{8D046CA7-00B4-4E47-A955-E4253A6FFC4B}" sibTransId="{2EC9AB87-6838-4643-A6A7-6364E66D70AF}"/>
    <dgm:cxn modelId="{70D5BD2B-93DC-435D-B1EC-22F18AC8C1DA}" type="presOf" srcId="{FE778114-CEF0-4F17-A116-E7C990310033}" destId="{6BE4217B-CB0A-47B1-9305-C0596EEC6631}" srcOrd="0" destOrd="0" presId="urn:microsoft.com/office/officeart/2005/8/layout/hierarchy3"/>
    <dgm:cxn modelId="{91416C3E-F50A-433E-8241-806B7C2B5B9D}" type="presOf" srcId="{E22AE8E4-D0E7-4DC1-BE6D-5299B75CE618}" destId="{933CB3DB-97AF-46FF-8EE7-9BD8C8012D51}" srcOrd="0" destOrd="0" presId="urn:microsoft.com/office/officeart/2005/8/layout/hierarchy3"/>
    <dgm:cxn modelId="{99E8833F-378C-4585-A9ED-DEFD51174737}" type="presOf" srcId="{68FB9138-19DF-4448-9497-D56A57C78A6E}" destId="{2761ACB8-3578-45D8-989D-349D698D64C9}" srcOrd="0" destOrd="0" presId="urn:microsoft.com/office/officeart/2005/8/layout/hierarchy3"/>
    <dgm:cxn modelId="{58DD5D65-33D7-45E8-A771-954A231DB465}" srcId="{EDD9E5FF-3C5C-4A29-9673-A925B3B272C1}" destId="{E1BEC817-BBB6-4257-A984-696AAE22F091}" srcOrd="0" destOrd="0" parTransId="{68FB9138-19DF-4448-9497-D56A57C78A6E}" sibTransId="{DEF77250-CA44-46A1-BAAB-E330BD7CD0FA}"/>
    <dgm:cxn modelId="{4269E148-8366-4D51-A6BF-3FA3C66C6483}" srcId="{35755F85-5F73-4DF0-933E-157490B6D9F1}" destId="{EDD9E5FF-3C5C-4A29-9673-A925B3B272C1}" srcOrd="1" destOrd="0" parTransId="{F4C1C090-6D27-4605-A4DB-15345E6EED45}" sibTransId="{28539CC4-90E0-45ED-93E3-F31534D70E30}"/>
    <dgm:cxn modelId="{08243E6B-A5AB-4390-ABFF-C7110F4E8E90}" srcId="{EDD9E5FF-3C5C-4A29-9673-A925B3B272C1}" destId="{78A50301-AC97-48C9-A920-B72F1CDE330A}" srcOrd="1" destOrd="0" parTransId="{8C959F40-C138-4FE3-A969-AD78C0A7A7F1}" sibTransId="{760B7DB5-32DC-4B0B-B395-8B97B916F5A8}"/>
    <dgm:cxn modelId="{454F2C71-F2DF-4F61-9A81-0313761558DE}" type="presOf" srcId="{74DD0A2B-4EC8-47F8-8260-FA0147900B7A}" destId="{61B82C0B-F238-4B41-A2A2-A9B3F1BAABDA}" srcOrd="1" destOrd="0" presId="urn:microsoft.com/office/officeart/2005/8/layout/hierarchy3"/>
    <dgm:cxn modelId="{3A93CD75-AF3A-4EF2-BAC9-BFBA1CC9D020}" srcId="{EDD9E5FF-3C5C-4A29-9673-A925B3B272C1}" destId="{E36A5446-8B11-4550-B0F9-D75A06B06405}" srcOrd="2" destOrd="0" parTransId="{34DD528E-0550-4ACC-9E95-5F2C25B6EC26}" sibTransId="{5000CB22-DC68-40CB-BA62-7656ACC30A01}"/>
    <dgm:cxn modelId="{BDC1AB56-D019-4B2C-8818-EAB562B95842}" type="presOf" srcId="{0869C390-9833-4F6E-A643-2E5345C92FA7}" destId="{06D7C909-1AD3-4D40-B619-042FFD629674}" srcOrd="0" destOrd="0" presId="urn:microsoft.com/office/officeart/2005/8/layout/hierarchy3"/>
    <dgm:cxn modelId="{3DE3347E-F75A-4FEC-AF98-4C2116368FD3}" type="presOf" srcId="{8C959F40-C138-4FE3-A969-AD78C0A7A7F1}" destId="{CB741C9B-252B-4285-9452-7C4A54C27C86}" srcOrd="0" destOrd="0" presId="urn:microsoft.com/office/officeart/2005/8/layout/hierarchy3"/>
    <dgm:cxn modelId="{29C13780-EA55-4A41-8607-7AF276E30D52}" type="presOf" srcId="{44074959-8E82-4E16-BD84-9D9E16E813F6}" destId="{DF4B155F-30E0-4354-8B02-EE1FE6581CBB}" srcOrd="0" destOrd="0" presId="urn:microsoft.com/office/officeart/2005/8/layout/hierarchy3"/>
    <dgm:cxn modelId="{3DC3DE85-119C-4CCC-98A7-AF59B6A2AB8E}" type="presOf" srcId="{EDD9E5FF-3C5C-4A29-9673-A925B3B272C1}" destId="{087FAA3E-9777-4328-9069-44F8DEA0F27E}" srcOrd="0" destOrd="0" presId="urn:microsoft.com/office/officeart/2005/8/layout/hierarchy3"/>
    <dgm:cxn modelId="{BDED5386-07A0-48D0-9BE4-60FA77120841}" srcId="{74DD0A2B-4EC8-47F8-8260-FA0147900B7A}" destId="{03BAB29F-B904-43B7-B110-DEFB54163A0A}" srcOrd="2" destOrd="0" parTransId="{58757C34-1670-42E8-B0DD-B00982DEB6BC}" sibTransId="{B176BF00-EB68-4D67-8569-6ECFCC9B36D6}"/>
    <dgm:cxn modelId="{61F67A97-2A2D-4C52-958B-BE129E23060B}" type="presOf" srcId="{35755F85-5F73-4DF0-933E-157490B6D9F1}" destId="{86D45189-B5DC-41C8-A94E-FE969E2FF60B}" srcOrd="0" destOrd="0" presId="urn:microsoft.com/office/officeart/2005/8/layout/hierarchy3"/>
    <dgm:cxn modelId="{4731D19B-715E-457B-994C-314F1402C272}" type="presOf" srcId="{E36A5446-8B11-4550-B0F9-D75A06B06405}" destId="{A72C578B-2A89-4800-8545-F3A196FA3BD3}" srcOrd="0" destOrd="0" presId="urn:microsoft.com/office/officeart/2005/8/layout/hierarchy3"/>
    <dgm:cxn modelId="{8787039F-6D03-4B8A-A668-A4EE2CD5095F}" type="presOf" srcId="{03BAB29F-B904-43B7-B110-DEFB54163A0A}" destId="{8F71F709-B10A-440E-AFD2-5FE39737EC5F}" srcOrd="0" destOrd="0" presId="urn:microsoft.com/office/officeart/2005/8/layout/hierarchy3"/>
    <dgm:cxn modelId="{3DC9A8A1-8375-483C-8BEC-D89DC1BE151E}" type="presOf" srcId="{34DD528E-0550-4ACC-9E95-5F2C25B6EC26}" destId="{EC84E0FC-876E-421C-ADF0-CBEE0728F4EF}" srcOrd="0" destOrd="0" presId="urn:microsoft.com/office/officeart/2005/8/layout/hierarchy3"/>
    <dgm:cxn modelId="{7BFDDBA9-6610-40AF-9427-97984ABA3B4A}" type="presOf" srcId="{74DD0A2B-4EC8-47F8-8260-FA0147900B7A}" destId="{F0775F11-6A64-4751-B2AA-48AB3A0904E9}" srcOrd="0" destOrd="0" presId="urn:microsoft.com/office/officeart/2005/8/layout/hierarchy3"/>
    <dgm:cxn modelId="{AE0646AF-25A4-4F2A-9DD8-13046FDCC336}" srcId="{74DD0A2B-4EC8-47F8-8260-FA0147900B7A}" destId="{FE778114-CEF0-4F17-A116-E7C990310033}" srcOrd="0" destOrd="0" parTransId="{5AE9C06C-BDFA-4461-8C4F-BF1BB9B79B89}" sibTransId="{00E288B2-0977-482F-B10B-838BFEC9F6C6}"/>
    <dgm:cxn modelId="{543052D3-BABA-4519-A71E-5D0F3E53EC81}" type="presOf" srcId="{5AE9C06C-BDFA-4461-8C4F-BF1BB9B79B89}" destId="{C9B4E99D-B324-48C4-9D6D-634C3A396D3F}" srcOrd="0" destOrd="0" presId="urn:microsoft.com/office/officeart/2005/8/layout/hierarchy3"/>
    <dgm:cxn modelId="{8E384CD6-80BD-4263-AB4D-10F5752E0828}" type="presOf" srcId="{F552F363-AF55-4108-B061-C829D40F53B7}" destId="{4C6BB679-235C-4A49-A6D5-7DF993124CF2}" srcOrd="0" destOrd="0" presId="urn:microsoft.com/office/officeart/2005/8/layout/hierarchy3"/>
    <dgm:cxn modelId="{F8577DDD-50EF-4801-9AB1-EDB64BC8AE95}" type="presOf" srcId="{EDD9E5FF-3C5C-4A29-9673-A925B3B272C1}" destId="{804EDA63-7706-4D5C-8899-C0BFA587998B}" srcOrd="1" destOrd="0" presId="urn:microsoft.com/office/officeart/2005/8/layout/hierarchy3"/>
    <dgm:cxn modelId="{E3FC8EE5-FDD9-4774-95E5-63D3D6FD3F15}" srcId="{EDD9E5FF-3C5C-4A29-9673-A925B3B272C1}" destId="{F552F363-AF55-4108-B061-C829D40F53B7}" srcOrd="3" destOrd="0" parTransId="{0869C390-9833-4F6E-A643-2E5345C92FA7}" sibTransId="{DC43BAFD-F472-4541-8BDC-19179204D9DC}"/>
    <dgm:cxn modelId="{684038F3-86D6-4C4A-B43A-6E6509EF208F}" type="presOf" srcId="{58757C34-1670-42E8-B0DD-B00982DEB6BC}" destId="{630BE514-F6F5-4872-937B-4A1668A3E155}" srcOrd="0" destOrd="0" presId="urn:microsoft.com/office/officeart/2005/8/layout/hierarchy3"/>
    <dgm:cxn modelId="{F0760AFB-32BB-4A76-A906-D552025CEEB1}" type="presOf" srcId="{78A50301-AC97-48C9-A920-B72F1CDE330A}" destId="{9CE72665-AF48-442D-8860-5D471C2F1FEB}" srcOrd="0" destOrd="0" presId="urn:microsoft.com/office/officeart/2005/8/layout/hierarchy3"/>
    <dgm:cxn modelId="{49B8D175-BDAA-4DC9-B1BF-132B3AC701E1}" type="presParOf" srcId="{86D45189-B5DC-41C8-A94E-FE969E2FF60B}" destId="{B3B16818-93B1-44CF-A7AB-AB714D70CA53}" srcOrd="0" destOrd="0" presId="urn:microsoft.com/office/officeart/2005/8/layout/hierarchy3"/>
    <dgm:cxn modelId="{CEFF6141-B42C-4509-8385-B1F9D78D6F9C}" type="presParOf" srcId="{B3B16818-93B1-44CF-A7AB-AB714D70CA53}" destId="{7612048B-2A30-477D-A578-FC59860AE08B}" srcOrd="0" destOrd="0" presId="urn:microsoft.com/office/officeart/2005/8/layout/hierarchy3"/>
    <dgm:cxn modelId="{F7BA2A1D-F067-4706-B2DD-1B3885AB5D10}" type="presParOf" srcId="{7612048B-2A30-477D-A578-FC59860AE08B}" destId="{F0775F11-6A64-4751-B2AA-48AB3A0904E9}" srcOrd="0" destOrd="0" presId="urn:microsoft.com/office/officeart/2005/8/layout/hierarchy3"/>
    <dgm:cxn modelId="{533E419C-1EF3-4A21-B7F7-37BC9E1E639A}" type="presParOf" srcId="{7612048B-2A30-477D-A578-FC59860AE08B}" destId="{61B82C0B-F238-4B41-A2A2-A9B3F1BAABDA}" srcOrd="1" destOrd="0" presId="urn:microsoft.com/office/officeart/2005/8/layout/hierarchy3"/>
    <dgm:cxn modelId="{4DC19F46-0A41-4157-A17F-B593AB7B4EA1}" type="presParOf" srcId="{B3B16818-93B1-44CF-A7AB-AB714D70CA53}" destId="{FF1A031F-095B-4493-952D-734F183BDD8A}" srcOrd="1" destOrd="0" presId="urn:microsoft.com/office/officeart/2005/8/layout/hierarchy3"/>
    <dgm:cxn modelId="{95FCE3F8-67A1-4346-9E12-61374FD6291E}" type="presParOf" srcId="{FF1A031F-095B-4493-952D-734F183BDD8A}" destId="{C9B4E99D-B324-48C4-9D6D-634C3A396D3F}" srcOrd="0" destOrd="0" presId="urn:microsoft.com/office/officeart/2005/8/layout/hierarchy3"/>
    <dgm:cxn modelId="{7F923687-7010-43C7-A513-77074741CEB1}" type="presParOf" srcId="{FF1A031F-095B-4493-952D-734F183BDD8A}" destId="{6BE4217B-CB0A-47B1-9305-C0596EEC6631}" srcOrd="1" destOrd="0" presId="urn:microsoft.com/office/officeart/2005/8/layout/hierarchy3"/>
    <dgm:cxn modelId="{96DA5D4B-0839-4B78-AF85-D66F1D652CF7}" type="presParOf" srcId="{FF1A031F-095B-4493-952D-734F183BDD8A}" destId="{DF4B155F-30E0-4354-8B02-EE1FE6581CBB}" srcOrd="2" destOrd="0" presId="urn:microsoft.com/office/officeart/2005/8/layout/hierarchy3"/>
    <dgm:cxn modelId="{D8A6B1F0-3595-40F6-A1AB-4F0F3404CC88}" type="presParOf" srcId="{FF1A031F-095B-4493-952D-734F183BDD8A}" destId="{933CB3DB-97AF-46FF-8EE7-9BD8C8012D51}" srcOrd="3" destOrd="0" presId="urn:microsoft.com/office/officeart/2005/8/layout/hierarchy3"/>
    <dgm:cxn modelId="{E1BED7EC-CA88-43CE-AB6C-3DBDB613882B}" type="presParOf" srcId="{FF1A031F-095B-4493-952D-734F183BDD8A}" destId="{630BE514-F6F5-4872-937B-4A1668A3E155}" srcOrd="4" destOrd="0" presId="urn:microsoft.com/office/officeart/2005/8/layout/hierarchy3"/>
    <dgm:cxn modelId="{122034A7-8C90-4A4E-B5DF-976244A613CF}" type="presParOf" srcId="{FF1A031F-095B-4493-952D-734F183BDD8A}" destId="{8F71F709-B10A-440E-AFD2-5FE39737EC5F}" srcOrd="5" destOrd="0" presId="urn:microsoft.com/office/officeart/2005/8/layout/hierarchy3"/>
    <dgm:cxn modelId="{D4FB4220-0536-4C1E-B93F-714B66CAC394}" type="presParOf" srcId="{86D45189-B5DC-41C8-A94E-FE969E2FF60B}" destId="{71F38C52-A35C-4D9A-BFDD-8DB3F19C7D6C}" srcOrd="1" destOrd="0" presId="urn:microsoft.com/office/officeart/2005/8/layout/hierarchy3"/>
    <dgm:cxn modelId="{E8F5C66F-0E65-4C67-8775-2F69A569AA9F}" type="presParOf" srcId="{71F38C52-A35C-4D9A-BFDD-8DB3F19C7D6C}" destId="{3000D6B7-EA6C-4CF6-8337-7080C1206261}" srcOrd="0" destOrd="0" presId="urn:microsoft.com/office/officeart/2005/8/layout/hierarchy3"/>
    <dgm:cxn modelId="{D2A890E4-4CD9-4187-A60D-967EC1BAA2D2}" type="presParOf" srcId="{3000D6B7-EA6C-4CF6-8337-7080C1206261}" destId="{087FAA3E-9777-4328-9069-44F8DEA0F27E}" srcOrd="0" destOrd="0" presId="urn:microsoft.com/office/officeart/2005/8/layout/hierarchy3"/>
    <dgm:cxn modelId="{2D02B73E-9B4B-4597-AC01-F08F73F62FB4}" type="presParOf" srcId="{3000D6B7-EA6C-4CF6-8337-7080C1206261}" destId="{804EDA63-7706-4D5C-8899-C0BFA587998B}" srcOrd="1" destOrd="0" presId="urn:microsoft.com/office/officeart/2005/8/layout/hierarchy3"/>
    <dgm:cxn modelId="{8964133B-8071-45FF-9A26-62B9136E4E17}" type="presParOf" srcId="{71F38C52-A35C-4D9A-BFDD-8DB3F19C7D6C}" destId="{AA8E4707-D8AA-4B98-8CCC-2A3FAA442D64}" srcOrd="1" destOrd="0" presId="urn:microsoft.com/office/officeart/2005/8/layout/hierarchy3"/>
    <dgm:cxn modelId="{32AE91C9-1E5A-43DD-BF2E-A9EF7ACB9CC5}" type="presParOf" srcId="{AA8E4707-D8AA-4B98-8CCC-2A3FAA442D64}" destId="{2761ACB8-3578-45D8-989D-349D698D64C9}" srcOrd="0" destOrd="0" presId="urn:microsoft.com/office/officeart/2005/8/layout/hierarchy3"/>
    <dgm:cxn modelId="{528D9ACE-E0F6-4A6F-8330-2C0B3AED6130}" type="presParOf" srcId="{AA8E4707-D8AA-4B98-8CCC-2A3FAA442D64}" destId="{063CCADC-B901-432F-8938-76192A6200CB}" srcOrd="1" destOrd="0" presId="urn:microsoft.com/office/officeart/2005/8/layout/hierarchy3"/>
    <dgm:cxn modelId="{6449C843-DCA2-403D-B27F-4B496573C92C}" type="presParOf" srcId="{AA8E4707-D8AA-4B98-8CCC-2A3FAA442D64}" destId="{CB741C9B-252B-4285-9452-7C4A54C27C86}" srcOrd="2" destOrd="0" presId="urn:microsoft.com/office/officeart/2005/8/layout/hierarchy3"/>
    <dgm:cxn modelId="{CBAD2F4C-78B9-48C1-B972-5A55586702DC}" type="presParOf" srcId="{AA8E4707-D8AA-4B98-8CCC-2A3FAA442D64}" destId="{9CE72665-AF48-442D-8860-5D471C2F1FEB}" srcOrd="3" destOrd="0" presId="urn:microsoft.com/office/officeart/2005/8/layout/hierarchy3"/>
    <dgm:cxn modelId="{0F758A77-6351-4D6F-A5EC-80AFD0BA2290}" type="presParOf" srcId="{AA8E4707-D8AA-4B98-8CCC-2A3FAA442D64}" destId="{EC84E0FC-876E-421C-ADF0-CBEE0728F4EF}" srcOrd="4" destOrd="0" presId="urn:microsoft.com/office/officeart/2005/8/layout/hierarchy3"/>
    <dgm:cxn modelId="{73972E1C-8B2B-402C-B615-D16F2AB1E129}" type="presParOf" srcId="{AA8E4707-D8AA-4B98-8CCC-2A3FAA442D64}" destId="{A72C578B-2A89-4800-8545-F3A196FA3BD3}" srcOrd="5" destOrd="0" presId="urn:microsoft.com/office/officeart/2005/8/layout/hierarchy3"/>
    <dgm:cxn modelId="{F4724D09-E403-471B-82DE-EA996400CF17}" type="presParOf" srcId="{AA8E4707-D8AA-4B98-8CCC-2A3FAA442D64}" destId="{06D7C909-1AD3-4D40-B619-042FFD629674}" srcOrd="6" destOrd="0" presId="urn:microsoft.com/office/officeart/2005/8/layout/hierarchy3"/>
    <dgm:cxn modelId="{E0778304-7E7E-492B-AF2E-D012A8F82BF8}" type="presParOf" srcId="{AA8E4707-D8AA-4B98-8CCC-2A3FAA442D64}" destId="{4C6BB679-235C-4A49-A6D5-7DF993124CF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755F85-5F73-4DF0-933E-157490B6D9F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D9E5FF-3C5C-4A29-9673-A925B3B272C1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800" dirty="0"/>
            <a:t>Split Dataset</a:t>
          </a:r>
        </a:p>
      </dgm:t>
    </dgm:pt>
    <dgm:pt modelId="{F4C1C090-6D27-4605-A4DB-15345E6EED45}" type="parTrans" cxnId="{4269E148-8366-4D51-A6BF-3FA3C66C6483}">
      <dgm:prSet/>
      <dgm:spPr/>
      <dgm:t>
        <a:bodyPr/>
        <a:lstStyle/>
        <a:p>
          <a:endParaRPr lang="en-GB"/>
        </a:p>
      </dgm:t>
    </dgm:pt>
    <dgm:pt modelId="{28539CC4-90E0-45ED-93E3-F31534D70E30}" type="sibTrans" cxnId="{4269E148-8366-4D51-A6BF-3FA3C66C6483}">
      <dgm:prSet/>
      <dgm:spPr/>
      <dgm:t>
        <a:bodyPr/>
        <a:lstStyle/>
        <a:p>
          <a:endParaRPr lang="en-GB"/>
        </a:p>
      </dgm:t>
    </dgm:pt>
    <dgm:pt modelId="{E1BEC817-BBB6-4257-A984-696AAE22F091}">
      <dgm:prSet phldrT="[Text]" custT="1"/>
      <dgm:spPr/>
      <dgm:t>
        <a:bodyPr/>
        <a:lstStyle/>
        <a:p>
          <a:r>
            <a:rPr lang="en-GB" sz="1800" b="0" dirty="0"/>
            <a:t>Training set: </a:t>
          </a:r>
          <a:r>
            <a:rPr lang="en-GB" sz="1800" b="1" dirty="0" err="1"/>
            <a:t>ListImg</a:t>
          </a:r>
          <a:r>
            <a:rPr lang="en-GB" sz="1800" b="0" dirty="0"/>
            <a:t> contains all 24971 images</a:t>
          </a:r>
        </a:p>
      </dgm:t>
    </dgm:pt>
    <dgm:pt modelId="{68FB9138-19DF-4448-9497-D56A57C78A6E}" type="parTrans" cxnId="{58DD5D65-33D7-45E8-A771-954A231DB465}">
      <dgm:prSet/>
      <dgm:spPr/>
      <dgm:t>
        <a:bodyPr/>
        <a:lstStyle/>
        <a:p>
          <a:endParaRPr lang="en-GB"/>
        </a:p>
      </dgm:t>
    </dgm:pt>
    <dgm:pt modelId="{DEF77250-CA44-46A1-BAAB-E330BD7CD0FA}" type="sibTrans" cxnId="{58DD5D65-33D7-45E8-A771-954A231DB465}">
      <dgm:prSet/>
      <dgm:spPr/>
      <dgm:t>
        <a:bodyPr/>
        <a:lstStyle/>
        <a:p>
          <a:endParaRPr lang="en-GB"/>
        </a:p>
      </dgm:t>
    </dgm:pt>
    <dgm:pt modelId="{78A50301-AC97-48C9-A920-B72F1CDE330A}">
      <dgm:prSet phldrT="[Text]" custT="1"/>
      <dgm:spPr/>
      <dgm:t>
        <a:bodyPr/>
        <a:lstStyle/>
        <a:p>
          <a:r>
            <a:rPr lang="en-GB" sz="1800" b="0" dirty="0"/>
            <a:t>Testing set: </a:t>
          </a:r>
          <a:r>
            <a:rPr lang="en-GB" sz="1800" b="1" dirty="0" err="1"/>
            <a:t>RandList</a:t>
          </a:r>
          <a:r>
            <a:rPr lang="en-GB" sz="1800" b="0" dirty="0"/>
            <a:t> contains 20 % of 24971 images (4994) randomly selected</a:t>
          </a:r>
        </a:p>
      </dgm:t>
    </dgm:pt>
    <dgm:pt modelId="{8C959F40-C138-4FE3-A969-AD78C0A7A7F1}" type="parTrans" cxnId="{08243E6B-A5AB-4390-ABFF-C7110F4E8E90}">
      <dgm:prSet/>
      <dgm:spPr/>
      <dgm:t>
        <a:bodyPr/>
        <a:lstStyle/>
        <a:p>
          <a:endParaRPr lang="en-GB"/>
        </a:p>
      </dgm:t>
    </dgm:pt>
    <dgm:pt modelId="{760B7DB5-32DC-4B0B-B395-8B97B916F5A8}" type="sibTrans" cxnId="{08243E6B-A5AB-4390-ABFF-C7110F4E8E90}">
      <dgm:prSet/>
      <dgm:spPr/>
      <dgm:t>
        <a:bodyPr/>
        <a:lstStyle/>
        <a:p>
          <a:endParaRPr lang="en-GB"/>
        </a:p>
      </dgm:t>
    </dgm:pt>
    <dgm:pt modelId="{23C14144-70E5-43D1-9D37-3360C04F68EE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800" dirty="0"/>
            <a:t>Label Images</a:t>
          </a:r>
          <a:endParaRPr lang="en-GB" sz="2800" b="0" dirty="0"/>
        </a:p>
      </dgm:t>
    </dgm:pt>
    <dgm:pt modelId="{614982F3-1EA5-4613-816B-39F05866011F}" type="parTrans" cxnId="{BB75DA02-53BE-46C2-A5C4-D9DB693C4CD2}">
      <dgm:prSet/>
      <dgm:spPr/>
      <dgm:t>
        <a:bodyPr/>
        <a:lstStyle/>
        <a:p>
          <a:endParaRPr lang="en-GB"/>
        </a:p>
      </dgm:t>
    </dgm:pt>
    <dgm:pt modelId="{CC25DE60-4ACE-4EDD-ADFD-5A10585CB2A2}" type="sibTrans" cxnId="{BB75DA02-53BE-46C2-A5C4-D9DB693C4CD2}">
      <dgm:prSet/>
      <dgm:spPr/>
      <dgm:t>
        <a:bodyPr/>
        <a:lstStyle/>
        <a:p>
          <a:endParaRPr lang="en-GB"/>
        </a:p>
      </dgm:t>
    </dgm:pt>
    <dgm:pt modelId="{9D48AF5B-CE4A-4518-87B1-734E3F83EDE3}">
      <dgm:prSet phldrT="[Text]" custT="1"/>
      <dgm:spPr/>
      <dgm:t>
        <a:bodyPr/>
        <a:lstStyle/>
        <a:p>
          <a:r>
            <a:rPr lang="en-GB" sz="1800" b="0" dirty="0"/>
            <a:t>Append </a:t>
          </a:r>
          <a:r>
            <a:rPr lang="en-GB" sz="1800" b="1" dirty="0"/>
            <a:t>Test Images </a:t>
          </a:r>
          <a:r>
            <a:rPr lang="en-GB" sz="1800" b="0" dirty="0"/>
            <a:t>with </a:t>
          </a:r>
          <a:r>
            <a:rPr lang="en-GB" sz="1800" b="0" dirty="0" err="1"/>
            <a:t>SignLabel</a:t>
          </a:r>
          <a:r>
            <a:rPr lang="en-GB" sz="1800" b="0" dirty="0"/>
            <a:t>[]</a:t>
          </a:r>
        </a:p>
      </dgm:t>
    </dgm:pt>
    <dgm:pt modelId="{85EE09DA-9C98-4D58-81ED-4BDA63EB8C14}" type="parTrans" cxnId="{29D323A2-889A-4373-861D-8FB301437C0F}">
      <dgm:prSet/>
      <dgm:spPr/>
      <dgm:t>
        <a:bodyPr/>
        <a:lstStyle/>
        <a:p>
          <a:endParaRPr lang="en-GB"/>
        </a:p>
      </dgm:t>
    </dgm:pt>
    <dgm:pt modelId="{6B461FE7-940E-44E0-944C-4AD300416C7B}" type="sibTrans" cxnId="{29D323A2-889A-4373-861D-8FB301437C0F}">
      <dgm:prSet/>
      <dgm:spPr/>
      <dgm:t>
        <a:bodyPr/>
        <a:lstStyle/>
        <a:p>
          <a:endParaRPr lang="en-GB"/>
        </a:p>
      </dgm:t>
    </dgm:pt>
    <dgm:pt modelId="{B5DD2E4A-023D-43D3-A9C0-3835C37752AA}">
      <dgm:prSet phldrT="[Text]" custT="1"/>
      <dgm:spPr/>
      <dgm:t>
        <a:bodyPr/>
        <a:lstStyle/>
        <a:p>
          <a:r>
            <a:rPr lang="en-GB" sz="1800" b="0" dirty="0"/>
            <a:t>Append </a:t>
          </a:r>
          <a:r>
            <a:rPr lang="en-GB" sz="1800" b="1" dirty="0"/>
            <a:t>Train Images </a:t>
          </a:r>
          <a:r>
            <a:rPr lang="en-GB" sz="1800" b="0" dirty="0"/>
            <a:t>with </a:t>
          </a:r>
          <a:r>
            <a:rPr lang="en-GB" sz="1800" b="0" dirty="0" err="1"/>
            <a:t>SignLabel</a:t>
          </a:r>
          <a:r>
            <a:rPr lang="en-GB" sz="1800" b="0" dirty="0"/>
            <a:t>[]</a:t>
          </a:r>
        </a:p>
      </dgm:t>
    </dgm:pt>
    <dgm:pt modelId="{A6DFDBE0-EAF6-4E2E-A164-3F22FC613FC5}" type="parTrans" cxnId="{E81AD593-0655-417E-BA7D-AA377D554D2D}">
      <dgm:prSet/>
      <dgm:spPr/>
      <dgm:t>
        <a:bodyPr/>
        <a:lstStyle/>
        <a:p>
          <a:endParaRPr lang="en-GB"/>
        </a:p>
      </dgm:t>
    </dgm:pt>
    <dgm:pt modelId="{156B972C-5BF7-46E6-BD6D-E90CF541F269}" type="sibTrans" cxnId="{E81AD593-0655-417E-BA7D-AA377D554D2D}">
      <dgm:prSet/>
      <dgm:spPr/>
      <dgm:t>
        <a:bodyPr/>
        <a:lstStyle/>
        <a:p>
          <a:endParaRPr lang="en-GB"/>
        </a:p>
      </dgm:t>
    </dgm:pt>
    <dgm:pt modelId="{86D45189-B5DC-41C8-A94E-FE969E2FF60B}" type="pres">
      <dgm:prSet presAssocID="{35755F85-5F73-4DF0-933E-157490B6D9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F38C52-A35C-4D9A-BFDD-8DB3F19C7D6C}" type="pres">
      <dgm:prSet presAssocID="{EDD9E5FF-3C5C-4A29-9673-A925B3B272C1}" presName="root" presStyleCnt="0"/>
      <dgm:spPr/>
    </dgm:pt>
    <dgm:pt modelId="{3000D6B7-EA6C-4CF6-8337-7080C1206261}" type="pres">
      <dgm:prSet presAssocID="{EDD9E5FF-3C5C-4A29-9673-A925B3B272C1}" presName="rootComposite" presStyleCnt="0"/>
      <dgm:spPr/>
    </dgm:pt>
    <dgm:pt modelId="{087FAA3E-9777-4328-9069-44F8DEA0F27E}" type="pres">
      <dgm:prSet presAssocID="{EDD9E5FF-3C5C-4A29-9673-A925B3B272C1}" presName="rootText" presStyleLbl="node1" presStyleIdx="0" presStyleCnt="2" custScaleX="107598"/>
      <dgm:spPr/>
    </dgm:pt>
    <dgm:pt modelId="{804EDA63-7706-4D5C-8899-C0BFA587998B}" type="pres">
      <dgm:prSet presAssocID="{EDD9E5FF-3C5C-4A29-9673-A925B3B272C1}" presName="rootConnector" presStyleLbl="node1" presStyleIdx="0" presStyleCnt="2"/>
      <dgm:spPr/>
    </dgm:pt>
    <dgm:pt modelId="{AA8E4707-D8AA-4B98-8CCC-2A3FAA442D64}" type="pres">
      <dgm:prSet presAssocID="{EDD9E5FF-3C5C-4A29-9673-A925B3B272C1}" presName="childShape" presStyleCnt="0"/>
      <dgm:spPr/>
    </dgm:pt>
    <dgm:pt modelId="{2761ACB8-3578-45D8-989D-349D698D64C9}" type="pres">
      <dgm:prSet presAssocID="{68FB9138-19DF-4448-9497-D56A57C78A6E}" presName="Name13" presStyleLbl="parChTrans1D2" presStyleIdx="0" presStyleCnt="4"/>
      <dgm:spPr/>
    </dgm:pt>
    <dgm:pt modelId="{063CCADC-B901-432F-8938-76192A6200CB}" type="pres">
      <dgm:prSet presAssocID="{E1BEC817-BBB6-4257-A984-696AAE22F091}" presName="childText" presStyleLbl="bgAcc1" presStyleIdx="0" presStyleCnt="4" custScaleX="186199">
        <dgm:presLayoutVars>
          <dgm:bulletEnabled val="1"/>
        </dgm:presLayoutVars>
      </dgm:prSet>
      <dgm:spPr/>
    </dgm:pt>
    <dgm:pt modelId="{CB741C9B-252B-4285-9452-7C4A54C27C86}" type="pres">
      <dgm:prSet presAssocID="{8C959F40-C138-4FE3-A969-AD78C0A7A7F1}" presName="Name13" presStyleLbl="parChTrans1D2" presStyleIdx="1" presStyleCnt="4"/>
      <dgm:spPr/>
    </dgm:pt>
    <dgm:pt modelId="{9CE72665-AF48-442D-8860-5D471C2F1FEB}" type="pres">
      <dgm:prSet presAssocID="{78A50301-AC97-48C9-A920-B72F1CDE330A}" presName="childText" presStyleLbl="bgAcc1" presStyleIdx="1" presStyleCnt="4" custScaleX="185907">
        <dgm:presLayoutVars>
          <dgm:bulletEnabled val="1"/>
        </dgm:presLayoutVars>
      </dgm:prSet>
      <dgm:spPr/>
    </dgm:pt>
    <dgm:pt modelId="{9EDFE34D-F875-46B4-8BFB-AF0F78DF2349}" type="pres">
      <dgm:prSet presAssocID="{23C14144-70E5-43D1-9D37-3360C04F68EE}" presName="root" presStyleCnt="0"/>
      <dgm:spPr/>
    </dgm:pt>
    <dgm:pt modelId="{3F2E996B-EAC7-40F8-9FE5-4B9C8A7AAEFF}" type="pres">
      <dgm:prSet presAssocID="{23C14144-70E5-43D1-9D37-3360C04F68EE}" presName="rootComposite" presStyleCnt="0"/>
      <dgm:spPr/>
    </dgm:pt>
    <dgm:pt modelId="{28BBA60A-AD4F-4A9C-ADF5-68D5F2720F7F}" type="pres">
      <dgm:prSet presAssocID="{23C14144-70E5-43D1-9D37-3360C04F68EE}" presName="rootText" presStyleLbl="node1" presStyleIdx="1" presStyleCnt="2"/>
      <dgm:spPr/>
    </dgm:pt>
    <dgm:pt modelId="{42036F77-3038-41ED-93AD-F9413D8D4E5E}" type="pres">
      <dgm:prSet presAssocID="{23C14144-70E5-43D1-9D37-3360C04F68EE}" presName="rootConnector" presStyleLbl="node1" presStyleIdx="1" presStyleCnt="2"/>
      <dgm:spPr/>
    </dgm:pt>
    <dgm:pt modelId="{DB37CF74-11E7-4F09-9598-C4209B82F2A8}" type="pres">
      <dgm:prSet presAssocID="{23C14144-70E5-43D1-9D37-3360C04F68EE}" presName="childShape" presStyleCnt="0"/>
      <dgm:spPr/>
    </dgm:pt>
    <dgm:pt modelId="{73445251-49B3-4555-8191-17269018473E}" type="pres">
      <dgm:prSet presAssocID="{85EE09DA-9C98-4D58-81ED-4BDA63EB8C14}" presName="Name13" presStyleLbl="parChTrans1D2" presStyleIdx="2" presStyleCnt="4"/>
      <dgm:spPr/>
    </dgm:pt>
    <dgm:pt modelId="{E82C5F9F-BC83-45A4-AF34-722131357103}" type="pres">
      <dgm:prSet presAssocID="{9D48AF5B-CE4A-4518-87B1-734E3F83EDE3}" presName="childText" presStyleLbl="bgAcc1" presStyleIdx="2" presStyleCnt="4" custScaleX="225451">
        <dgm:presLayoutVars>
          <dgm:bulletEnabled val="1"/>
        </dgm:presLayoutVars>
      </dgm:prSet>
      <dgm:spPr/>
    </dgm:pt>
    <dgm:pt modelId="{DD119D02-9988-4BA2-989C-75C6CA2334D5}" type="pres">
      <dgm:prSet presAssocID="{A6DFDBE0-EAF6-4E2E-A164-3F22FC613FC5}" presName="Name13" presStyleLbl="parChTrans1D2" presStyleIdx="3" presStyleCnt="4"/>
      <dgm:spPr/>
    </dgm:pt>
    <dgm:pt modelId="{3C066ABC-577B-4861-80F9-0CD510C4172F}" type="pres">
      <dgm:prSet presAssocID="{B5DD2E4A-023D-43D3-A9C0-3835C37752AA}" presName="childText" presStyleLbl="bgAcc1" presStyleIdx="3" presStyleCnt="4" custScaleX="228801">
        <dgm:presLayoutVars>
          <dgm:bulletEnabled val="1"/>
        </dgm:presLayoutVars>
      </dgm:prSet>
      <dgm:spPr/>
    </dgm:pt>
  </dgm:ptLst>
  <dgm:cxnLst>
    <dgm:cxn modelId="{BB75DA02-53BE-46C2-A5C4-D9DB693C4CD2}" srcId="{35755F85-5F73-4DF0-933E-157490B6D9F1}" destId="{23C14144-70E5-43D1-9D37-3360C04F68EE}" srcOrd="1" destOrd="0" parTransId="{614982F3-1EA5-4613-816B-39F05866011F}" sibTransId="{CC25DE60-4ACE-4EDD-ADFD-5A10585CB2A2}"/>
    <dgm:cxn modelId="{A88C4E15-7CB6-4D7E-975D-39C321C65261}" type="presOf" srcId="{E1BEC817-BBB6-4257-A984-696AAE22F091}" destId="{063CCADC-B901-432F-8938-76192A6200CB}" srcOrd="0" destOrd="0" presId="urn:microsoft.com/office/officeart/2005/8/layout/hierarchy3"/>
    <dgm:cxn modelId="{1ECAA316-BD4D-45BB-AA3B-F589CB0A4FB0}" type="presOf" srcId="{68FB9138-19DF-4448-9497-D56A57C78A6E}" destId="{2761ACB8-3578-45D8-989D-349D698D64C9}" srcOrd="0" destOrd="0" presId="urn:microsoft.com/office/officeart/2005/8/layout/hierarchy3"/>
    <dgm:cxn modelId="{A681FA26-96D8-4FBA-BE99-146179BA23BD}" type="presOf" srcId="{8C959F40-C138-4FE3-A969-AD78C0A7A7F1}" destId="{CB741C9B-252B-4285-9452-7C4A54C27C86}" srcOrd="0" destOrd="0" presId="urn:microsoft.com/office/officeart/2005/8/layout/hierarchy3"/>
    <dgm:cxn modelId="{E80F7228-82D8-4E5A-9859-4F1AABFC506D}" type="presOf" srcId="{EDD9E5FF-3C5C-4A29-9673-A925B3B272C1}" destId="{804EDA63-7706-4D5C-8899-C0BFA587998B}" srcOrd="1" destOrd="0" presId="urn:microsoft.com/office/officeart/2005/8/layout/hierarchy3"/>
    <dgm:cxn modelId="{9AE93B37-EFE9-42AF-96D5-5B1ADD810888}" type="presOf" srcId="{23C14144-70E5-43D1-9D37-3360C04F68EE}" destId="{28BBA60A-AD4F-4A9C-ADF5-68D5F2720F7F}" srcOrd="0" destOrd="0" presId="urn:microsoft.com/office/officeart/2005/8/layout/hierarchy3"/>
    <dgm:cxn modelId="{727BA738-D0DC-418C-AB10-A9B1D25AB30B}" type="presOf" srcId="{B5DD2E4A-023D-43D3-A9C0-3835C37752AA}" destId="{3C066ABC-577B-4861-80F9-0CD510C4172F}" srcOrd="0" destOrd="0" presId="urn:microsoft.com/office/officeart/2005/8/layout/hierarchy3"/>
    <dgm:cxn modelId="{58DD5D65-33D7-45E8-A771-954A231DB465}" srcId="{EDD9E5FF-3C5C-4A29-9673-A925B3B272C1}" destId="{E1BEC817-BBB6-4257-A984-696AAE22F091}" srcOrd="0" destOrd="0" parTransId="{68FB9138-19DF-4448-9497-D56A57C78A6E}" sibTransId="{DEF77250-CA44-46A1-BAAB-E330BD7CD0FA}"/>
    <dgm:cxn modelId="{4269E148-8366-4D51-A6BF-3FA3C66C6483}" srcId="{35755F85-5F73-4DF0-933E-157490B6D9F1}" destId="{EDD9E5FF-3C5C-4A29-9673-A925B3B272C1}" srcOrd="0" destOrd="0" parTransId="{F4C1C090-6D27-4605-A4DB-15345E6EED45}" sibTransId="{28539CC4-90E0-45ED-93E3-F31534D70E30}"/>
    <dgm:cxn modelId="{08243E6B-A5AB-4390-ABFF-C7110F4E8E90}" srcId="{EDD9E5FF-3C5C-4A29-9673-A925B3B272C1}" destId="{78A50301-AC97-48C9-A920-B72F1CDE330A}" srcOrd="1" destOrd="0" parTransId="{8C959F40-C138-4FE3-A969-AD78C0A7A7F1}" sibTransId="{760B7DB5-32DC-4B0B-B395-8B97B916F5A8}"/>
    <dgm:cxn modelId="{046CBE4F-9317-4D14-8100-6FBE73D654A1}" type="presOf" srcId="{A6DFDBE0-EAF6-4E2E-A164-3F22FC613FC5}" destId="{DD119D02-9988-4BA2-989C-75C6CA2334D5}" srcOrd="0" destOrd="0" presId="urn:microsoft.com/office/officeart/2005/8/layout/hierarchy3"/>
    <dgm:cxn modelId="{36A2D08E-FE3C-48EE-8D02-DF83507F484C}" type="presOf" srcId="{78A50301-AC97-48C9-A920-B72F1CDE330A}" destId="{9CE72665-AF48-442D-8860-5D471C2F1FEB}" srcOrd="0" destOrd="0" presId="urn:microsoft.com/office/officeart/2005/8/layout/hierarchy3"/>
    <dgm:cxn modelId="{E81AD593-0655-417E-BA7D-AA377D554D2D}" srcId="{23C14144-70E5-43D1-9D37-3360C04F68EE}" destId="{B5DD2E4A-023D-43D3-A9C0-3835C37752AA}" srcOrd="1" destOrd="0" parTransId="{A6DFDBE0-EAF6-4E2E-A164-3F22FC613FC5}" sibTransId="{156B972C-5BF7-46E6-BD6D-E90CF541F269}"/>
    <dgm:cxn modelId="{3D26DA98-F509-43B3-95E2-486800E6EB4A}" type="presOf" srcId="{85EE09DA-9C98-4D58-81ED-4BDA63EB8C14}" destId="{73445251-49B3-4555-8191-17269018473E}" srcOrd="0" destOrd="0" presId="urn:microsoft.com/office/officeart/2005/8/layout/hierarchy3"/>
    <dgm:cxn modelId="{52E63C9D-46AF-4FC7-8502-C90DD0CD98AF}" type="presOf" srcId="{35755F85-5F73-4DF0-933E-157490B6D9F1}" destId="{86D45189-B5DC-41C8-A94E-FE969E2FF60B}" srcOrd="0" destOrd="0" presId="urn:microsoft.com/office/officeart/2005/8/layout/hierarchy3"/>
    <dgm:cxn modelId="{29D323A2-889A-4373-861D-8FB301437C0F}" srcId="{23C14144-70E5-43D1-9D37-3360C04F68EE}" destId="{9D48AF5B-CE4A-4518-87B1-734E3F83EDE3}" srcOrd="0" destOrd="0" parTransId="{85EE09DA-9C98-4D58-81ED-4BDA63EB8C14}" sibTransId="{6B461FE7-940E-44E0-944C-4AD300416C7B}"/>
    <dgm:cxn modelId="{988D89B1-2B15-41A0-875A-492915F28CCF}" type="presOf" srcId="{23C14144-70E5-43D1-9D37-3360C04F68EE}" destId="{42036F77-3038-41ED-93AD-F9413D8D4E5E}" srcOrd="1" destOrd="0" presId="urn:microsoft.com/office/officeart/2005/8/layout/hierarchy3"/>
    <dgm:cxn modelId="{E082B1C0-99E6-4A64-AD6C-85F27F1FB350}" type="presOf" srcId="{9D48AF5B-CE4A-4518-87B1-734E3F83EDE3}" destId="{E82C5F9F-BC83-45A4-AF34-722131357103}" srcOrd="0" destOrd="0" presId="urn:microsoft.com/office/officeart/2005/8/layout/hierarchy3"/>
    <dgm:cxn modelId="{7F7967C5-17E6-4DD2-A694-E108AC3FDA90}" type="presOf" srcId="{EDD9E5FF-3C5C-4A29-9673-A925B3B272C1}" destId="{087FAA3E-9777-4328-9069-44F8DEA0F27E}" srcOrd="0" destOrd="0" presId="urn:microsoft.com/office/officeart/2005/8/layout/hierarchy3"/>
    <dgm:cxn modelId="{4D4CBFB3-90E5-4395-8062-51E784BE3977}" type="presParOf" srcId="{86D45189-B5DC-41C8-A94E-FE969E2FF60B}" destId="{71F38C52-A35C-4D9A-BFDD-8DB3F19C7D6C}" srcOrd="0" destOrd="0" presId="urn:microsoft.com/office/officeart/2005/8/layout/hierarchy3"/>
    <dgm:cxn modelId="{B7ECDBCA-1C68-4398-A2F9-1DA77D8FED3A}" type="presParOf" srcId="{71F38C52-A35C-4D9A-BFDD-8DB3F19C7D6C}" destId="{3000D6B7-EA6C-4CF6-8337-7080C1206261}" srcOrd="0" destOrd="0" presId="urn:microsoft.com/office/officeart/2005/8/layout/hierarchy3"/>
    <dgm:cxn modelId="{39935E35-5553-49AE-9788-F305A15A9D21}" type="presParOf" srcId="{3000D6B7-EA6C-4CF6-8337-7080C1206261}" destId="{087FAA3E-9777-4328-9069-44F8DEA0F27E}" srcOrd="0" destOrd="0" presId="urn:microsoft.com/office/officeart/2005/8/layout/hierarchy3"/>
    <dgm:cxn modelId="{1C1EC75B-B0E0-42EE-9024-EDD04D51019E}" type="presParOf" srcId="{3000D6B7-EA6C-4CF6-8337-7080C1206261}" destId="{804EDA63-7706-4D5C-8899-C0BFA587998B}" srcOrd="1" destOrd="0" presId="urn:microsoft.com/office/officeart/2005/8/layout/hierarchy3"/>
    <dgm:cxn modelId="{7E8BA8C2-4BD8-4DBB-9804-28516F37B414}" type="presParOf" srcId="{71F38C52-A35C-4D9A-BFDD-8DB3F19C7D6C}" destId="{AA8E4707-D8AA-4B98-8CCC-2A3FAA442D64}" srcOrd="1" destOrd="0" presId="urn:microsoft.com/office/officeart/2005/8/layout/hierarchy3"/>
    <dgm:cxn modelId="{BCBCE1D9-2BD0-41A0-85DD-A36E8985C9FB}" type="presParOf" srcId="{AA8E4707-D8AA-4B98-8CCC-2A3FAA442D64}" destId="{2761ACB8-3578-45D8-989D-349D698D64C9}" srcOrd="0" destOrd="0" presId="urn:microsoft.com/office/officeart/2005/8/layout/hierarchy3"/>
    <dgm:cxn modelId="{1DF01760-A8D9-48CE-A6D3-A1D9456360CB}" type="presParOf" srcId="{AA8E4707-D8AA-4B98-8CCC-2A3FAA442D64}" destId="{063CCADC-B901-432F-8938-76192A6200CB}" srcOrd="1" destOrd="0" presId="urn:microsoft.com/office/officeart/2005/8/layout/hierarchy3"/>
    <dgm:cxn modelId="{A96561F3-4D07-40D2-A404-818F5E681058}" type="presParOf" srcId="{AA8E4707-D8AA-4B98-8CCC-2A3FAA442D64}" destId="{CB741C9B-252B-4285-9452-7C4A54C27C86}" srcOrd="2" destOrd="0" presId="urn:microsoft.com/office/officeart/2005/8/layout/hierarchy3"/>
    <dgm:cxn modelId="{7B37C265-4DE9-45BF-8129-DE852C12399F}" type="presParOf" srcId="{AA8E4707-D8AA-4B98-8CCC-2A3FAA442D64}" destId="{9CE72665-AF48-442D-8860-5D471C2F1FEB}" srcOrd="3" destOrd="0" presId="urn:microsoft.com/office/officeart/2005/8/layout/hierarchy3"/>
    <dgm:cxn modelId="{1719D5D6-2761-40DF-8F3E-B70492159B92}" type="presParOf" srcId="{86D45189-B5DC-41C8-A94E-FE969E2FF60B}" destId="{9EDFE34D-F875-46B4-8BFB-AF0F78DF2349}" srcOrd="1" destOrd="0" presId="urn:microsoft.com/office/officeart/2005/8/layout/hierarchy3"/>
    <dgm:cxn modelId="{61EC35CA-E7CD-4B2F-B149-205F1A070BED}" type="presParOf" srcId="{9EDFE34D-F875-46B4-8BFB-AF0F78DF2349}" destId="{3F2E996B-EAC7-40F8-9FE5-4B9C8A7AAEFF}" srcOrd="0" destOrd="0" presId="urn:microsoft.com/office/officeart/2005/8/layout/hierarchy3"/>
    <dgm:cxn modelId="{1898363A-E2CE-45DE-B875-B8A799A1A909}" type="presParOf" srcId="{3F2E996B-EAC7-40F8-9FE5-4B9C8A7AAEFF}" destId="{28BBA60A-AD4F-4A9C-ADF5-68D5F2720F7F}" srcOrd="0" destOrd="0" presId="urn:microsoft.com/office/officeart/2005/8/layout/hierarchy3"/>
    <dgm:cxn modelId="{2883902A-16C1-4B6B-9D8C-2F02531F1E65}" type="presParOf" srcId="{3F2E996B-EAC7-40F8-9FE5-4B9C8A7AAEFF}" destId="{42036F77-3038-41ED-93AD-F9413D8D4E5E}" srcOrd="1" destOrd="0" presId="urn:microsoft.com/office/officeart/2005/8/layout/hierarchy3"/>
    <dgm:cxn modelId="{A2953A08-ECA5-4E43-A7CD-95C3F63180DD}" type="presParOf" srcId="{9EDFE34D-F875-46B4-8BFB-AF0F78DF2349}" destId="{DB37CF74-11E7-4F09-9598-C4209B82F2A8}" srcOrd="1" destOrd="0" presId="urn:microsoft.com/office/officeart/2005/8/layout/hierarchy3"/>
    <dgm:cxn modelId="{0902E398-6639-4155-A609-7ADA2917E341}" type="presParOf" srcId="{DB37CF74-11E7-4F09-9598-C4209B82F2A8}" destId="{73445251-49B3-4555-8191-17269018473E}" srcOrd="0" destOrd="0" presId="urn:microsoft.com/office/officeart/2005/8/layout/hierarchy3"/>
    <dgm:cxn modelId="{A87A1C90-BD59-4E39-B5C0-F8F57C5D4B61}" type="presParOf" srcId="{DB37CF74-11E7-4F09-9598-C4209B82F2A8}" destId="{E82C5F9F-BC83-45A4-AF34-722131357103}" srcOrd="1" destOrd="0" presId="urn:microsoft.com/office/officeart/2005/8/layout/hierarchy3"/>
    <dgm:cxn modelId="{43602FD3-BC52-4404-9317-25BF0B3D8915}" type="presParOf" srcId="{DB37CF74-11E7-4F09-9598-C4209B82F2A8}" destId="{DD119D02-9988-4BA2-989C-75C6CA2334D5}" srcOrd="2" destOrd="0" presId="urn:microsoft.com/office/officeart/2005/8/layout/hierarchy3"/>
    <dgm:cxn modelId="{74782BA9-E840-4CEB-B229-BE84CBE9F2B5}" type="presParOf" srcId="{DB37CF74-11E7-4F09-9598-C4209B82F2A8}" destId="{3C066ABC-577B-4861-80F9-0CD510C417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381918-8B66-407A-BD77-3891228F2F0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79BA09-108F-4884-B1A3-A870B964B8E3}">
      <dgm:prSet phldrT="[Text]"/>
      <dgm:spPr>
        <a:solidFill>
          <a:srgbClr val="86CEE1"/>
        </a:solidFill>
      </dgm:spPr>
      <dgm:t>
        <a:bodyPr/>
        <a:lstStyle/>
        <a:p>
          <a:r>
            <a:rPr lang="en-GB" dirty="0"/>
            <a:t>Fit Model</a:t>
          </a:r>
        </a:p>
      </dgm:t>
    </dgm:pt>
    <dgm:pt modelId="{E37E76B9-9FF6-4FBB-ADEE-609A361E03A8}" type="parTrans" cxnId="{2F50437F-CF66-41C2-8626-4E7199E3F77D}">
      <dgm:prSet/>
      <dgm:spPr/>
      <dgm:t>
        <a:bodyPr/>
        <a:lstStyle/>
        <a:p>
          <a:endParaRPr lang="en-GB"/>
        </a:p>
      </dgm:t>
    </dgm:pt>
    <dgm:pt modelId="{E6E96119-7819-41B1-96B7-52AA2AC55793}" type="sibTrans" cxnId="{2F50437F-CF66-41C2-8626-4E7199E3F77D}">
      <dgm:prSet/>
      <dgm:spPr/>
      <dgm:t>
        <a:bodyPr/>
        <a:lstStyle/>
        <a:p>
          <a:endParaRPr lang="en-GB"/>
        </a:p>
      </dgm:t>
    </dgm:pt>
    <dgm:pt modelId="{DB53EC19-6055-4D51-A009-A3669B85CD02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000" dirty="0"/>
            <a:t>Training data array</a:t>
          </a:r>
        </a:p>
      </dgm:t>
    </dgm:pt>
    <dgm:pt modelId="{CD3A6E57-46B4-4BAA-80C0-F30BD576D700}" type="parTrans" cxnId="{5362658F-5326-45D3-9EAE-4656BEE0B0D7}">
      <dgm:prSet/>
      <dgm:spPr/>
      <dgm:t>
        <a:bodyPr/>
        <a:lstStyle/>
        <a:p>
          <a:endParaRPr lang="en-GB"/>
        </a:p>
      </dgm:t>
    </dgm:pt>
    <dgm:pt modelId="{74022B9F-E7C6-458D-B7B3-BF2372EA709D}" type="sibTrans" cxnId="{5362658F-5326-45D3-9EAE-4656BEE0B0D7}">
      <dgm:prSet/>
      <dgm:spPr/>
      <dgm:t>
        <a:bodyPr/>
        <a:lstStyle/>
        <a:p>
          <a:endParaRPr lang="en-GB"/>
        </a:p>
      </dgm:t>
    </dgm:pt>
    <dgm:pt modelId="{1241FC2A-068C-47B5-B16B-CE4F3D2BB82B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000" dirty="0"/>
            <a:t>Label data array</a:t>
          </a:r>
        </a:p>
      </dgm:t>
    </dgm:pt>
    <dgm:pt modelId="{AA9FD0FD-F403-4E2D-BF75-F5F4B69A76BA}" type="parTrans" cxnId="{97F0CBC2-2E1C-4ED1-9C9C-5E48577F7B01}">
      <dgm:prSet/>
      <dgm:spPr/>
      <dgm:t>
        <a:bodyPr/>
        <a:lstStyle/>
        <a:p>
          <a:endParaRPr lang="en-GB"/>
        </a:p>
      </dgm:t>
    </dgm:pt>
    <dgm:pt modelId="{659A4EC2-740C-4611-88EB-1F100E9F4CE1}" type="sibTrans" cxnId="{97F0CBC2-2E1C-4ED1-9C9C-5E48577F7B01}">
      <dgm:prSet/>
      <dgm:spPr/>
      <dgm:t>
        <a:bodyPr/>
        <a:lstStyle/>
        <a:p>
          <a:endParaRPr lang="en-GB"/>
        </a:p>
      </dgm:t>
    </dgm:pt>
    <dgm:pt modelId="{E196F169-3D31-4AB7-9C46-88D5DCADD32D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000" dirty="0"/>
            <a:t>10% </a:t>
          </a:r>
          <a:r>
            <a:rPr lang="en-GB" sz="2000" dirty="0" err="1"/>
            <a:t>validation_split</a:t>
          </a:r>
          <a:endParaRPr lang="en-GB" sz="2000" dirty="0"/>
        </a:p>
      </dgm:t>
    </dgm:pt>
    <dgm:pt modelId="{2770AD2C-D181-4A12-9F1F-B3A21C035088}" type="parTrans" cxnId="{71CF908E-4223-4B9F-B59D-523D44531AC8}">
      <dgm:prSet/>
      <dgm:spPr/>
      <dgm:t>
        <a:bodyPr/>
        <a:lstStyle/>
        <a:p>
          <a:endParaRPr lang="en-GB"/>
        </a:p>
      </dgm:t>
    </dgm:pt>
    <dgm:pt modelId="{56E9299E-F413-40AA-A605-70BD0A39094A}" type="sibTrans" cxnId="{71CF908E-4223-4B9F-B59D-523D44531AC8}">
      <dgm:prSet/>
      <dgm:spPr/>
      <dgm:t>
        <a:bodyPr/>
        <a:lstStyle/>
        <a:p>
          <a:endParaRPr lang="en-GB"/>
        </a:p>
      </dgm:t>
    </dgm:pt>
    <dgm:pt modelId="{E516AF0A-3E28-44AC-B666-D11DDA8F1506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000" dirty="0"/>
            <a:t>Epoch size: 50</a:t>
          </a:r>
        </a:p>
      </dgm:t>
    </dgm:pt>
    <dgm:pt modelId="{725B2AED-DA40-4AC5-89C8-C9C3172C8408}" type="parTrans" cxnId="{389EC62D-08D8-428B-9B90-EC3A5BB9D93E}">
      <dgm:prSet/>
      <dgm:spPr/>
      <dgm:t>
        <a:bodyPr/>
        <a:lstStyle/>
        <a:p>
          <a:endParaRPr lang="en-GB"/>
        </a:p>
      </dgm:t>
    </dgm:pt>
    <dgm:pt modelId="{34DF4D37-75E8-4625-9649-422AF7AA93B1}" type="sibTrans" cxnId="{389EC62D-08D8-428B-9B90-EC3A5BB9D93E}">
      <dgm:prSet/>
      <dgm:spPr/>
      <dgm:t>
        <a:bodyPr/>
        <a:lstStyle/>
        <a:p>
          <a:endParaRPr lang="en-GB"/>
        </a:p>
      </dgm:t>
    </dgm:pt>
    <dgm:pt modelId="{3D512FA8-C609-4207-8767-C7DB865D9977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000" dirty="0"/>
            <a:t>Batch size: 50</a:t>
          </a:r>
          <a:endParaRPr lang="en-GB" sz="1900" dirty="0"/>
        </a:p>
      </dgm:t>
    </dgm:pt>
    <dgm:pt modelId="{8D299B24-0437-444E-B1BD-9872B9458470}" type="parTrans" cxnId="{645534B3-AD9F-4B24-B51E-86960A6DF791}">
      <dgm:prSet/>
      <dgm:spPr/>
      <dgm:t>
        <a:bodyPr/>
        <a:lstStyle/>
        <a:p>
          <a:endParaRPr lang="en-GB"/>
        </a:p>
      </dgm:t>
    </dgm:pt>
    <dgm:pt modelId="{E28AE66F-D3E2-4289-970E-D96E2933CCDB}" type="sibTrans" cxnId="{645534B3-AD9F-4B24-B51E-86960A6DF791}">
      <dgm:prSet/>
      <dgm:spPr/>
      <dgm:t>
        <a:bodyPr/>
        <a:lstStyle/>
        <a:p>
          <a:endParaRPr lang="en-GB"/>
        </a:p>
      </dgm:t>
    </dgm:pt>
    <dgm:pt modelId="{7F24403A-E206-4DC2-8F9A-843ECDE826EC}" type="pres">
      <dgm:prSet presAssocID="{90381918-8B66-407A-BD77-3891228F2F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368194-8A42-4169-81DB-E297AA80AE8B}" type="pres">
      <dgm:prSet presAssocID="{1F79BA09-108F-4884-B1A3-A870B964B8E3}" presName="centerShape" presStyleLbl="node0" presStyleIdx="0" presStyleCnt="1"/>
      <dgm:spPr/>
    </dgm:pt>
    <dgm:pt modelId="{0F1B84E4-1DFB-4AB1-B07C-2B7ECEC19A18}" type="pres">
      <dgm:prSet presAssocID="{CD3A6E57-46B4-4BAA-80C0-F30BD576D700}" presName="parTrans" presStyleLbl="bgSibTrans2D1" presStyleIdx="0" presStyleCnt="5"/>
      <dgm:spPr/>
    </dgm:pt>
    <dgm:pt modelId="{EC701559-B3FF-4679-872F-A10353D2F14D}" type="pres">
      <dgm:prSet presAssocID="{DB53EC19-6055-4D51-A009-A3669B85CD02}" presName="node" presStyleLbl="node1" presStyleIdx="0" presStyleCnt="5">
        <dgm:presLayoutVars>
          <dgm:bulletEnabled val="1"/>
        </dgm:presLayoutVars>
      </dgm:prSet>
      <dgm:spPr/>
    </dgm:pt>
    <dgm:pt modelId="{0A26EC7C-5094-4163-B682-B8B9EFE2DB11}" type="pres">
      <dgm:prSet presAssocID="{AA9FD0FD-F403-4E2D-BF75-F5F4B69A76BA}" presName="parTrans" presStyleLbl="bgSibTrans2D1" presStyleIdx="1" presStyleCnt="5"/>
      <dgm:spPr/>
    </dgm:pt>
    <dgm:pt modelId="{8C1C5804-D7FB-4AB8-8657-F012D9E7D246}" type="pres">
      <dgm:prSet presAssocID="{1241FC2A-068C-47B5-B16B-CE4F3D2BB82B}" presName="node" presStyleLbl="node1" presStyleIdx="1" presStyleCnt="5">
        <dgm:presLayoutVars>
          <dgm:bulletEnabled val="1"/>
        </dgm:presLayoutVars>
      </dgm:prSet>
      <dgm:spPr/>
    </dgm:pt>
    <dgm:pt modelId="{E82FE049-1CB1-4851-94C9-128828E00638}" type="pres">
      <dgm:prSet presAssocID="{2770AD2C-D181-4A12-9F1F-B3A21C035088}" presName="parTrans" presStyleLbl="bgSibTrans2D1" presStyleIdx="2" presStyleCnt="5"/>
      <dgm:spPr/>
    </dgm:pt>
    <dgm:pt modelId="{73E02C54-0D00-4AF8-9FE3-4D1E5614896F}" type="pres">
      <dgm:prSet presAssocID="{E196F169-3D31-4AB7-9C46-88D5DCADD32D}" presName="node" presStyleLbl="node1" presStyleIdx="2" presStyleCnt="5">
        <dgm:presLayoutVars>
          <dgm:bulletEnabled val="1"/>
        </dgm:presLayoutVars>
      </dgm:prSet>
      <dgm:spPr/>
    </dgm:pt>
    <dgm:pt modelId="{77BABEC3-B886-4A61-BB1B-54A6CFCA1419}" type="pres">
      <dgm:prSet presAssocID="{725B2AED-DA40-4AC5-89C8-C9C3172C8408}" presName="parTrans" presStyleLbl="bgSibTrans2D1" presStyleIdx="3" presStyleCnt="5"/>
      <dgm:spPr/>
    </dgm:pt>
    <dgm:pt modelId="{D64C0CF7-9290-43BA-BB05-AD5AD07865A7}" type="pres">
      <dgm:prSet presAssocID="{E516AF0A-3E28-44AC-B666-D11DDA8F1506}" presName="node" presStyleLbl="node1" presStyleIdx="3" presStyleCnt="5">
        <dgm:presLayoutVars>
          <dgm:bulletEnabled val="1"/>
        </dgm:presLayoutVars>
      </dgm:prSet>
      <dgm:spPr/>
    </dgm:pt>
    <dgm:pt modelId="{E821BB37-E61C-4CE1-AD95-F49C66717F1F}" type="pres">
      <dgm:prSet presAssocID="{8D299B24-0437-444E-B1BD-9872B9458470}" presName="parTrans" presStyleLbl="bgSibTrans2D1" presStyleIdx="4" presStyleCnt="5"/>
      <dgm:spPr/>
    </dgm:pt>
    <dgm:pt modelId="{B561D307-4296-4CEC-BA23-1734E66B94EA}" type="pres">
      <dgm:prSet presAssocID="{3D512FA8-C609-4207-8767-C7DB865D9977}" presName="node" presStyleLbl="node1" presStyleIdx="4" presStyleCnt="5">
        <dgm:presLayoutVars>
          <dgm:bulletEnabled val="1"/>
        </dgm:presLayoutVars>
      </dgm:prSet>
      <dgm:spPr/>
    </dgm:pt>
  </dgm:ptLst>
  <dgm:cxnLst>
    <dgm:cxn modelId="{CEA2C014-C511-4375-B91E-6904E02C0570}" type="presOf" srcId="{AA9FD0FD-F403-4E2D-BF75-F5F4B69A76BA}" destId="{0A26EC7C-5094-4163-B682-B8B9EFE2DB11}" srcOrd="0" destOrd="0" presId="urn:microsoft.com/office/officeart/2005/8/layout/radial4"/>
    <dgm:cxn modelId="{312AF419-E840-45B3-88F8-5A3A6595DD70}" type="presOf" srcId="{1F79BA09-108F-4884-B1A3-A870B964B8E3}" destId="{D2368194-8A42-4169-81DB-E297AA80AE8B}" srcOrd="0" destOrd="0" presId="urn:microsoft.com/office/officeart/2005/8/layout/radial4"/>
    <dgm:cxn modelId="{389EC62D-08D8-428B-9B90-EC3A5BB9D93E}" srcId="{1F79BA09-108F-4884-B1A3-A870B964B8E3}" destId="{E516AF0A-3E28-44AC-B666-D11DDA8F1506}" srcOrd="3" destOrd="0" parTransId="{725B2AED-DA40-4AC5-89C8-C9C3172C8408}" sibTransId="{34DF4D37-75E8-4625-9649-422AF7AA93B1}"/>
    <dgm:cxn modelId="{BBB5D664-6BE8-446B-92D0-327DB60718B6}" type="presOf" srcId="{2770AD2C-D181-4A12-9F1F-B3A21C035088}" destId="{E82FE049-1CB1-4851-94C9-128828E00638}" srcOrd="0" destOrd="0" presId="urn:microsoft.com/office/officeart/2005/8/layout/radial4"/>
    <dgm:cxn modelId="{2F50437F-CF66-41C2-8626-4E7199E3F77D}" srcId="{90381918-8B66-407A-BD77-3891228F2F05}" destId="{1F79BA09-108F-4884-B1A3-A870B964B8E3}" srcOrd="0" destOrd="0" parTransId="{E37E76B9-9FF6-4FBB-ADEE-609A361E03A8}" sibTransId="{E6E96119-7819-41B1-96B7-52AA2AC55793}"/>
    <dgm:cxn modelId="{49016087-3C95-42C7-BD9F-70B3B70E6B9F}" type="presOf" srcId="{725B2AED-DA40-4AC5-89C8-C9C3172C8408}" destId="{77BABEC3-B886-4A61-BB1B-54A6CFCA1419}" srcOrd="0" destOrd="0" presId="urn:microsoft.com/office/officeart/2005/8/layout/radial4"/>
    <dgm:cxn modelId="{71CF908E-4223-4B9F-B59D-523D44531AC8}" srcId="{1F79BA09-108F-4884-B1A3-A870B964B8E3}" destId="{E196F169-3D31-4AB7-9C46-88D5DCADD32D}" srcOrd="2" destOrd="0" parTransId="{2770AD2C-D181-4A12-9F1F-B3A21C035088}" sibTransId="{56E9299E-F413-40AA-A605-70BD0A39094A}"/>
    <dgm:cxn modelId="{5362658F-5326-45D3-9EAE-4656BEE0B0D7}" srcId="{1F79BA09-108F-4884-B1A3-A870B964B8E3}" destId="{DB53EC19-6055-4D51-A009-A3669B85CD02}" srcOrd="0" destOrd="0" parTransId="{CD3A6E57-46B4-4BAA-80C0-F30BD576D700}" sibTransId="{74022B9F-E7C6-458D-B7B3-BF2372EA709D}"/>
    <dgm:cxn modelId="{7E1BFD8F-3C2B-4A69-A35B-BF3F5E77751E}" type="presOf" srcId="{CD3A6E57-46B4-4BAA-80C0-F30BD576D700}" destId="{0F1B84E4-1DFB-4AB1-B07C-2B7ECEC19A18}" srcOrd="0" destOrd="0" presId="urn:microsoft.com/office/officeart/2005/8/layout/radial4"/>
    <dgm:cxn modelId="{ACE784A1-AB48-4435-9A3F-0B18774AC48C}" type="presOf" srcId="{1241FC2A-068C-47B5-B16B-CE4F3D2BB82B}" destId="{8C1C5804-D7FB-4AB8-8657-F012D9E7D246}" srcOrd="0" destOrd="0" presId="urn:microsoft.com/office/officeart/2005/8/layout/radial4"/>
    <dgm:cxn modelId="{0A1054A8-7093-446A-8FCF-0DEAA88D1561}" type="presOf" srcId="{3D512FA8-C609-4207-8767-C7DB865D9977}" destId="{B561D307-4296-4CEC-BA23-1734E66B94EA}" srcOrd="0" destOrd="0" presId="urn:microsoft.com/office/officeart/2005/8/layout/radial4"/>
    <dgm:cxn modelId="{645534B3-AD9F-4B24-B51E-86960A6DF791}" srcId="{1F79BA09-108F-4884-B1A3-A870B964B8E3}" destId="{3D512FA8-C609-4207-8767-C7DB865D9977}" srcOrd="4" destOrd="0" parTransId="{8D299B24-0437-444E-B1BD-9872B9458470}" sibTransId="{E28AE66F-D3E2-4289-970E-D96E2933CCDB}"/>
    <dgm:cxn modelId="{5E8FF9B6-2324-4C0C-A89B-A46F8BEA88ED}" type="presOf" srcId="{E196F169-3D31-4AB7-9C46-88D5DCADD32D}" destId="{73E02C54-0D00-4AF8-9FE3-4D1E5614896F}" srcOrd="0" destOrd="0" presId="urn:microsoft.com/office/officeart/2005/8/layout/radial4"/>
    <dgm:cxn modelId="{97F0CBC2-2E1C-4ED1-9C9C-5E48577F7B01}" srcId="{1F79BA09-108F-4884-B1A3-A870B964B8E3}" destId="{1241FC2A-068C-47B5-B16B-CE4F3D2BB82B}" srcOrd="1" destOrd="0" parTransId="{AA9FD0FD-F403-4E2D-BF75-F5F4B69A76BA}" sibTransId="{659A4EC2-740C-4611-88EB-1F100E9F4CE1}"/>
    <dgm:cxn modelId="{93F6B4C4-71EE-45FC-8803-7379DA91C6BD}" type="presOf" srcId="{DB53EC19-6055-4D51-A009-A3669B85CD02}" destId="{EC701559-B3FF-4679-872F-A10353D2F14D}" srcOrd="0" destOrd="0" presId="urn:microsoft.com/office/officeart/2005/8/layout/radial4"/>
    <dgm:cxn modelId="{0BDBD0C5-139E-4A55-BA5E-41B774C5BC9E}" type="presOf" srcId="{90381918-8B66-407A-BD77-3891228F2F05}" destId="{7F24403A-E206-4DC2-8F9A-843ECDE826EC}" srcOrd="0" destOrd="0" presId="urn:microsoft.com/office/officeart/2005/8/layout/radial4"/>
    <dgm:cxn modelId="{DDE824D3-1679-4325-B44D-9933C716D90E}" type="presOf" srcId="{8D299B24-0437-444E-B1BD-9872B9458470}" destId="{E821BB37-E61C-4CE1-AD95-F49C66717F1F}" srcOrd="0" destOrd="0" presId="urn:microsoft.com/office/officeart/2005/8/layout/radial4"/>
    <dgm:cxn modelId="{5D7B71F0-1162-488C-8886-517BF46575CD}" type="presOf" srcId="{E516AF0A-3E28-44AC-B666-D11DDA8F1506}" destId="{D64C0CF7-9290-43BA-BB05-AD5AD07865A7}" srcOrd="0" destOrd="0" presId="urn:microsoft.com/office/officeart/2005/8/layout/radial4"/>
    <dgm:cxn modelId="{37F2D4F8-6B69-4A2F-A43D-5D1DC2B9072A}" type="presParOf" srcId="{7F24403A-E206-4DC2-8F9A-843ECDE826EC}" destId="{D2368194-8A42-4169-81DB-E297AA80AE8B}" srcOrd="0" destOrd="0" presId="urn:microsoft.com/office/officeart/2005/8/layout/radial4"/>
    <dgm:cxn modelId="{A92E98CA-39AD-4C8F-8FC0-EC5521A0E0CB}" type="presParOf" srcId="{7F24403A-E206-4DC2-8F9A-843ECDE826EC}" destId="{0F1B84E4-1DFB-4AB1-B07C-2B7ECEC19A18}" srcOrd="1" destOrd="0" presId="urn:microsoft.com/office/officeart/2005/8/layout/radial4"/>
    <dgm:cxn modelId="{E408BCA2-97CB-4B1D-9FF3-7424A18F4D50}" type="presParOf" srcId="{7F24403A-E206-4DC2-8F9A-843ECDE826EC}" destId="{EC701559-B3FF-4679-872F-A10353D2F14D}" srcOrd="2" destOrd="0" presId="urn:microsoft.com/office/officeart/2005/8/layout/radial4"/>
    <dgm:cxn modelId="{EDA64A20-881B-4783-BA2F-FF55C51809E8}" type="presParOf" srcId="{7F24403A-E206-4DC2-8F9A-843ECDE826EC}" destId="{0A26EC7C-5094-4163-B682-B8B9EFE2DB11}" srcOrd="3" destOrd="0" presId="urn:microsoft.com/office/officeart/2005/8/layout/radial4"/>
    <dgm:cxn modelId="{83221ADE-9264-4D1E-B9C3-0BC34ECA2ED9}" type="presParOf" srcId="{7F24403A-E206-4DC2-8F9A-843ECDE826EC}" destId="{8C1C5804-D7FB-4AB8-8657-F012D9E7D246}" srcOrd="4" destOrd="0" presId="urn:microsoft.com/office/officeart/2005/8/layout/radial4"/>
    <dgm:cxn modelId="{02556BF3-ED94-4B3C-8691-B69A1BBB04F3}" type="presParOf" srcId="{7F24403A-E206-4DC2-8F9A-843ECDE826EC}" destId="{E82FE049-1CB1-4851-94C9-128828E00638}" srcOrd="5" destOrd="0" presId="urn:microsoft.com/office/officeart/2005/8/layout/radial4"/>
    <dgm:cxn modelId="{AF6001A0-B552-4936-991D-C4F4B1DF4CA5}" type="presParOf" srcId="{7F24403A-E206-4DC2-8F9A-843ECDE826EC}" destId="{73E02C54-0D00-4AF8-9FE3-4D1E5614896F}" srcOrd="6" destOrd="0" presId="urn:microsoft.com/office/officeart/2005/8/layout/radial4"/>
    <dgm:cxn modelId="{1092CBB7-1D53-486C-A063-F329C2AE9D81}" type="presParOf" srcId="{7F24403A-E206-4DC2-8F9A-843ECDE826EC}" destId="{77BABEC3-B886-4A61-BB1B-54A6CFCA1419}" srcOrd="7" destOrd="0" presId="urn:microsoft.com/office/officeart/2005/8/layout/radial4"/>
    <dgm:cxn modelId="{8C099E7C-604A-461C-9046-1842A2268AE5}" type="presParOf" srcId="{7F24403A-E206-4DC2-8F9A-843ECDE826EC}" destId="{D64C0CF7-9290-43BA-BB05-AD5AD07865A7}" srcOrd="8" destOrd="0" presId="urn:microsoft.com/office/officeart/2005/8/layout/radial4"/>
    <dgm:cxn modelId="{59CE678F-60D4-482F-9570-05C93C06BB2C}" type="presParOf" srcId="{7F24403A-E206-4DC2-8F9A-843ECDE826EC}" destId="{E821BB37-E61C-4CE1-AD95-F49C66717F1F}" srcOrd="9" destOrd="0" presId="urn:microsoft.com/office/officeart/2005/8/layout/radial4"/>
    <dgm:cxn modelId="{4FA3E98D-3DA7-4120-8C8B-BF3D004A8191}" type="presParOf" srcId="{7F24403A-E206-4DC2-8F9A-843ECDE826EC}" destId="{B561D307-4296-4CEC-BA23-1734E66B94E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6A8394-B0E6-47BB-84E3-6FBC7DAC9B0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83A125-F77C-43C0-9010-696E564F2F13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Georgia" panose="02040502050405020303" pitchFamily="18" charset="0"/>
            </a:rPr>
            <a:t>Images from GoPro (new_img)</a:t>
          </a:r>
        </a:p>
      </dgm:t>
    </dgm:pt>
    <dgm:pt modelId="{EFE1B79A-5AB1-4645-B139-DDD1D7DE277D}" type="parTrans" cxnId="{AD33CA54-4809-4C96-9EB8-29DAD9DE32B4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C39E4AD3-3694-4C24-940F-8F00919F3B63}" type="sibTrans" cxnId="{AD33CA54-4809-4C96-9EB8-29DAD9DE32B4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6A797EB5-DA3A-4520-B36D-E30E77B246DB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Georgia" panose="02040502050405020303" pitchFamily="18" charset="0"/>
            </a:rPr>
            <a:t>Defining an object for GoPro </a:t>
          </a:r>
        </a:p>
      </dgm:t>
    </dgm:pt>
    <dgm:pt modelId="{39134F27-7143-46B0-B6EB-118652189478}" type="parTrans" cxnId="{2CB11655-BCA2-436E-AA41-5B65832CFD57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BB706095-ED40-4203-ADA9-B0147CE5E692}" type="sibTrans" cxnId="{2CB11655-BCA2-436E-AA41-5B65832CFD57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2D66937-4D6A-40B4-BAAC-D6F300D9818C}">
      <dgm:prSet phldrT="[Text]" custT="1"/>
      <dgm:spPr/>
      <dgm:t>
        <a:bodyPr/>
        <a:lstStyle/>
        <a:p>
          <a:pPr algn="ctr" rtl="0"/>
          <a:r>
            <a:rPr kumimoji="0" lang="en-GB" altLang="en-U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Courier New" panose="02070309020205020404" pitchFamily="49" charset="0"/>
            </a:rPr>
            <a:t>Call stored CNN model using </a:t>
          </a:r>
          <a:r>
            <a:rPr kumimoji="0" lang="en-GB" altLang="en-US" sz="1600" b="0" i="0" u="none" strike="noStrike" cap="none" normalizeH="0" baseline="0" dirty="0" err="1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Courier New" panose="02070309020205020404" pitchFamily="49" charset="0"/>
            </a:rPr>
            <a:t>loaded_model</a:t>
          </a:r>
          <a:endParaRPr lang="en-US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DBFE0D5B-C98C-4CF5-9B2C-981F1D75EAAC}" type="parTrans" cxnId="{46D1ACCB-B9BB-4471-B8B4-9201EA5AEC83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4AFA84B-1519-4159-952D-40B297E1C341}" type="sibTrans" cxnId="{46D1ACCB-B9BB-4471-B8B4-9201EA5AEC83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CF770DE-0D55-44F2-9657-32528DDE9C51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Georgia" panose="02040502050405020303" pitchFamily="18" charset="0"/>
            </a:rPr>
            <a:t>Pre – Process captured images</a:t>
          </a:r>
        </a:p>
      </dgm:t>
    </dgm:pt>
    <dgm:pt modelId="{F9DC7D88-BD0B-4309-907C-0C387ECC8B87}" type="parTrans" cxnId="{28B2C8F0-A217-4E3E-8A55-0FD3A80DE148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6664A30E-522A-47A7-A663-AB87D4157776}" type="sibTrans" cxnId="{28B2C8F0-A217-4E3E-8A55-0FD3A80DE148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D2D4F908-6D8A-43B9-BFB4-EDAA1AC0B7E6}">
      <dgm:prSet phldrT="[Text]" custT="1"/>
      <dgm:spPr/>
      <dgm:t>
        <a:bodyPr/>
        <a:lstStyle/>
        <a:p>
          <a:pPr algn="ctr"/>
          <a:r>
            <a:rPr lang="en-US" sz="1600" dirty="0">
              <a:solidFill>
                <a:srgbClr val="002060"/>
              </a:solidFill>
              <a:latin typeface="Georgia" panose="02040502050405020303" pitchFamily="18" charset="0"/>
            </a:rPr>
            <a:t>Run the command - </a:t>
          </a:r>
          <a:r>
            <a:rPr lang="en-US" sz="1600" dirty="0" err="1">
              <a:solidFill>
                <a:srgbClr val="002060"/>
              </a:solidFill>
            </a:rPr>
            <a:t>loaded_model.predict_classes</a:t>
          </a:r>
          <a:r>
            <a:rPr lang="en-US" sz="1600" dirty="0">
              <a:solidFill>
                <a:srgbClr val="002060"/>
              </a:solidFill>
            </a:rPr>
            <a:t>(</a:t>
          </a:r>
          <a:r>
            <a:rPr lang="en-US" sz="1600" dirty="0" err="1">
              <a:solidFill>
                <a:srgbClr val="002060"/>
              </a:solidFill>
            </a:rPr>
            <a:t>new_img</a:t>
          </a:r>
          <a:r>
            <a:rPr lang="en-US" sz="1600" dirty="0">
              <a:solidFill>
                <a:srgbClr val="002060"/>
              </a:solidFill>
            </a:rPr>
            <a:t>)</a:t>
          </a:r>
          <a:endParaRPr lang="en-US" sz="1600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2FC29433-3546-4EAB-9C1D-CF2503005084}" type="sibTrans" cxnId="{98035E6A-7900-4C06-9A25-142EB9809FDF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720EAB20-AD4D-45EB-99CA-4AC5AEED49D7}" type="parTrans" cxnId="{98035E6A-7900-4C06-9A25-142EB9809FDF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9583E24-71DA-46B0-8951-220464460088}">
      <dgm:prSet phldrT="[Text]" custT="1"/>
      <dgm:spPr/>
      <dgm:t>
        <a:bodyPr/>
        <a:lstStyle/>
        <a:p>
          <a:r>
            <a:rPr lang="en-US" sz="1600" dirty="0">
              <a:solidFill>
                <a:srgbClr val="002060"/>
              </a:solidFill>
              <a:latin typeface="Georgia" panose="02040502050405020303" pitchFamily="18" charset="0"/>
            </a:rPr>
            <a:t>Predict class &amp; define the fish species</a:t>
          </a:r>
        </a:p>
      </dgm:t>
    </dgm:pt>
    <dgm:pt modelId="{864F598A-C09C-4367-B33E-55EA39748C1E}" type="parTrans" cxnId="{319F7A26-F9DD-438A-8348-6FAC07CFE8D1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9D27AAA3-E96D-4944-9294-7BBAB755F39A}" type="sibTrans" cxnId="{319F7A26-F9DD-438A-8348-6FAC07CFE8D1}">
      <dgm:prSet/>
      <dgm:spPr/>
      <dgm:t>
        <a:bodyPr/>
        <a:lstStyle/>
        <a:p>
          <a:endParaRPr lang="en-US" sz="160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EEFFF4F2-89D4-4BDA-8626-6BF0DCF7E771}" type="pres">
      <dgm:prSet presAssocID="{1B6A8394-B0E6-47BB-84E3-6FBC7DAC9B08}" presName="Name0" presStyleCnt="0">
        <dgm:presLayoutVars>
          <dgm:chMax val="7"/>
          <dgm:chPref val="5"/>
        </dgm:presLayoutVars>
      </dgm:prSet>
      <dgm:spPr/>
    </dgm:pt>
    <dgm:pt modelId="{7701223A-7183-4666-ACE3-B7E2DF20947B}" type="pres">
      <dgm:prSet presAssocID="{1B6A8394-B0E6-47BB-84E3-6FBC7DAC9B08}" presName="arrowNode" presStyleLbl="node1" presStyleIdx="0" presStyleCnt="1"/>
      <dgm:spPr/>
    </dgm:pt>
    <dgm:pt modelId="{6EDC1CB5-35E6-40EA-882A-FB6E29403A77}" type="pres">
      <dgm:prSet presAssocID="{3A83A125-F77C-43C0-9010-696E564F2F13}" presName="txNode1" presStyleLbl="revTx" presStyleIdx="0" presStyleCnt="6" custLinFactNeighborX="-43075">
        <dgm:presLayoutVars>
          <dgm:bulletEnabled val="1"/>
        </dgm:presLayoutVars>
      </dgm:prSet>
      <dgm:spPr/>
    </dgm:pt>
    <dgm:pt modelId="{25815CDB-3C9E-464B-B93F-1D3C104108B8}" type="pres">
      <dgm:prSet presAssocID="{6A797EB5-DA3A-4520-B36D-E30E77B246DB}" presName="txNode2" presStyleLbl="revTx" presStyleIdx="1" presStyleCnt="6">
        <dgm:presLayoutVars>
          <dgm:bulletEnabled val="1"/>
        </dgm:presLayoutVars>
      </dgm:prSet>
      <dgm:spPr/>
    </dgm:pt>
    <dgm:pt modelId="{F96E4EE1-F080-4DC1-B484-E65A701F4655}" type="pres">
      <dgm:prSet presAssocID="{BB706095-ED40-4203-ADA9-B0147CE5E692}" presName="dotNode2" presStyleCnt="0"/>
      <dgm:spPr/>
    </dgm:pt>
    <dgm:pt modelId="{E94CFE5E-4ED8-401C-881B-D42923F19D2B}" type="pres">
      <dgm:prSet presAssocID="{BB706095-ED40-4203-ADA9-B0147CE5E692}" presName="dotRepeatNode" presStyleLbl="fgShp" presStyleIdx="0" presStyleCnt="4"/>
      <dgm:spPr/>
    </dgm:pt>
    <dgm:pt modelId="{D380FE5A-0E72-4386-9908-8EC90EEC2C27}" type="pres">
      <dgm:prSet presAssocID="{72D66937-4D6A-40B4-BAAC-D6F300D9818C}" presName="txNode3" presStyleLbl="revTx" presStyleIdx="2" presStyleCnt="6" custScaleX="147569" custScaleY="87499" custLinFactNeighborX="-2265" custLinFactNeighborY="35004">
        <dgm:presLayoutVars>
          <dgm:bulletEnabled val="1"/>
        </dgm:presLayoutVars>
      </dgm:prSet>
      <dgm:spPr/>
    </dgm:pt>
    <dgm:pt modelId="{3C2B83E2-1721-4B27-BBD3-CD2A7130A20D}" type="pres">
      <dgm:prSet presAssocID="{74AFA84B-1519-4159-952D-40B297E1C341}" presName="dotNode3" presStyleCnt="0"/>
      <dgm:spPr/>
    </dgm:pt>
    <dgm:pt modelId="{D169B0B2-DEBA-414B-BC18-C3BC127ADA9D}" type="pres">
      <dgm:prSet presAssocID="{74AFA84B-1519-4159-952D-40B297E1C341}" presName="dotRepeatNode" presStyleLbl="fgShp" presStyleIdx="1" presStyleCnt="4"/>
      <dgm:spPr/>
    </dgm:pt>
    <dgm:pt modelId="{C5EFF5CC-5207-47F4-B139-D17796386413}" type="pres">
      <dgm:prSet presAssocID="{7CF770DE-0D55-44F2-9657-32528DDE9C51}" presName="txNode4" presStyleLbl="revTx" presStyleIdx="3" presStyleCnt="6">
        <dgm:presLayoutVars>
          <dgm:bulletEnabled val="1"/>
        </dgm:presLayoutVars>
      </dgm:prSet>
      <dgm:spPr/>
    </dgm:pt>
    <dgm:pt modelId="{FB5F0C5F-69E8-4D10-A46B-9CDFF6058169}" type="pres">
      <dgm:prSet presAssocID="{6664A30E-522A-47A7-A663-AB87D4157776}" presName="dotNode4" presStyleCnt="0"/>
      <dgm:spPr/>
    </dgm:pt>
    <dgm:pt modelId="{BC900802-A34E-4845-8C49-6AABD44DA14E}" type="pres">
      <dgm:prSet presAssocID="{6664A30E-522A-47A7-A663-AB87D4157776}" presName="dotRepeatNode" presStyleLbl="fgShp" presStyleIdx="2" presStyleCnt="4"/>
      <dgm:spPr/>
    </dgm:pt>
    <dgm:pt modelId="{F77FA5CF-2CC8-42F3-9CD1-4296EADF4967}" type="pres">
      <dgm:prSet presAssocID="{D2D4F908-6D8A-43B9-BFB4-EDAA1AC0B7E6}" presName="txNode5" presStyleLbl="revTx" presStyleIdx="4" presStyleCnt="6" custScaleX="132245" custScaleY="86968" custLinFactNeighborX="-5179" custLinFactNeighborY="19239">
        <dgm:presLayoutVars>
          <dgm:bulletEnabled val="1"/>
        </dgm:presLayoutVars>
      </dgm:prSet>
      <dgm:spPr/>
    </dgm:pt>
    <dgm:pt modelId="{20D21827-26F1-4B8C-84EB-49C179AF5896}" type="pres">
      <dgm:prSet presAssocID="{2FC29433-3546-4EAB-9C1D-CF2503005084}" presName="dotNode5" presStyleCnt="0"/>
      <dgm:spPr/>
    </dgm:pt>
    <dgm:pt modelId="{9E5CD231-91C4-4EC7-9ACA-3F9D767BBA81}" type="pres">
      <dgm:prSet presAssocID="{2FC29433-3546-4EAB-9C1D-CF2503005084}" presName="dotRepeatNode" presStyleLbl="fgShp" presStyleIdx="3" presStyleCnt="4"/>
      <dgm:spPr/>
    </dgm:pt>
    <dgm:pt modelId="{A99E19AE-3084-4780-8D90-72B9C701127A}" type="pres">
      <dgm:prSet presAssocID="{E9583E24-71DA-46B0-8951-220464460088}" presName="txNode6" presStyleLbl="revTx" presStyleIdx="5" presStyleCnt="6" custScaleX="151202" custScaleY="41947" custLinFactNeighborX="6380" custLinFactNeighborY="-6430">
        <dgm:presLayoutVars>
          <dgm:bulletEnabled val="1"/>
        </dgm:presLayoutVars>
      </dgm:prSet>
      <dgm:spPr/>
    </dgm:pt>
  </dgm:ptLst>
  <dgm:cxnLst>
    <dgm:cxn modelId="{CC87D410-0B05-4CA3-9A8C-7D9DCB89884A}" type="presOf" srcId="{6664A30E-522A-47A7-A663-AB87D4157776}" destId="{BC900802-A34E-4845-8C49-6AABD44DA14E}" srcOrd="0" destOrd="0" presId="urn:microsoft.com/office/officeart/2009/3/layout/DescendingProcess"/>
    <dgm:cxn modelId="{A97D3515-F2B9-4BB4-B13C-0AACEE23F07C}" type="presOf" srcId="{E9583E24-71DA-46B0-8951-220464460088}" destId="{A99E19AE-3084-4780-8D90-72B9C701127A}" srcOrd="0" destOrd="0" presId="urn:microsoft.com/office/officeart/2009/3/layout/DescendingProcess"/>
    <dgm:cxn modelId="{319F7A26-F9DD-438A-8348-6FAC07CFE8D1}" srcId="{1B6A8394-B0E6-47BB-84E3-6FBC7DAC9B08}" destId="{E9583E24-71DA-46B0-8951-220464460088}" srcOrd="5" destOrd="0" parTransId="{864F598A-C09C-4367-B33E-55EA39748C1E}" sibTransId="{9D27AAA3-E96D-4944-9294-7BBAB755F39A}"/>
    <dgm:cxn modelId="{671F0C29-C1AB-4582-9EB4-C3B57168DD7A}" type="presOf" srcId="{D2D4F908-6D8A-43B9-BFB4-EDAA1AC0B7E6}" destId="{F77FA5CF-2CC8-42F3-9CD1-4296EADF4967}" srcOrd="0" destOrd="0" presId="urn:microsoft.com/office/officeart/2009/3/layout/DescendingProcess"/>
    <dgm:cxn modelId="{DFFA3D3F-61BE-4BBB-ADF3-CC0D1C95EF88}" type="presOf" srcId="{BB706095-ED40-4203-ADA9-B0147CE5E692}" destId="{E94CFE5E-4ED8-401C-881B-D42923F19D2B}" srcOrd="0" destOrd="0" presId="urn:microsoft.com/office/officeart/2009/3/layout/DescendingProcess"/>
    <dgm:cxn modelId="{B4ED4762-5C4F-4DB3-B186-AE17706F945A}" type="presOf" srcId="{3A83A125-F77C-43C0-9010-696E564F2F13}" destId="{6EDC1CB5-35E6-40EA-882A-FB6E29403A77}" srcOrd="0" destOrd="0" presId="urn:microsoft.com/office/officeart/2009/3/layout/DescendingProcess"/>
    <dgm:cxn modelId="{98035E6A-7900-4C06-9A25-142EB9809FDF}" srcId="{1B6A8394-B0E6-47BB-84E3-6FBC7DAC9B08}" destId="{D2D4F908-6D8A-43B9-BFB4-EDAA1AC0B7E6}" srcOrd="4" destOrd="0" parTransId="{720EAB20-AD4D-45EB-99CA-4AC5AEED49D7}" sibTransId="{2FC29433-3546-4EAB-9C1D-CF2503005084}"/>
    <dgm:cxn modelId="{24AE276D-94FD-4FAD-91B7-4D9E9B409CCB}" type="presOf" srcId="{7CF770DE-0D55-44F2-9657-32528DDE9C51}" destId="{C5EFF5CC-5207-47F4-B139-D17796386413}" srcOrd="0" destOrd="0" presId="urn:microsoft.com/office/officeart/2009/3/layout/DescendingProcess"/>
    <dgm:cxn modelId="{A7742E72-5CAE-4CCF-9B87-CBDF9EF52A76}" type="presOf" srcId="{1B6A8394-B0E6-47BB-84E3-6FBC7DAC9B08}" destId="{EEFFF4F2-89D4-4BDA-8626-6BF0DCF7E771}" srcOrd="0" destOrd="0" presId="urn:microsoft.com/office/officeart/2009/3/layout/DescendingProcess"/>
    <dgm:cxn modelId="{AD33CA54-4809-4C96-9EB8-29DAD9DE32B4}" srcId="{1B6A8394-B0E6-47BB-84E3-6FBC7DAC9B08}" destId="{3A83A125-F77C-43C0-9010-696E564F2F13}" srcOrd="0" destOrd="0" parTransId="{EFE1B79A-5AB1-4645-B139-DDD1D7DE277D}" sibTransId="{C39E4AD3-3694-4C24-940F-8F00919F3B63}"/>
    <dgm:cxn modelId="{2CB11655-BCA2-436E-AA41-5B65832CFD57}" srcId="{1B6A8394-B0E6-47BB-84E3-6FBC7DAC9B08}" destId="{6A797EB5-DA3A-4520-B36D-E30E77B246DB}" srcOrd="1" destOrd="0" parTransId="{39134F27-7143-46B0-B6EB-118652189478}" sibTransId="{BB706095-ED40-4203-ADA9-B0147CE5E692}"/>
    <dgm:cxn modelId="{A91E7558-7611-4A02-9C9F-3F49198EEF98}" type="presOf" srcId="{74AFA84B-1519-4159-952D-40B297E1C341}" destId="{D169B0B2-DEBA-414B-BC18-C3BC127ADA9D}" srcOrd="0" destOrd="0" presId="urn:microsoft.com/office/officeart/2009/3/layout/DescendingProcess"/>
    <dgm:cxn modelId="{74E09E7C-7D34-440D-8624-12E2D5DA7F6D}" type="presOf" srcId="{6A797EB5-DA3A-4520-B36D-E30E77B246DB}" destId="{25815CDB-3C9E-464B-B93F-1D3C104108B8}" srcOrd="0" destOrd="0" presId="urn:microsoft.com/office/officeart/2009/3/layout/DescendingProcess"/>
    <dgm:cxn modelId="{570C6B8E-FAE7-49BF-9E7C-080BF7793A42}" type="presOf" srcId="{2FC29433-3546-4EAB-9C1D-CF2503005084}" destId="{9E5CD231-91C4-4EC7-9ACA-3F9D767BBA81}" srcOrd="0" destOrd="0" presId="urn:microsoft.com/office/officeart/2009/3/layout/DescendingProcess"/>
    <dgm:cxn modelId="{980065BB-9A19-492F-BA78-8AE8CABEFC2E}" type="presOf" srcId="{72D66937-4D6A-40B4-BAAC-D6F300D9818C}" destId="{D380FE5A-0E72-4386-9908-8EC90EEC2C27}" srcOrd="0" destOrd="0" presId="urn:microsoft.com/office/officeart/2009/3/layout/DescendingProcess"/>
    <dgm:cxn modelId="{46D1ACCB-B9BB-4471-B8B4-9201EA5AEC83}" srcId="{1B6A8394-B0E6-47BB-84E3-6FBC7DAC9B08}" destId="{72D66937-4D6A-40B4-BAAC-D6F300D9818C}" srcOrd="2" destOrd="0" parTransId="{DBFE0D5B-C98C-4CF5-9B2C-981F1D75EAAC}" sibTransId="{74AFA84B-1519-4159-952D-40B297E1C341}"/>
    <dgm:cxn modelId="{28B2C8F0-A217-4E3E-8A55-0FD3A80DE148}" srcId="{1B6A8394-B0E6-47BB-84E3-6FBC7DAC9B08}" destId="{7CF770DE-0D55-44F2-9657-32528DDE9C51}" srcOrd="3" destOrd="0" parTransId="{F9DC7D88-BD0B-4309-907C-0C387ECC8B87}" sibTransId="{6664A30E-522A-47A7-A663-AB87D4157776}"/>
    <dgm:cxn modelId="{CBD8A91F-894C-44C1-B3D8-7A8239E51717}" type="presParOf" srcId="{EEFFF4F2-89D4-4BDA-8626-6BF0DCF7E771}" destId="{7701223A-7183-4666-ACE3-B7E2DF20947B}" srcOrd="0" destOrd="0" presId="urn:microsoft.com/office/officeart/2009/3/layout/DescendingProcess"/>
    <dgm:cxn modelId="{0C32FDC6-52C4-4DB3-B0CC-77764CA9B925}" type="presParOf" srcId="{EEFFF4F2-89D4-4BDA-8626-6BF0DCF7E771}" destId="{6EDC1CB5-35E6-40EA-882A-FB6E29403A77}" srcOrd="1" destOrd="0" presId="urn:microsoft.com/office/officeart/2009/3/layout/DescendingProcess"/>
    <dgm:cxn modelId="{00226911-78D8-4F65-8FEE-1FD4DC21A01F}" type="presParOf" srcId="{EEFFF4F2-89D4-4BDA-8626-6BF0DCF7E771}" destId="{25815CDB-3C9E-464B-B93F-1D3C104108B8}" srcOrd="2" destOrd="0" presId="urn:microsoft.com/office/officeart/2009/3/layout/DescendingProcess"/>
    <dgm:cxn modelId="{EC458011-27FA-424B-AA1A-6FA1763865A1}" type="presParOf" srcId="{EEFFF4F2-89D4-4BDA-8626-6BF0DCF7E771}" destId="{F96E4EE1-F080-4DC1-B484-E65A701F4655}" srcOrd="3" destOrd="0" presId="urn:microsoft.com/office/officeart/2009/3/layout/DescendingProcess"/>
    <dgm:cxn modelId="{C73C4AD6-ECEC-44DC-A000-80312FE7F49E}" type="presParOf" srcId="{F96E4EE1-F080-4DC1-B484-E65A701F4655}" destId="{E94CFE5E-4ED8-401C-881B-D42923F19D2B}" srcOrd="0" destOrd="0" presId="urn:microsoft.com/office/officeart/2009/3/layout/DescendingProcess"/>
    <dgm:cxn modelId="{A55C9840-B613-4147-9546-D047B7942832}" type="presParOf" srcId="{EEFFF4F2-89D4-4BDA-8626-6BF0DCF7E771}" destId="{D380FE5A-0E72-4386-9908-8EC90EEC2C27}" srcOrd="4" destOrd="0" presId="urn:microsoft.com/office/officeart/2009/3/layout/DescendingProcess"/>
    <dgm:cxn modelId="{B4EAB67C-B87E-4FF3-A821-FEDF19DCE400}" type="presParOf" srcId="{EEFFF4F2-89D4-4BDA-8626-6BF0DCF7E771}" destId="{3C2B83E2-1721-4B27-BBD3-CD2A7130A20D}" srcOrd="5" destOrd="0" presId="urn:microsoft.com/office/officeart/2009/3/layout/DescendingProcess"/>
    <dgm:cxn modelId="{548B01AA-8824-4D93-B0A7-54C2796378FD}" type="presParOf" srcId="{3C2B83E2-1721-4B27-BBD3-CD2A7130A20D}" destId="{D169B0B2-DEBA-414B-BC18-C3BC127ADA9D}" srcOrd="0" destOrd="0" presId="urn:microsoft.com/office/officeart/2009/3/layout/DescendingProcess"/>
    <dgm:cxn modelId="{2BF553AC-9400-4566-9EAE-54C2081F5257}" type="presParOf" srcId="{EEFFF4F2-89D4-4BDA-8626-6BF0DCF7E771}" destId="{C5EFF5CC-5207-47F4-B139-D17796386413}" srcOrd="6" destOrd="0" presId="urn:microsoft.com/office/officeart/2009/3/layout/DescendingProcess"/>
    <dgm:cxn modelId="{892BBCC6-B7B6-4114-90D4-EFAC796DDB2B}" type="presParOf" srcId="{EEFFF4F2-89D4-4BDA-8626-6BF0DCF7E771}" destId="{FB5F0C5F-69E8-4D10-A46B-9CDFF6058169}" srcOrd="7" destOrd="0" presId="urn:microsoft.com/office/officeart/2009/3/layout/DescendingProcess"/>
    <dgm:cxn modelId="{B8CC5595-18A4-447E-9979-D88C394684AC}" type="presParOf" srcId="{FB5F0C5F-69E8-4D10-A46B-9CDFF6058169}" destId="{BC900802-A34E-4845-8C49-6AABD44DA14E}" srcOrd="0" destOrd="0" presId="urn:microsoft.com/office/officeart/2009/3/layout/DescendingProcess"/>
    <dgm:cxn modelId="{78613A53-0989-46F7-B7DB-13575929A7E5}" type="presParOf" srcId="{EEFFF4F2-89D4-4BDA-8626-6BF0DCF7E771}" destId="{F77FA5CF-2CC8-42F3-9CD1-4296EADF4967}" srcOrd="8" destOrd="0" presId="urn:microsoft.com/office/officeart/2009/3/layout/DescendingProcess"/>
    <dgm:cxn modelId="{5E334E18-0AB6-480B-BCC1-6360F076038E}" type="presParOf" srcId="{EEFFF4F2-89D4-4BDA-8626-6BF0DCF7E771}" destId="{20D21827-26F1-4B8C-84EB-49C179AF5896}" srcOrd="9" destOrd="0" presId="urn:microsoft.com/office/officeart/2009/3/layout/DescendingProcess"/>
    <dgm:cxn modelId="{84D3B9D2-6765-412A-9BBD-973A319C8793}" type="presParOf" srcId="{20D21827-26F1-4B8C-84EB-49C179AF5896}" destId="{9E5CD231-91C4-4EC7-9ACA-3F9D767BBA81}" srcOrd="0" destOrd="0" presId="urn:microsoft.com/office/officeart/2009/3/layout/DescendingProcess"/>
    <dgm:cxn modelId="{8EEF89F7-5001-4984-9D25-F85AD54D2472}" type="presParOf" srcId="{EEFFF4F2-89D4-4BDA-8626-6BF0DCF7E771}" destId="{A99E19AE-3084-4780-8D90-72B9C701127A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358B38-5DCE-409D-9EB9-FFAA6AB231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9A51C-C125-4090-854F-BBC0224E87E4}">
      <dgm:prSet phldrT="[Text]"/>
      <dgm:spPr/>
      <dgm:t>
        <a:bodyPr/>
        <a:lstStyle/>
        <a:p>
          <a:r>
            <a:rPr lang="en-US" b="1" i="1" dirty="0"/>
            <a:t>Component testing</a:t>
          </a:r>
          <a:endParaRPr lang="en-US" dirty="0"/>
        </a:p>
      </dgm:t>
    </dgm:pt>
    <dgm:pt modelId="{BCEDF10D-64BC-418C-86D1-5AEF71D86BE4}" type="parTrans" cxnId="{CF57D382-5FC2-4C27-BF8D-62F389400224}">
      <dgm:prSet/>
      <dgm:spPr/>
      <dgm:t>
        <a:bodyPr/>
        <a:lstStyle/>
        <a:p>
          <a:endParaRPr lang="en-US"/>
        </a:p>
      </dgm:t>
    </dgm:pt>
    <dgm:pt modelId="{7D7D85F9-B2A5-4B18-A266-2092C68B9DCE}" type="sibTrans" cxnId="{CF57D382-5FC2-4C27-BF8D-62F389400224}">
      <dgm:prSet/>
      <dgm:spPr/>
      <dgm:t>
        <a:bodyPr/>
        <a:lstStyle/>
        <a:p>
          <a:endParaRPr lang="en-US"/>
        </a:p>
      </dgm:t>
    </dgm:pt>
    <dgm:pt modelId="{E742377B-BFD7-4A53-9791-7D7F03DDD278}">
      <dgm:prSet phldrT="[Text]" phldr="1"/>
      <dgm:spPr/>
      <dgm:t>
        <a:bodyPr/>
        <a:lstStyle/>
        <a:p>
          <a:endParaRPr lang="en-US" dirty="0"/>
        </a:p>
      </dgm:t>
    </dgm:pt>
    <dgm:pt modelId="{96D2CA24-A070-4F95-B540-FE4AEFD701C9}" type="parTrans" cxnId="{ADE4321A-4ABD-42FF-A170-B1FD9C6BBB43}">
      <dgm:prSet/>
      <dgm:spPr/>
      <dgm:t>
        <a:bodyPr/>
        <a:lstStyle/>
        <a:p>
          <a:endParaRPr lang="en-US"/>
        </a:p>
      </dgm:t>
    </dgm:pt>
    <dgm:pt modelId="{75BAA96A-7766-420B-B7B9-0949A09DF83F}" type="sibTrans" cxnId="{ADE4321A-4ABD-42FF-A170-B1FD9C6BBB43}">
      <dgm:prSet/>
      <dgm:spPr/>
      <dgm:t>
        <a:bodyPr/>
        <a:lstStyle/>
        <a:p>
          <a:endParaRPr lang="en-US"/>
        </a:p>
      </dgm:t>
    </dgm:pt>
    <dgm:pt modelId="{A982984A-17CD-4153-A80C-9E05A2C06E0B}">
      <dgm:prSet phldrT="[Text]"/>
      <dgm:spPr/>
      <dgm:t>
        <a:bodyPr/>
        <a:lstStyle/>
        <a:p>
          <a:r>
            <a:rPr lang="en-US" b="1" i="1" dirty="0"/>
            <a:t>Integrating components</a:t>
          </a:r>
          <a:endParaRPr lang="en-US" dirty="0"/>
        </a:p>
      </dgm:t>
    </dgm:pt>
    <dgm:pt modelId="{6E996EA6-7C73-4793-A579-61C297E106D8}" type="parTrans" cxnId="{B3F3BBD4-AF78-43B6-9DBE-BD59B3048487}">
      <dgm:prSet/>
      <dgm:spPr/>
      <dgm:t>
        <a:bodyPr/>
        <a:lstStyle/>
        <a:p>
          <a:endParaRPr lang="en-US"/>
        </a:p>
      </dgm:t>
    </dgm:pt>
    <dgm:pt modelId="{D84D85E2-ED5C-4D7A-A869-57D5B34506C0}" type="sibTrans" cxnId="{B3F3BBD4-AF78-43B6-9DBE-BD59B3048487}">
      <dgm:prSet/>
      <dgm:spPr/>
      <dgm:t>
        <a:bodyPr/>
        <a:lstStyle/>
        <a:p>
          <a:endParaRPr lang="en-US"/>
        </a:p>
      </dgm:t>
    </dgm:pt>
    <dgm:pt modelId="{B829C938-0D28-40DD-AF6D-3DF4BA8650A2}">
      <dgm:prSet phldrT="[Text]" phldr="1"/>
      <dgm:spPr/>
      <dgm:t>
        <a:bodyPr/>
        <a:lstStyle/>
        <a:p>
          <a:endParaRPr lang="en-US"/>
        </a:p>
      </dgm:t>
    </dgm:pt>
    <dgm:pt modelId="{F41355EF-4DE3-4824-8EC6-C50CA3FE0C0F}" type="parTrans" cxnId="{940816CF-10BB-4CB9-AB0E-1F56C983A5E4}">
      <dgm:prSet/>
      <dgm:spPr/>
      <dgm:t>
        <a:bodyPr/>
        <a:lstStyle/>
        <a:p>
          <a:endParaRPr lang="en-US"/>
        </a:p>
      </dgm:t>
    </dgm:pt>
    <dgm:pt modelId="{81BB7684-3544-481A-8887-379EDD467F6A}" type="sibTrans" cxnId="{940816CF-10BB-4CB9-AB0E-1F56C983A5E4}">
      <dgm:prSet/>
      <dgm:spPr/>
      <dgm:t>
        <a:bodyPr/>
        <a:lstStyle/>
        <a:p>
          <a:endParaRPr lang="en-US"/>
        </a:p>
      </dgm:t>
    </dgm:pt>
    <dgm:pt modelId="{7E73FD88-E1D6-4406-9F1F-4D6CB5528A6C}">
      <dgm:prSet phldrT="[Text]"/>
      <dgm:spPr/>
      <dgm:t>
        <a:bodyPr/>
        <a:lstStyle/>
        <a:p>
          <a:r>
            <a:rPr lang="en-US" b="1" i="1" dirty="0"/>
            <a:t>System Testing</a:t>
          </a:r>
          <a:endParaRPr lang="en-US" dirty="0"/>
        </a:p>
      </dgm:t>
    </dgm:pt>
    <dgm:pt modelId="{0877C74D-B1C4-41CB-AB23-CB1E4AA13738}" type="parTrans" cxnId="{F8E4CF24-6F7B-4DED-BA66-4439E73053BC}">
      <dgm:prSet/>
      <dgm:spPr/>
      <dgm:t>
        <a:bodyPr/>
        <a:lstStyle/>
        <a:p>
          <a:endParaRPr lang="en-US"/>
        </a:p>
      </dgm:t>
    </dgm:pt>
    <dgm:pt modelId="{0F432917-8C62-47E9-B50D-BF4D1E6823E4}" type="sibTrans" cxnId="{F8E4CF24-6F7B-4DED-BA66-4439E73053BC}">
      <dgm:prSet/>
      <dgm:spPr/>
      <dgm:t>
        <a:bodyPr/>
        <a:lstStyle/>
        <a:p>
          <a:endParaRPr lang="en-US"/>
        </a:p>
      </dgm:t>
    </dgm:pt>
    <dgm:pt modelId="{36E2C778-CBF6-4A0C-910B-3EE1DE458211}">
      <dgm:prSet phldrT="[Text]"/>
      <dgm:spPr/>
      <dgm:t>
        <a:bodyPr/>
        <a:lstStyle/>
        <a:p>
          <a:r>
            <a:rPr lang="en-US" b="1" i="1" dirty="0"/>
            <a:t>Environment testing</a:t>
          </a:r>
          <a:endParaRPr lang="en-US" dirty="0"/>
        </a:p>
      </dgm:t>
    </dgm:pt>
    <dgm:pt modelId="{A8BC81AA-1A84-4D34-872C-2A5B4143BDFA}" type="parTrans" cxnId="{B07D3697-DE10-4001-9EAD-FC6E6BDB3FC2}">
      <dgm:prSet/>
      <dgm:spPr/>
      <dgm:t>
        <a:bodyPr/>
        <a:lstStyle/>
        <a:p>
          <a:endParaRPr lang="en-US"/>
        </a:p>
      </dgm:t>
    </dgm:pt>
    <dgm:pt modelId="{89443BA7-B354-41CD-B564-E8776ED6BEFF}" type="sibTrans" cxnId="{B07D3697-DE10-4001-9EAD-FC6E6BDB3FC2}">
      <dgm:prSet/>
      <dgm:spPr/>
      <dgm:t>
        <a:bodyPr/>
        <a:lstStyle/>
        <a:p>
          <a:endParaRPr lang="en-US"/>
        </a:p>
      </dgm:t>
    </dgm:pt>
    <dgm:pt modelId="{A727E6B0-E788-4E32-B7F7-1D1F54F1A6E6}">
      <dgm:prSet phldrT="[Text]"/>
      <dgm:spPr/>
      <dgm:t>
        <a:bodyPr/>
        <a:lstStyle/>
        <a:p>
          <a:r>
            <a:rPr lang="en-US" b="1" i="1" dirty="0"/>
            <a:t>The complete </a:t>
          </a:r>
          <a:r>
            <a:rPr lang="en-US" b="1" i="1"/>
            <a:t>test </a:t>
          </a:r>
          <a:endParaRPr lang="en-US" dirty="0"/>
        </a:p>
      </dgm:t>
    </dgm:pt>
    <dgm:pt modelId="{2F1D0FDC-891C-42FE-9C75-1FD10D8A7927}" type="parTrans" cxnId="{1F999C6F-8AA5-4D0F-8187-D1357F877AAF}">
      <dgm:prSet/>
      <dgm:spPr/>
      <dgm:t>
        <a:bodyPr/>
        <a:lstStyle/>
        <a:p>
          <a:endParaRPr lang="en-US"/>
        </a:p>
      </dgm:t>
    </dgm:pt>
    <dgm:pt modelId="{5AE70C4C-A5AA-4E24-8B37-E2C3EDC3FB43}" type="sibTrans" cxnId="{1F999C6F-8AA5-4D0F-8187-D1357F877AAF}">
      <dgm:prSet/>
      <dgm:spPr/>
      <dgm:t>
        <a:bodyPr/>
        <a:lstStyle/>
        <a:p>
          <a:endParaRPr lang="en-US"/>
        </a:p>
      </dgm:t>
    </dgm:pt>
    <dgm:pt modelId="{BA506ED2-2C2C-4887-9C6D-6571375A591A}" type="pres">
      <dgm:prSet presAssocID="{0A358B38-5DCE-409D-9EB9-FFAA6AB2313C}" presName="rootnode" presStyleCnt="0">
        <dgm:presLayoutVars>
          <dgm:chMax/>
          <dgm:chPref/>
          <dgm:dir/>
          <dgm:animLvl val="lvl"/>
        </dgm:presLayoutVars>
      </dgm:prSet>
      <dgm:spPr/>
    </dgm:pt>
    <dgm:pt modelId="{F3A435F3-4410-4EAD-B06F-9460FCD1F0CE}" type="pres">
      <dgm:prSet presAssocID="{6FF9A51C-C125-4090-854F-BBC0224E87E4}" presName="composite" presStyleCnt="0"/>
      <dgm:spPr/>
    </dgm:pt>
    <dgm:pt modelId="{FD9154DF-0643-45E5-AEA3-047665ED04D5}" type="pres">
      <dgm:prSet presAssocID="{6FF9A51C-C125-4090-854F-BBC0224E87E4}" presName="bentUpArrow1" presStyleLbl="alignImgPlace1" presStyleIdx="0" presStyleCnt="4"/>
      <dgm:spPr/>
    </dgm:pt>
    <dgm:pt modelId="{D43278B4-A30A-48E8-A35D-953A4661A7DA}" type="pres">
      <dgm:prSet presAssocID="{6FF9A51C-C125-4090-854F-BBC0224E87E4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A4289518-172C-4EB2-B705-11A0CDF88D10}" type="pres">
      <dgm:prSet presAssocID="{6FF9A51C-C125-4090-854F-BBC0224E87E4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35E0B4-87FB-43FE-A422-E1610DC51A09}" type="pres">
      <dgm:prSet presAssocID="{7D7D85F9-B2A5-4B18-A266-2092C68B9DCE}" presName="sibTrans" presStyleCnt="0"/>
      <dgm:spPr/>
    </dgm:pt>
    <dgm:pt modelId="{D1011294-4643-43C4-8D03-693E622795F6}" type="pres">
      <dgm:prSet presAssocID="{A982984A-17CD-4153-A80C-9E05A2C06E0B}" presName="composite" presStyleCnt="0"/>
      <dgm:spPr/>
    </dgm:pt>
    <dgm:pt modelId="{F3C46B10-4619-4AF8-9D02-7C43713BC83C}" type="pres">
      <dgm:prSet presAssocID="{A982984A-17CD-4153-A80C-9E05A2C06E0B}" presName="bentUpArrow1" presStyleLbl="alignImgPlace1" presStyleIdx="1" presStyleCnt="4"/>
      <dgm:spPr/>
    </dgm:pt>
    <dgm:pt modelId="{320AC1E7-8DCD-472D-BADE-2212C00D8D40}" type="pres">
      <dgm:prSet presAssocID="{A982984A-17CD-4153-A80C-9E05A2C06E0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433A85E7-2F59-4391-9248-B1651D12B8D3}" type="pres">
      <dgm:prSet presAssocID="{A982984A-17CD-4153-A80C-9E05A2C06E0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FF3821-331A-4648-8D32-F4723DE0AA55}" type="pres">
      <dgm:prSet presAssocID="{D84D85E2-ED5C-4D7A-A869-57D5B34506C0}" presName="sibTrans" presStyleCnt="0"/>
      <dgm:spPr/>
    </dgm:pt>
    <dgm:pt modelId="{380F84B7-9BCE-40E6-B0B5-5BC1614494B5}" type="pres">
      <dgm:prSet presAssocID="{7E73FD88-E1D6-4406-9F1F-4D6CB5528A6C}" presName="composite" presStyleCnt="0"/>
      <dgm:spPr/>
    </dgm:pt>
    <dgm:pt modelId="{A97B3D9A-F97F-47E5-8293-D7A875D8EBFD}" type="pres">
      <dgm:prSet presAssocID="{7E73FD88-E1D6-4406-9F1F-4D6CB5528A6C}" presName="bentUpArrow1" presStyleLbl="alignImgPlace1" presStyleIdx="2" presStyleCnt="4"/>
      <dgm:spPr/>
    </dgm:pt>
    <dgm:pt modelId="{B97DB8F4-7002-4B87-BDDB-88397636CDC1}" type="pres">
      <dgm:prSet presAssocID="{7E73FD88-E1D6-4406-9F1F-4D6CB5528A6C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4C368AE3-CB73-45CB-920C-679069AAF4C9}" type="pres">
      <dgm:prSet presAssocID="{7E73FD88-E1D6-4406-9F1F-4D6CB5528A6C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C62EA39-BA83-4AAD-BF98-D75674AC4D2B}" type="pres">
      <dgm:prSet presAssocID="{0F432917-8C62-47E9-B50D-BF4D1E6823E4}" presName="sibTrans" presStyleCnt="0"/>
      <dgm:spPr/>
    </dgm:pt>
    <dgm:pt modelId="{5E2EED80-6D22-4872-A022-FC337D2E79FC}" type="pres">
      <dgm:prSet presAssocID="{36E2C778-CBF6-4A0C-910B-3EE1DE458211}" presName="composite" presStyleCnt="0"/>
      <dgm:spPr/>
    </dgm:pt>
    <dgm:pt modelId="{258AD7F4-565D-4617-B84C-C22A2950D44C}" type="pres">
      <dgm:prSet presAssocID="{36E2C778-CBF6-4A0C-910B-3EE1DE458211}" presName="bentUpArrow1" presStyleLbl="alignImgPlace1" presStyleIdx="3" presStyleCnt="4"/>
      <dgm:spPr/>
    </dgm:pt>
    <dgm:pt modelId="{1743C204-E727-40F5-AF8D-338CC38E8BD0}" type="pres">
      <dgm:prSet presAssocID="{36E2C778-CBF6-4A0C-910B-3EE1DE458211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68A45E8E-413B-4C20-A2B0-0DC8F8D5724B}" type="pres">
      <dgm:prSet presAssocID="{36E2C778-CBF6-4A0C-910B-3EE1DE458211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3B9B4DA-33E3-4B41-A27B-F9DF464DE9A6}" type="pres">
      <dgm:prSet presAssocID="{89443BA7-B354-41CD-B564-E8776ED6BEFF}" presName="sibTrans" presStyleCnt="0"/>
      <dgm:spPr/>
    </dgm:pt>
    <dgm:pt modelId="{D6AF9282-21C9-4176-B494-85260D472281}" type="pres">
      <dgm:prSet presAssocID="{A727E6B0-E788-4E32-B7F7-1D1F54F1A6E6}" presName="composite" presStyleCnt="0"/>
      <dgm:spPr/>
    </dgm:pt>
    <dgm:pt modelId="{D3E1D7FC-34F4-4F1E-89C0-5E060F6934CD}" type="pres">
      <dgm:prSet presAssocID="{A727E6B0-E788-4E32-B7F7-1D1F54F1A6E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ADE4321A-4ABD-42FF-A170-B1FD9C6BBB43}" srcId="{6FF9A51C-C125-4090-854F-BBC0224E87E4}" destId="{E742377B-BFD7-4A53-9791-7D7F03DDD278}" srcOrd="0" destOrd="0" parTransId="{96D2CA24-A070-4F95-B540-FE4AEFD701C9}" sibTransId="{75BAA96A-7766-420B-B7B9-0949A09DF83F}"/>
    <dgm:cxn modelId="{33CC3422-C492-4F29-98F3-6F6C987E9FB6}" type="presOf" srcId="{7E73FD88-E1D6-4406-9F1F-4D6CB5528A6C}" destId="{B97DB8F4-7002-4B87-BDDB-88397636CDC1}" srcOrd="0" destOrd="0" presId="urn:microsoft.com/office/officeart/2005/8/layout/StepDownProcess"/>
    <dgm:cxn modelId="{F8E4CF24-6F7B-4DED-BA66-4439E73053BC}" srcId="{0A358B38-5DCE-409D-9EB9-FFAA6AB2313C}" destId="{7E73FD88-E1D6-4406-9F1F-4D6CB5528A6C}" srcOrd="2" destOrd="0" parTransId="{0877C74D-B1C4-41CB-AB23-CB1E4AA13738}" sibTransId="{0F432917-8C62-47E9-B50D-BF4D1E6823E4}"/>
    <dgm:cxn modelId="{13565631-B605-4BA2-99ED-97BB668B4CC9}" type="presOf" srcId="{36E2C778-CBF6-4A0C-910B-3EE1DE458211}" destId="{1743C204-E727-40F5-AF8D-338CC38E8BD0}" srcOrd="0" destOrd="0" presId="urn:microsoft.com/office/officeart/2005/8/layout/StepDownProcess"/>
    <dgm:cxn modelId="{D8CDCF33-82FD-4312-B534-506B6A238C24}" type="presOf" srcId="{A982984A-17CD-4153-A80C-9E05A2C06E0B}" destId="{320AC1E7-8DCD-472D-BADE-2212C00D8D40}" srcOrd="0" destOrd="0" presId="urn:microsoft.com/office/officeart/2005/8/layout/StepDownProcess"/>
    <dgm:cxn modelId="{73999160-D312-45C3-87B2-AE19682ADE65}" type="presOf" srcId="{0A358B38-5DCE-409D-9EB9-FFAA6AB2313C}" destId="{BA506ED2-2C2C-4887-9C6D-6571375A591A}" srcOrd="0" destOrd="0" presId="urn:microsoft.com/office/officeart/2005/8/layout/StepDownProcess"/>
    <dgm:cxn modelId="{B11BFB64-1C07-4699-9FA7-B8D4E0D2D80B}" type="presOf" srcId="{6FF9A51C-C125-4090-854F-BBC0224E87E4}" destId="{D43278B4-A30A-48E8-A35D-953A4661A7DA}" srcOrd="0" destOrd="0" presId="urn:microsoft.com/office/officeart/2005/8/layout/StepDownProcess"/>
    <dgm:cxn modelId="{1F999C6F-8AA5-4D0F-8187-D1357F877AAF}" srcId="{0A358B38-5DCE-409D-9EB9-FFAA6AB2313C}" destId="{A727E6B0-E788-4E32-B7F7-1D1F54F1A6E6}" srcOrd="4" destOrd="0" parTransId="{2F1D0FDC-891C-42FE-9C75-1FD10D8A7927}" sibTransId="{5AE70C4C-A5AA-4E24-8B37-E2C3EDC3FB43}"/>
    <dgm:cxn modelId="{A7E9B272-A445-41BA-B22E-44F9BF437890}" type="presOf" srcId="{A727E6B0-E788-4E32-B7F7-1D1F54F1A6E6}" destId="{D3E1D7FC-34F4-4F1E-89C0-5E060F6934CD}" srcOrd="0" destOrd="0" presId="urn:microsoft.com/office/officeart/2005/8/layout/StepDownProcess"/>
    <dgm:cxn modelId="{CF57D382-5FC2-4C27-BF8D-62F389400224}" srcId="{0A358B38-5DCE-409D-9EB9-FFAA6AB2313C}" destId="{6FF9A51C-C125-4090-854F-BBC0224E87E4}" srcOrd="0" destOrd="0" parTransId="{BCEDF10D-64BC-418C-86D1-5AEF71D86BE4}" sibTransId="{7D7D85F9-B2A5-4B18-A266-2092C68B9DCE}"/>
    <dgm:cxn modelId="{B07D3697-DE10-4001-9EAD-FC6E6BDB3FC2}" srcId="{0A358B38-5DCE-409D-9EB9-FFAA6AB2313C}" destId="{36E2C778-CBF6-4A0C-910B-3EE1DE458211}" srcOrd="3" destOrd="0" parTransId="{A8BC81AA-1A84-4D34-872C-2A5B4143BDFA}" sibTransId="{89443BA7-B354-41CD-B564-E8776ED6BEFF}"/>
    <dgm:cxn modelId="{940816CF-10BB-4CB9-AB0E-1F56C983A5E4}" srcId="{A982984A-17CD-4153-A80C-9E05A2C06E0B}" destId="{B829C938-0D28-40DD-AF6D-3DF4BA8650A2}" srcOrd="0" destOrd="0" parTransId="{F41355EF-4DE3-4824-8EC6-C50CA3FE0C0F}" sibTransId="{81BB7684-3544-481A-8887-379EDD467F6A}"/>
    <dgm:cxn modelId="{93A8A4CF-EE9E-4E9E-AAC7-887A12B12A13}" type="presOf" srcId="{B829C938-0D28-40DD-AF6D-3DF4BA8650A2}" destId="{433A85E7-2F59-4391-9248-B1651D12B8D3}" srcOrd="0" destOrd="0" presId="urn:microsoft.com/office/officeart/2005/8/layout/StepDownProcess"/>
    <dgm:cxn modelId="{B3F3BBD4-AF78-43B6-9DBE-BD59B3048487}" srcId="{0A358B38-5DCE-409D-9EB9-FFAA6AB2313C}" destId="{A982984A-17CD-4153-A80C-9E05A2C06E0B}" srcOrd="1" destOrd="0" parTransId="{6E996EA6-7C73-4793-A579-61C297E106D8}" sibTransId="{D84D85E2-ED5C-4D7A-A869-57D5B34506C0}"/>
    <dgm:cxn modelId="{BAB224F3-B14E-4008-B1B1-A5B88E075F66}" type="presOf" srcId="{E742377B-BFD7-4A53-9791-7D7F03DDD278}" destId="{A4289518-172C-4EB2-B705-11A0CDF88D10}" srcOrd="0" destOrd="0" presId="urn:microsoft.com/office/officeart/2005/8/layout/StepDownProcess"/>
    <dgm:cxn modelId="{55AD0B78-1A95-47AA-8A9A-8F46EF3932F8}" type="presParOf" srcId="{BA506ED2-2C2C-4887-9C6D-6571375A591A}" destId="{F3A435F3-4410-4EAD-B06F-9460FCD1F0CE}" srcOrd="0" destOrd="0" presId="urn:microsoft.com/office/officeart/2005/8/layout/StepDownProcess"/>
    <dgm:cxn modelId="{E05714C0-A55C-413F-8A39-FCF15011357B}" type="presParOf" srcId="{F3A435F3-4410-4EAD-B06F-9460FCD1F0CE}" destId="{FD9154DF-0643-45E5-AEA3-047665ED04D5}" srcOrd="0" destOrd="0" presId="urn:microsoft.com/office/officeart/2005/8/layout/StepDownProcess"/>
    <dgm:cxn modelId="{2E9F6BF7-2A5A-498C-97FD-DEDD8F9EEE87}" type="presParOf" srcId="{F3A435F3-4410-4EAD-B06F-9460FCD1F0CE}" destId="{D43278B4-A30A-48E8-A35D-953A4661A7DA}" srcOrd="1" destOrd="0" presId="urn:microsoft.com/office/officeart/2005/8/layout/StepDownProcess"/>
    <dgm:cxn modelId="{22705BEF-253E-4BA8-8B42-C6EBBE643C04}" type="presParOf" srcId="{F3A435F3-4410-4EAD-B06F-9460FCD1F0CE}" destId="{A4289518-172C-4EB2-B705-11A0CDF88D10}" srcOrd="2" destOrd="0" presId="urn:microsoft.com/office/officeart/2005/8/layout/StepDownProcess"/>
    <dgm:cxn modelId="{6A15A9D3-ACC3-47EB-B0DA-5EB8492CAC85}" type="presParOf" srcId="{BA506ED2-2C2C-4887-9C6D-6571375A591A}" destId="{D035E0B4-87FB-43FE-A422-E1610DC51A09}" srcOrd="1" destOrd="0" presId="urn:microsoft.com/office/officeart/2005/8/layout/StepDownProcess"/>
    <dgm:cxn modelId="{7512F66D-652B-4452-8379-5C6C49EA3392}" type="presParOf" srcId="{BA506ED2-2C2C-4887-9C6D-6571375A591A}" destId="{D1011294-4643-43C4-8D03-693E622795F6}" srcOrd="2" destOrd="0" presId="urn:microsoft.com/office/officeart/2005/8/layout/StepDownProcess"/>
    <dgm:cxn modelId="{68E69547-B560-411C-95D8-A906897F6659}" type="presParOf" srcId="{D1011294-4643-43C4-8D03-693E622795F6}" destId="{F3C46B10-4619-4AF8-9D02-7C43713BC83C}" srcOrd="0" destOrd="0" presId="urn:microsoft.com/office/officeart/2005/8/layout/StepDownProcess"/>
    <dgm:cxn modelId="{312B4E46-F662-490E-AC5A-C7F8E70AEE94}" type="presParOf" srcId="{D1011294-4643-43C4-8D03-693E622795F6}" destId="{320AC1E7-8DCD-472D-BADE-2212C00D8D40}" srcOrd="1" destOrd="0" presId="urn:microsoft.com/office/officeart/2005/8/layout/StepDownProcess"/>
    <dgm:cxn modelId="{8787717F-2BD9-4D90-893A-E3360C64FE77}" type="presParOf" srcId="{D1011294-4643-43C4-8D03-693E622795F6}" destId="{433A85E7-2F59-4391-9248-B1651D12B8D3}" srcOrd="2" destOrd="0" presId="urn:microsoft.com/office/officeart/2005/8/layout/StepDownProcess"/>
    <dgm:cxn modelId="{DE0D9835-5B01-4130-9157-FDE9C4800536}" type="presParOf" srcId="{BA506ED2-2C2C-4887-9C6D-6571375A591A}" destId="{DBFF3821-331A-4648-8D32-F4723DE0AA55}" srcOrd="3" destOrd="0" presId="urn:microsoft.com/office/officeart/2005/8/layout/StepDownProcess"/>
    <dgm:cxn modelId="{9A778ED9-A99A-4E46-8EAD-C188C3617E00}" type="presParOf" srcId="{BA506ED2-2C2C-4887-9C6D-6571375A591A}" destId="{380F84B7-9BCE-40E6-B0B5-5BC1614494B5}" srcOrd="4" destOrd="0" presId="urn:microsoft.com/office/officeart/2005/8/layout/StepDownProcess"/>
    <dgm:cxn modelId="{51D0EE8F-76F8-42E9-A2F4-C8ED9C381CEB}" type="presParOf" srcId="{380F84B7-9BCE-40E6-B0B5-5BC1614494B5}" destId="{A97B3D9A-F97F-47E5-8293-D7A875D8EBFD}" srcOrd="0" destOrd="0" presId="urn:microsoft.com/office/officeart/2005/8/layout/StepDownProcess"/>
    <dgm:cxn modelId="{D2CCAFAE-345F-49F9-ACE3-C0672FA7A097}" type="presParOf" srcId="{380F84B7-9BCE-40E6-B0B5-5BC1614494B5}" destId="{B97DB8F4-7002-4B87-BDDB-88397636CDC1}" srcOrd="1" destOrd="0" presId="urn:microsoft.com/office/officeart/2005/8/layout/StepDownProcess"/>
    <dgm:cxn modelId="{F0C79349-F209-4A4C-9141-5237C5C76EA0}" type="presParOf" srcId="{380F84B7-9BCE-40E6-B0B5-5BC1614494B5}" destId="{4C368AE3-CB73-45CB-920C-679069AAF4C9}" srcOrd="2" destOrd="0" presId="urn:microsoft.com/office/officeart/2005/8/layout/StepDownProcess"/>
    <dgm:cxn modelId="{305B7927-B557-4ADD-908D-CB4C02991802}" type="presParOf" srcId="{BA506ED2-2C2C-4887-9C6D-6571375A591A}" destId="{AC62EA39-BA83-4AAD-BF98-D75674AC4D2B}" srcOrd="5" destOrd="0" presId="urn:microsoft.com/office/officeart/2005/8/layout/StepDownProcess"/>
    <dgm:cxn modelId="{A2D6F806-CCA7-4C4B-84DF-5EF5BD660B3C}" type="presParOf" srcId="{BA506ED2-2C2C-4887-9C6D-6571375A591A}" destId="{5E2EED80-6D22-4872-A022-FC337D2E79FC}" srcOrd="6" destOrd="0" presId="urn:microsoft.com/office/officeart/2005/8/layout/StepDownProcess"/>
    <dgm:cxn modelId="{02EB0BC2-8AD6-4DF2-A6AC-63789A6F60AE}" type="presParOf" srcId="{5E2EED80-6D22-4872-A022-FC337D2E79FC}" destId="{258AD7F4-565D-4617-B84C-C22A2950D44C}" srcOrd="0" destOrd="0" presId="urn:microsoft.com/office/officeart/2005/8/layout/StepDownProcess"/>
    <dgm:cxn modelId="{5A228967-5863-49EE-8B60-170638EB4143}" type="presParOf" srcId="{5E2EED80-6D22-4872-A022-FC337D2E79FC}" destId="{1743C204-E727-40F5-AF8D-338CC38E8BD0}" srcOrd="1" destOrd="0" presId="urn:microsoft.com/office/officeart/2005/8/layout/StepDownProcess"/>
    <dgm:cxn modelId="{A97587F1-6F82-4C4E-87D2-9EF2B48DE363}" type="presParOf" srcId="{5E2EED80-6D22-4872-A022-FC337D2E79FC}" destId="{68A45E8E-413B-4C20-A2B0-0DC8F8D5724B}" srcOrd="2" destOrd="0" presId="urn:microsoft.com/office/officeart/2005/8/layout/StepDownProcess"/>
    <dgm:cxn modelId="{326FE9D3-FF34-4D8D-9075-CD5330E9B82D}" type="presParOf" srcId="{BA506ED2-2C2C-4887-9C6D-6571375A591A}" destId="{C3B9B4DA-33E3-4B41-A27B-F9DF464DE9A6}" srcOrd="7" destOrd="0" presId="urn:microsoft.com/office/officeart/2005/8/layout/StepDownProcess"/>
    <dgm:cxn modelId="{CC1FE0C0-3030-4092-B248-93115464021C}" type="presParOf" srcId="{BA506ED2-2C2C-4887-9C6D-6571375A591A}" destId="{D6AF9282-21C9-4176-B494-85260D472281}" srcOrd="8" destOrd="0" presId="urn:microsoft.com/office/officeart/2005/8/layout/StepDownProcess"/>
    <dgm:cxn modelId="{549FF5C9-D6B6-494A-93BA-72A05DDC3B8C}" type="presParOf" srcId="{D6AF9282-21C9-4176-B494-85260D472281}" destId="{D3E1D7FC-34F4-4F1E-89C0-5E060F6934C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3A5178C-F6B4-440A-8523-071BDDF79D6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A547D-B75E-45AC-BA19-F46F334CA1C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9F3FE78-841A-4E94-BF08-E292CEB0270D}" type="parTrans" cxnId="{B93679AB-352A-4283-BBA3-D64FA585738D}">
      <dgm:prSet/>
      <dgm:spPr/>
      <dgm:t>
        <a:bodyPr/>
        <a:lstStyle/>
        <a:p>
          <a:endParaRPr lang="en-US"/>
        </a:p>
      </dgm:t>
    </dgm:pt>
    <dgm:pt modelId="{3613689F-489C-4362-99FD-A27B77CCD2C8}" type="sibTrans" cxnId="{B93679AB-352A-4283-BBA3-D64FA585738D}">
      <dgm:prSet/>
      <dgm:spPr/>
      <dgm:t>
        <a:bodyPr/>
        <a:lstStyle/>
        <a:p>
          <a:endParaRPr lang="en-US"/>
        </a:p>
      </dgm:t>
    </dgm:pt>
    <dgm:pt modelId="{615410C8-0281-46FD-B5DD-E3C5376625F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5DFFF8A-A909-4D60-A94A-376C52358DD3}" type="parTrans" cxnId="{2B540EBD-67F2-45E1-AAB5-46FFBD96B7BD}">
      <dgm:prSet/>
      <dgm:spPr/>
      <dgm:t>
        <a:bodyPr/>
        <a:lstStyle/>
        <a:p>
          <a:endParaRPr lang="en-US"/>
        </a:p>
      </dgm:t>
    </dgm:pt>
    <dgm:pt modelId="{73C06F30-08D3-41CA-BC1F-352773E3E60D}" type="sibTrans" cxnId="{2B540EBD-67F2-45E1-AAB5-46FFBD96B7BD}">
      <dgm:prSet/>
      <dgm:spPr/>
      <dgm:t>
        <a:bodyPr/>
        <a:lstStyle/>
        <a:p>
          <a:endParaRPr lang="en-US"/>
        </a:p>
      </dgm:t>
    </dgm:pt>
    <dgm:pt modelId="{12B6D9F4-3299-4330-99EE-1DD54AD9019C}">
      <dgm:prSet phldrT="[Text]" phldr="1"/>
      <dgm:spPr/>
      <dgm:t>
        <a:bodyPr/>
        <a:lstStyle/>
        <a:p>
          <a:endParaRPr lang="en-US" dirty="0"/>
        </a:p>
      </dgm:t>
    </dgm:pt>
    <dgm:pt modelId="{59808BFD-A069-41DD-975A-1D1AB7AA279E}" type="parTrans" cxnId="{29E520C3-66BE-41BC-8282-4E29C103456B}">
      <dgm:prSet/>
      <dgm:spPr/>
      <dgm:t>
        <a:bodyPr/>
        <a:lstStyle/>
        <a:p>
          <a:endParaRPr lang="en-US"/>
        </a:p>
      </dgm:t>
    </dgm:pt>
    <dgm:pt modelId="{668E805C-77CC-4760-9DD8-EDAECDD34F28}" type="sibTrans" cxnId="{29E520C3-66BE-41BC-8282-4E29C103456B}">
      <dgm:prSet/>
      <dgm:spPr/>
      <dgm:t>
        <a:bodyPr/>
        <a:lstStyle/>
        <a:p>
          <a:endParaRPr lang="en-US"/>
        </a:p>
      </dgm:t>
    </dgm:pt>
    <dgm:pt modelId="{6581445D-68FE-4EF3-84CB-6B51B4BD5E1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AD48DD6-07FC-4D1D-A858-D373692E50C9}" type="parTrans" cxnId="{C97F3C73-BAA9-4C8F-95B2-1BB3E10CB5A6}">
      <dgm:prSet/>
      <dgm:spPr/>
      <dgm:t>
        <a:bodyPr/>
        <a:lstStyle/>
        <a:p>
          <a:endParaRPr lang="en-US"/>
        </a:p>
      </dgm:t>
    </dgm:pt>
    <dgm:pt modelId="{4D1CB9A8-786B-437B-8EF8-F37107E9D869}" type="sibTrans" cxnId="{C97F3C73-BAA9-4C8F-95B2-1BB3E10CB5A6}">
      <dgm:prSet/>
      <dgm:spPr/>
      <dgm:t>
        <a:bodyPr/>
        <a:lstStyle/>
        <a:p>
          <a:endParaRPr lang="en-US"/>
        </a:p>
      </dgm:t>
    </dgm:pt>
    <dgm:pt modelId="{F42A3FCC-B6F8-4C33-9059-3AF81DA4D638}">
      <dgm:prSet phldrT="[Text]" phldr="1"/>
      <dgm:spPr/>
      <dgm:t>
        <a:bodyPr/>
        <a:lstStyle/>
        <a:p>
          <a:endParaRPr lang="en-US" dirty="0"/>
        </a:p>
      </dgm:t>
    </dgm:pt>
    <dgm:pt modelId="{13EA6952-7971-486A-BE5C-7298FD29A65F}" type="parTrans" cxnId="{329E6138-ADF5-4608-9BFC-606998A4076D}">
      <dgm:prSet/>
      <dgm:spPr/>
      <dgm:t>
        <a:bodyPr/>
        <a:lstStyle/>
        <a:p>
          <a:endParaRPr lang="en-US"/>
        </a:p>
      </dgm:t>
    </dgm:pt>
    <dgm:pt modelId="{2AAB2B80-DEB8-4BEB-BE3F-D9C7C234C78D}" type="sibTrans" cxnId="{329E6138-ADF5-4608-9BFC-606998A4076D}">
      <dgm:prSet/>
      <dgm:spPr/>
      <dgm:t>
        <a:bodyPr/>
        <a:lstStyle/>
        <a:p>
          <a:endParaRPr lang="en-US"/>
        </a:p>
      </dgm:t>
    </dgm:pt>
    <dgm:pt modelId="{02170E82-EC19-481C-97BC-1CA47B5880F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D13307-14A1-4335-AA13-5E9055C879C6}" type="parTrans" cxnId="{6A784BD7-FF09-4A86-9AA5-02984FCDEE09}">
      <dgm:prSet/>
      <dgm:spPr/>
      <dgm:t>
        <a:bodyPr/>
        <a:lstStyle/>
        <a:p>
          <a:endParaRPr lang="en-US"/>
        </a:p>
      </dgm:t>
    </dgm:pt>
    <dgm:pt modelId="{29B3E964-637C-4F22-B510-B49A7EB5BBE4}" type="sibTrans" cxnId="{6A784BD7-FF09-4A86-9AA5-02984FCDEE09}">
      <dgm:prSet/>
      <dgm:spPr/>
      <dgm:t>
        <a:bodyPr/>
        <a:lstStyle/>
        <a:p>
          <a:endParaRPr lang="en-US"/>
        </a:p>
      </dgm:t>
    </dgm:pt>
    <dgm:pt modelId="{757452BC-8617-4DEC-80DF-83A07515ACC4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B57ED4C-75A6-45FA-B8A8-B35E5E499682}" type="parTrans" cxnId="{04017761-BD2E-4C74-95FB-B39E66A69256}">
      <dgm:prSet/>
      <dgm:spPr/>
      <dgm:t>
        <a:bodyPr/>
        <a:lstStyle/>
        <a:p>
          <a:endParaRPr lang="en-US"/>
        </a:p>
      </dgm:t>
    </dgm:pt>
    <dgm:pt modelId="{93BD836A-510C-42ED-9FC6-67D88E73B631}" type="sibTrans" cxnId="{04017761-BD2E-4C74-95FB-B39E66A69256}">
      <dgm:prSet/>
      <dgm:spPr/>
      <dgm:t>
        <a:bodyPr/>
        <a:lstStyle/>
        <a:p>
          <a:endParaRPr lang="en-US"/>
        </a:p>
      </dgm:t>
    </dgm:pt>
    <dgm:pt modelId="{79759A78-9114-4709-BAE4-707FC374B336}" type="pres">
      <dgm:prSet presAssocID="{E3A5178C-F6B4-440A-8523-071BDDF79D67}" presName="rootnode" presStyleCnt="0">
        <dgm:presLayoutVars>
          <dgm:chMax/>
          <dgm:chPref/>
          <dgm:dir/>
          <dgm:animLvl val="lvl"/>
        </dgm:presLayoutVars>
      </dgm:prSet>
      <dgm:spPr/>
    </dgm:pt>
    <dgm:pt modelId="{1BB2B292-A3A1-4297-ABCA-D0FA74470535}" type="pres">
      <dgm:prSet presAssocID="{4E1A547D-B75E-45AC-BA19-F46F334CA1C2}" presName="composite" presStyleCnt="0"/>
      <dgm:spPr/>
    </dgm:pt>
    <dgm:pt modelId="{A86695D8-5392-49F6-AD15-1DCBACD5FB22}" type="pres">
      <dgm:prSet presAssocID="{4E1A547D-B75E-45AC-BA19-F46F334CA1C2}" presName="bentUpArrow1" presStyleLbl="alignImgPlace1" presStyleIdx="0" presStyleCnt="4"/>
      <dgm:spPr/>
    </dgm:pt>
    <dgm:pt modelId="{F36DB4B5-47D4-4791-8920-93C6580F7C61}" type="pres">
      <dgm:prSet presAssocID="{4E1A547D-B75E-45AC-BA19-F46F334CA1C2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5A898F12-1BD8-4CE0-9FE8-1467007071D2}" type="pres">
      <dgm:prSet presAssocID="{4E1A547D-B75E-45AC-BA19-F46F334CA1C2}" presName="ChildText" presStyleLbl="revTx" presStyleIdx="0" presStyleCnt="4" custScaleX="126060" custScaleY="100315" custLinFactNeighborX="24781" custLinFactNeighborY="-539">
        <dgm:presLayoutVars>
          <dgm:chMax val="0"/>
          <dgm:chPref val="0"/>
          <dgm:bulletEnabled val="1"/>
        </dgm:presLayoutVars>
      </dgm:prSet>
      <dgm:spPr/>
    </dgm:pt>
    <dgm:pt modelId="{7D4D0E93-4A46-45A2-A12D-0E8810A78F83}" type="pres">
      <dgm:prSet presAssocID="{3613689F-489C-4362-99FD-A27B77CCD2C8}" presName="sibTrans" presStyleCnt="0"/>
      <dgm:spPr/>
    </dgm:pt>
    <dgm:pt modelId="{179B011F-832C-49D0-A846-AA169D5E846F}" type="pres">
      <dgm:prSet presAssocID="{615410C8-0281-46FD-B5DD-E3C5376625FA}" presName="composite" presStyleCnt="0"/>
      <dgm:spPr/>
    </dgm:pt>
    <dgm:pt modelId="{FD15CCAD-4F59-4C82-8944-49A129FC810A}" type="pres">
      <dgm:prSet presAssocID="{615410C8-0281-46FD-B5DD-E3C5376625FA}" presName="bentUpArrow1" presStyleLbl="alignImgPlace1" presStyleIdx="1" presStyleCnt="4"/>
      <dgm:spPr/>
    </dgm:pt>
    <dgm:pt modelId="{51BB0333-D1AE-496E-AAAF-33E76EA9663E}" type="pres">
      <dgm:prSet presAssocID="{615410C8-0281-46FD-B5DD-E3C5376625F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F8D2935F-F831-4853-9D24-2F35F105B64F}" type="pres">
      <dgm:prSet presAssocID="{615410C8-0281-46FD-B5DD-E3C5376625F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F6DFEE5-CDE2-4B64-A8DC-05E53D6B4337}" type="pres">
      <dgm:prSet presAssocID="{73C06F30-08D3-41CA-BC1F-352773E3E60D}" presName="sibTrans" presStyleCnt="0"/>
      <dgm:spPr/>
    </dgm:pt>
    <dgm:pt modelId="{69755A3E-A189-42DD-94EB-A2975874EBB2}" type="pres">
      <dgm:prSet presAssocID="{6581445D-68FE-4EF3-84CB-6B51B4BD5E11}" presName="composite" presStyleCnt="0"/>
      <dgm:spPr/>
    </dgm:pt>
    <dgm:pt modelId="{E5035107-F53C-48BB-9C5B-2FF0C5570B76}" type="pres">
      <dgm:prSet presAssocID="{6581445D-68FE-4EF3-84CB-6B51B4BD5E11}" presName="bentUpArrow1" presStyleLbl="alignImgPlace1" presStyleIdx="2" presStyleCnt="4"/>
      <dgm:spPr/>
    </dgm:pt>
    <dgm:pt modelId="{09B02B11-3C80-42CC-8811-879F0984B933}" type="pres">
      <dgm:prSet presAssocID="{6581445D-68FE-4EF3-84CB-6B51B4BD5E1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E58F0B19-11B0-4A22-83F7-A85BA840B487}" type="pres">
      <dgm:prSet presAssocID="{6581445D-68FE-4EF3-84CB-6B51B4BD5E1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F8AE070-518C-4DCD-A745-8E21B49A5E47}" type="pres">
      <dgm:prSet presAssocID="{4D1CB9A8-786B-437B-8EF8-F37107E9D869}" presName="sibTrans" presStyleCnt="0"/>
      <dgm:spPr/>
    </dgm:pt>
    <dgm:pt modelId="{ED786F2F-91C7-4169-8AE1-081F60F2F43C}" type="pres">
      <dgm:prSet presAssocID="{02170E82-EC19-481C-97BC-1CA47B5880F2}" presName="composite" presStyleCnt="0"/>
      <dgm:spPr/>
    </dgm:pt>
    <dgm:pt modelId="{3A5E19BD-E5EC-47D1-BFEF-4CC6F1D69FBE}" type="pres">
      <dgm:prSet presAssocID="{02170E82-EC19-481C-97BC-1CA47B5880F2}" presName="bentUpArrow1" presStyleLbl="alignImgPlace1" presStyleIdx="3" presStyleCnt="4"/>
      <dgm:spPr/>
    </dgm:pt>
    <dgm:pt modelId="{51C94076-F404-4E00-A622-91664D89780A}" type="pres">
      <dgm:prSet presAssocID="{02170E82-EC19-481C-97BC-1CA47B5880F2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16B91DD2-8FFD-4F07-BBC0-443DB7F36E1F}" type="pres">
      <dgm:prSet presAssocID="{02170E82-EC19-481C-97BC-1CA47B5880F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280E86C-0CD4-4DEC-9475-648B54C23DCD}" type="pres">
      <dgm:prSet presAssocID="{29B3E964-637C-4F22-B510-B49A7EB5BBE4}" presName="sibTrans" presStyleCnt="0"/>
      <dgm:spPr/>
    </dgm:pt>
    <dgm:pt modelId="{2B23859F-C17E-4297-92EE-50532207F5C8}" type="pres">
      <dgm:prSet presAssocID="{757452BC-8617-4DEC-80DF-83A07515ACC4}" presName="composite" presStyleCnt="0"/>
      <dgm:spPr/>
    </dgm:pt>
    <dgm:pt modelId="{AFC7F877-A766-4EBE-8261-57BC97F81779}" type="pres">
      <dgm:prSet presAssocID="{757452BC-8617-4DEC-80DF-83A07515ACC4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A284B604-A182-4F63-8708-68DFB824AA5A}" type="presOf" srcId="{02170E82-EC19-481C-97BC-1CA47B5880F2}" destId="{51C94076-F404-4E00-A622-91664D89780A}" srcOrd="0" destOrd="0" presId="urn:microsoft.com/office/officeart/2005/8/layout/StepDownProcess"/>
    <dgm:cxn modelId="{F24C790D-DAE1-4074-8502-5263088F6353}" type="presOf" srcId="{12B6D9F4-3299-4330-99EE-1DD54AD9019C}" destId="{F8D2935F-F831-4853-9D24-2F35F105B64F}" srcOrd="0" destOrd="0" presId="urn:microsoft.com/office/officeart/2005/8/layout/StepDownProcess"/>
    <dgm:cxn modelId="{329E6138-ADF5-4608-9BFC-606998A4076D}" srcId="{02170E82-EC19-481C-97BC-1CA47B5880F2}" destId="{F42A3FCC-B6F8-4C33-9059-3AF81DA4D638}" srcOrd="0" destOrd="0" parTransId="{13EA6952-7971-486A-BE5C-7298FD29A65F}" sibTransId="{2AAB2B80-DEB8-4BEB-BE3F-D9C7C234C78D}"/>
    <dgm:cxn modelId="{04017761-BD2E-4C74-95FB-B39E66A69256}" srcId="{E3A5178C-F6B4-440A-8523-071BDDF79D67}" destId="{757452BC-8617-4DEC-80DF-83A07515ACC4}" srcOrd="4" destOrd="0" parTransId="{DB57ED4C-75A6-45FA-B8A8-B35E5E499682}" sibTransId="{93BD836A-510C-42ED-9FC6-67D88E73B631}"/>
    <dgm:cxn modelId="{32FD6D43-E59D-4B11-9F99-E3428050DCEF}" type="presOf" srcId="{4E1A547D-B75E-45AC-BA19-F46F334CA1C2}" destId="{F36DB4B5-47D4-4791-8920-93C6580F7C61}" srcOrd="0" destOrd="0" presId="urn:microsoft.com/office/officeart/2005/8/layout/StepDownProcess"/>
    <dgm:cxn modelId="{C97F3C73-BAA9-4C8F-95B2-1BB3E10CB5A6}" srcId="{E3A5178C-F6B4-440A-8523-071BDDF79D67}" destId="{6581445D-68FE-4EF3-84CB-6B51B4BD5E11}" srcOrd="2" destOrd="0" parTransId="{FAD48DD6-07FC-4D1D-A858-D373692E50C9}" sibTransId="{4D1CB9A8-786B-437B-8EF8-F37107E9D869}"/>
    <dgm:cxn modelId="{370F5553-F768-410F-A9DC-B518A13287DB}" type="presOf" srcId="{F42A3FCC-B6F8-4C33-9059-3AF81DA4D638}" destId="{16B91DD2-8FFD-4F07-BBC0-443DB7F36E1F}" srcOrd="0" destOrd="0" presId="urn:microsoft.com/office/officeart/2005/8/layout/StepDownProcess"/>
    <dgm:cxn modelId="{E4A46156-841B-4A3B-8340-0E69ACFF05D1}" type="presOf" srcId="{757452BC-8617-4DEC-80DF-83A07515ACC4}" destId="{AFC7F877-A766-4EBE-8261-57BC97F81779}" srcOrd="0" destOrd="0" presId="urn:microsoft.com/office/officeart/2005/8/layout/StepDownProcess"/>
    <dgm:cxn modelId="{6095D3A1-5578-4733-B339-5F7169B43191}" type="presOf" srcId="{615410C8-0281-46FD-B5DD-E3C5376625FA}" destId="{51BB0333-D1AE-496E-AAAF-33E76EA9663E}" srcOrd="0" destOrd="0" presId="urn:microsoft.com/office/officeart/2005/8/layout/StepDownProcess"/>
    <dgm:cxn modelId="{B93679AB-352A-4283-BBA3-D64FA585738D}" srcId="{E3A5178C-F6B4-440A-8523-071BDDF79D67}" destId="{4E1A547D-B75E-45AC-BA19-F46F334CA1C2}" srcOrd="0" destOrd="0" parTransId="{E9F3FE78-841A-4E94-BF08-E292CEB0270D}" sibTransId="{3613689F-489C-4362-99FD-A27B77CCD2C8}"/>
    <dgm:cxn modelId="{2B540EBD-67F2-45E1-AAB5-46FFBD96B7BD}" srcId="{E3A5178C-F6B4-440A-8523-071BDDF79D67}" destId="{615410C8-0281-46FD-B5DD-E3C5376625FA}" srcOrd="1" destOrd="0" parTransId="{55DFFF8A-A909-4D60-A94A-376C52358DD3}" sibTransId="{73C06F30-08D3-41CA-BC1F-352773E3E60D}"/>
    <dgm:cxn modelId="{29E520C3-66BE-41BC-8282-4E29C103456B}" srcId="{615410C8-0281-46FD-B5DD-E3C5376625FA}" destId="{12B6D9F4-3299-4330-99EE-1DD54AD9019C}" srcOrd="0" destOrd="0" parTransId="{59808BFD-A069-41DD-975A-1D1AB7AA279E}" sibTransId="{668E805C-77CC-4760-9DD8-EDAECDD34F28}"/>
    <dgm:cxn modelId="{FD441CD0-C4F9-4F63-8680-66CEA3B95EB4}" type="presOf" srcId="{6581445D-68FE-4EF3-84CB-6B51B4BD5E11}" destId="{09B02B11-3C80-42CC-8811-879F0984B933}" srcOrd="0" destOrd="0" presId="urn:microsoft.com/office/officeart/2005/8/layout/StepDownProcess"/>
    <dgm:cxn modelId="{6A784BD7-FF09-4A86-9AA5-02984FCDEE09}" srcId="{E3A5178C-F6B4-440A-8523-071BDDF79D67}" destId="{02170E82-EC19-481C-97BC-1CA47B5880F2}" srcOrd="3" destOrd="0" parTransId="{7BD13307-14A1-4335-AA13-5E9055C879C6}" sibTransId="{29B3E964-637C-4F22-B510-B49A7EB5BBE4}"/>
    <dgm:cxn modelId="{0BC0DFE4-0154-4FA7-B86D-3AA5465D722D}" type="presOf" srcId="{E3A5178C-F6B4-440A-8523-071BDDF79D67}" destId="{79759A78-9114-4709-BAE4-707FC374B336}" srcOrd="0" destOrd="0" presId="urn:microsoft.com/office/officeart/2005/8/layout/StepDownProcess"/>
    <dgm:cxn modelId="{F0F3B153-1387-4950-878F-AC99686F3C46}" type="presParOf" srcId="{79759A78-9114-4709-BAE4-707FC374B336}" destId="{1BB2B292-A3A1-4297-ABCA-D0FA74470535}" srcOrd="0" destOrd="0" presId="urn:microsoft.com/office/officeart/2005/8/layout/StepDownProcess"/>
    <dgm:cxn modelId="{F8C5A98E-E067-491C-B8E1-5C2B6D321633}" type="presParOf" srcId="{1BB2B292-A3A1-4297-ABCA-D0FA74470535}" destId="{A86695D8-5392-49F6-AD15-1DCBACD5FB22}" srcOrd="0" destOrd="0" presId="urn:microsoft.com/office/officeart/2005/8/layout/StepDownProcess"/>
    <dgm:cxn modelId="{1B65A378-9816-4C45-A2B8-CAFFF8DE262E}" type="presParOf" srcId="{1BB2B292-A3A1-4297-ABCA-D0FA74470535}" destId="{F36DB4B5-47D4-4791-8920-93C6580F7C61}" srcOrd="1" destOrd="0" presId="urn:microsoft.com/office/officeart/2005/8/layout/StepDownProcess"/>
    <dgm:cxn modelId="{AD97F810-A3EE-4C02-8F50-A826EDB36B8C}" type="presParOf" srcId="{1BB2B292-A3A1-4297-ABCA-D0FA74470535}" destId="{5A898F12-1BD8-4CE0-9FE8-1467007071D2}" srcOrd="2" destOrd="0" presId="urn:microsoft.com/office/officeart/2005/8/layout/StepDownProcess"/>
    <dgm:cxn modelId="{ED31A319-DC55-4B03-9185-D31CA53F4F9D}" type="presParOf" srcId="{79759A78-9114-4709-BAE4-707FC374B336}" destId="{7D4D0E93-4A46-45A2-A12D-0E8810A78F83}" srcOrd="1" destOrd="0" presId="urn:microsoft.com/office/officeart/2005/8/layout/StepDownProcess"/>
    <dgm:cxn modelId="{ECA4FC5B-1A88-4271-97B4-44D991134754}" type="presParOf" srcId="{79759A78-9114-4709-BAE4-707FC374B336}" destId="{179B011F-832C-49D0-A846-AA169D5E846F}" srcOrd="2" destOrd="0" presId="urn:microsoft.com/office/officeart/2005/8/layout/StepDownProcess"/>
    <dgm:cxn modelId="{E3D73161-19E6-4391-98FD-4CE961612E36}" type="presParOf" srcId="{179B011F-832C-49D0-A846-AA169D5E846F}" destId="{FD15CCAD-4F59-4C82-8944-49A129FC810A}" srcOrd="0" destOrd="0" presId="urn:microsoft.com/office/officeart/2005/8/layout/StepDownProcess"/>
    <dgm:cxn modelId="{F604D58D-3E5E-4E15-8331-5E223799B130}" type="presParOf" srcId="{179B011F-832C-49D0-A846-AA169D5E846F}" destId="{51BB0333-D1AE-496E-AAAF-33E76EA9663E}" srcOrd="1" destOrd="0" presId="urn:microsoft.com/office/officeart/2005/8/layout/StepDownProcess"/>
    <dgm:cxn modelId="{DABAE132-CEB5-4349-B3B4-0BE05D08C718}" type="presParOf" srcId="{179B011F-832C-49D0-A846-AA169D5E846F}" destId="{F8D2935F-F831-4853-9D24-2F35F105B64F}" srcOrd="2" destOrd="0" presId="urn:microsoft.com/office/officeart/2005/8/layout/StepDownProcess"/>
    <dgm:cxn modelId="{E51D88E9-79DE-49AA-B804-0DA35332B159}" type="presParOf" srcId="{79759A78-9114-4709-BAE4-707FC374B336}" destId="{0F6DFEE5-CDE2-4B64-A8DC-05E53D6B4337}" srcOrd="3" destOrd="0" presId="urn:microsoft.com/office/officeart/2005/8/layout/StepDownProcess"/>
    <dgm:cxn modelId="{0F35CFBD-DFEE-41CB-A584-8C665690F456}" type="presParOf" srcId="{79759A78-9114-4709-BAE4-707FC374B336}" destId="{69755A3E-A189-42DD-94EB-A2975874EBB2}" srcOrd="4" destOrd="0" presId="urn:microsoft.com/office/officeart/2005/8/layout/StepDownProcess"/>
    <dgm:cxn modelId="{08D17AB9-99AA-4051-859E-7AB52DDEA5DD}" type="presParOf" srcId="{69755A3E-A189-42DD-94EB-A2975874EBB2}" destId="{E5035107-F53C-48BB-9C5B-2FF0C5570B76}" srcOrd="0" destOrd="0" presId="urn:microsoft.com/office/officeart/2005/8/layout/StepDownProcess"/>
    <dgm:cxn modelId="{8B74FEC5-8580-43C4-B3E2-9992F34CFED9}" type="presParOf" srcId="{69755A3E-A189-42DD-94EB-A2975874EBB2}" destId="{09B02B11-3C80-42CC-8811-879F0984B933}" srcOrd="1" destOrd="0" presId="urn:microsoft.com/office/officeart/2005/8/layout/StepDownProcess"/>
    <dgm:cxn modelId="{2BB936AD-9921-4736-9A2B-9BC08AFC491E}" type="presParOf" srcId="{69755A3E-A189-42DD-94EB-A2975874EBB2}" destId="{E58F0B19-11B0-4A22-83F7-A85BA840B487}" srcOrd="2" destOrd="0" presId="urn:microsoft.com/office/officeart/2005/8/layout/StepDownProcess"/>
    <dgm:cxn modelId="{6829F919-3A7C-4125-A433-00865D7AF4EE}" type="presParOf" srcId="{79759A78-9114-4709-BAE4-707FC374B336}" destId="{CF8AE070-518C-4DCD-A745-8E21B49A5E47}" srcOrd="5" destOrd="0" presId="urn:microsoft.com/office/officeart/2005/8/layout/StepDownProcess"/>
    <dgm:cxn modelId="{2EB8B906-D558-415F-88EF-72A04768300A}" type="presParOf" srcId="{79759A78-9114-4709-BAE4-707FC374B336}" destId="{ED786F2F-91C7-4169-8AE1-081F60F2F43C}" srcOrd="6" destOrd="0" presId="urn:microsoft.com/office/officeart/2005/8/layout/StepDownProcess"/>
    <dgm:cxn modelId="{CFF4C0A4-F674-42A1-AB1F-38A370707DF7}" type="presParOf" srcId="{ED786F2F-91C7-4169-8AE1-081F60F2F43C}" destId="{3A5E19BD-E5EC-47D1-BFEF-4CC6F1D69FBE}" srcOrd="0" destOrd="0" presId="urn:microsoft.com/office/officeart/2005/8/layout/StepDownProcess"/>
    <dgm:cxn modelId="{A0123C24-7E47-48AD-88EC-098C55CB8386}" type="presParOf" srcId="{ED786F2F-91C7-4169-8AE1-081F60F2F43C}" destId="{51C94076-F404-4E00-A622-91664D89780A}" srcOrd="1" destOrd="0" presId="urn:microsoft.com/office/officeart/2005/8/layout/StepDownProcess"/>
    <dgm:cxn modelId="{BC4EFD50-9AC9-4C1B-B7EB-DBD0F4034E5F}" type="presParOf" srcId="{ED786F2F-91C7-4169-8AE1-081F60F2F43C}" destId="{16B91DD2-8FFD-4F07-BBC0-443DB7F36E1F}" srcOrd="2" destOrd="0" presId="urn:microsoft.com/office/officeart/2005/8/layout/StepDownProcess"/>
    <dgm:cxn modelId="{86567C88-F617-4610-9538-7A11D6EA882F}" type="presParOf" srcId="{79759A78-9114-4709-BAE4-707FC374B336}" destId="{B280E86C-0CD4-4DEC-9475-648B54C23DCD}" srcOrd="7" destOrd="0" presId="urn:microsoft.com/office/officeart/2005/8/layout/StepDownProcess"/>
    <dgm:cxn modelId="{8E928180-0DE6-46FB-BF04-A146F6536AD4}" type="presParOf" srcId="{79759A78-9114-4709-BAE4-707FC374B336}" destId="{2B23859F-C17E-4297-92EE-50532207F5C8}" srcOrd="8" destOrd="0" presId="urn:microsoft.com/office/officeart/2005/8/layout/StepDownProcess"/>
    <dgm:cxn modelId="{A401D4D1-41E2-4D62-9978-E98E6FE22857}" type="presParOf" srcId="{2B23859F-C17E-4297-92EE-50532207F5C8}" destId="{AFC7F877-A766-4EBE-8261-57BC97F8177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9E11B2-C753-4745-8D54-14AD48E27CA2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F8B440C6-BA69-45EA-B0C1-6013A49EF76F}">
      <dgm:prSet phldrT="[Text]"/>
      <dgm:spPr/>
      <dgm:t>
        <a:bodyPr/>
        <a:lstStyle/>
        <a:p>
          <a:r>
            <a:rPr lang="en-GB" dirty="0"/>
            <a:t>Economical</a:t>
          </a:r>
        </a:p>
      </dgm:t>
    </dgm:pt>
    <dgm:pt modelId="{8858AAD9-AD5B-421F-85A5-BC782D0AA4E4}" type="parTrans" cxnId="{5F282B40-3732-4B5A-BEB2-09413492EF29}">
      <dgm:prSet/>
      <dgm:spPr/>
      <dgm:t>
        <a:bodyPr/>
        <a:lstStyle/>
        <a:p>
          <a:endParaRPr lang="en-GB"/>
        </a:p>
      </dgm:t>
    </dgm:pt>
    <dgm:pt modelId="{0F768823-2AC8-4C06-8207-D7EF4F76FF71}" type="sibTrans" cxnId="{5F282B40-3732-4B5A-BEB2-09413492EF29}">
      <dgm:prSet/>
      <dgm:spPr/>
      <dgm:t>
        <a:bodyPr/>
        <a:lstStyle/>
        <a:p>
          <a:endParaRPr lang="en-GB"/>
        </a:p>
      </dgm:t>
    </dgm:pt>
    <dgm:pt modelId="{958BDF4C-3CD4-402A-B5F5-B59274E06BBA}">
      <dgm:prSet phldrT="[Text]"/>
      <dgm:spPr/>
      <dgm:t>
        <a:bodyPr/>
        <a:lstStyle/>
        <a:p>
          <a:r>
            <a:rPr lang="en-GB" dirty="0"/>
            <a:t>Environmental</a:t>
          </a:r>
        </a:p>
      </dgm:t>
    </dgm:pt>
    <dgm:pt modelId="{9C139F87-2033-443D-A8C2-00C40CA76C93}" type="parTrans" cxnId="{6E4B61CF-8996-4E57-8200-2BB7ABD64C6B}">
      <dgm:prSet/>
      <dgm:spPr/>
      <dgm:t>
        <a:bodyPr/>
        <a:lstStyle/>
        <a:p>
          <a:endParaRPr lang="en-GB"/>
        </a:p>
      </dgm:t>
    </dgm:pt>
    <dgm:pt modelId="{EE5392AF-B77C-4297-B20E-60E096BFC178}" type="sibTrans" cxnId="{6E4B61CF-8996-4E57-8200-2BB7ABD64C6B}">
      <dgm:prSet/>
      <dgm:spPr/>
      <dgm:t>
        <a:bodyPr/>
        <a:lstStyle/>
        <a:p>
          <a:endParaRPr lang="en-GB"/>
        </a:p>
      </dgm:t>
    </dgm:pt>
    <dgm:pt modelId="{E2834225-1D5E-41D1-8242-E545D8C78DCC}">
      <dgm:prSet phldrT="[Text]"/>
      <dgm:spPr/>
      <dgm:t>
        <a:bodyPr/>
        <a:lstStyle/>
        <a:p>
          <a:r>
            <a:rPr lang="en-GB" dirty="0"/>
            <a:t>Manufacturability</a:t>
          </a:r>
        </a:p>
      </dgm:t>
    </dgm:pt>
    <dgm:pt modelId="{6582CCAD-4EC0-4A26-8BF8-C5EED9F177F7}" type="parTrans" cxnId="{3F2B0F1D-A066-4CF8-B82A-7AD6FDC6F4E1}">
      <dgm:prSet/>
      <dgm:spPr/>
      <dgm:t>
        <a:bodyPr/>
        <a:lstStyle/>
        <a:p>
          <a:endParaRPr lang="en-GB"/>
        </a:p>
      </dgm:t>
    </dgm:pt>
    <dgm:pt modelId="{21B45223-0D86-4805-8966-31146B430438}" type="sibTrans" cxnId="{3F2B0F1D-A066-4CF8-B82A-7AD6FDC6F4E1}">
      <dgm:prSet/>
      <dgm:spPr/>
      <dgm:t>
        <a:bodyPr/>
        <a:lstStyle/>
        <a:p>
          <a:endParaRPr lang="en-GB"/>
        </a:p>
      </dgm:t>
    </dgm:pt>
    <dgm:pt modelId="{2B65178C-32F8-451F-B0F6-289DDABCA8BE}">
      <dgm:prSet phldrT="[Text]"/>
      <dgm:spPr/>
      <dgm:t>
        <a:bodyPr/>
        <a:lstStyle/>
        <a:p>
          <a:r>
            <a:rPr lang="en-GB" dirty="0"/>
            <a:t>Safety</a:t>
          </a:r>
        </a:p>
      </dgm:t>
    </dgm:pt>
    <dgm:pt modelId="{0E13014D-9A2E-474D-B673-B09D2E90DD9E}" type="parTrans" cxnId="{BCC88A05-F098-41CE-B2B4-69B966F9E63D}">
      <dgm:prSet/>
      <dgm:spPr/>
      <dgm:t>
        <a:bodyPr/>
        <a:lstStyle/>
        <a:p>
          <a:endParaRPr lang="en-GB"/>
        </a:p>
      </dgm:t>
    </dgm:pt>
    <dgm:pt modelId="{A4191038-5402-460B-9804-1E0E3E78D08B}" type="sibTrans" cxnId="{BCC88A05-F098-41CE-B2B4-69B966F9E63D}">
      <dgm:prSet/>
      <dgm:spPr/>
      <dgm:t>
        <a:bodyPr/>
        <a:lstStyle/>
        <a:p>
          <a:endParaRPr lang="en-GB"/>
        </a:p>
      </dgm:t>
    </dgm:pt>
    <dgm:pt modelId="{4A6A9C7E-4F3D-4A39-9FB1-2A856E1CCB01}">
      <dgm:prSet phldrT="[Text]"/>
      <dgm:spPr/>
      <dgm:t>
        <a:bodyPr/>
        <a:lstStyle/>
        <a:p>
          <a:r>
            <a:rPr lang="en-GB" dirty="0"/>
            <a:t>Time</a:t>
          </a:r>
        </a:p>
      </dgm:t>
    </dgm:pt>
    <dgm:pt modelId="{D0798A74-AA84-4668-9875-89A8BEF5231D}" type="parTrans" cxnId="{21498C39-30D8-4516-9723-29D28797EB46}">
      <dgm:prSet/>
      <dgm:spPr/>
      <dgm:t>
        <a:bodyPr/>
        <a:lstStyle/>
        <a:p>
          <a:endParaRPr lang="en-GB"/>
        </a:p>
      </dgm:t>
    </dgm:pt>
    <dgm:pt modelId="{89ECFF31-ADFA-4D1A-BF85-D8A37F488501}" type="sibTrans" cxnId="{21498C39-30D8-4516-9723-29D28797EB46}">
      <dgm:prSet/>
      <dgm:spPr/>
      <dgm:t>
        <a:bodyPr/>
        <a:lstStyle/>
        <a:p>
          <a:endParaRPr lang="en-GB"/>
        </a:p>
      </dgm:t>
    </dgm:pt>
    <dgm:pt modelId="{4F8D9D4E-8208-4695-90A7-0BED540EAAA1}">
      <dgm:prSet phldrT="[Text]"/>
      <dgm:spPr/>
      <dgm:t>
        <a:bodyPr/>
        <a:lstStyle/>
        <a:p>
          <a:r>
            <a:rPr lang="en-GB" dirty="0"/>
            <a:t>Reliability</a:t>
          </a:r>
        </a:p>
      </dgm:t>
    </dgm:pt>
    <dgm:pt modelId="{BA0D31F7-0615-485C-B546-64801FE77611}" type="parTrans" cxnId="{110A5B95-A0EF-4AA8-9A52-C1006D2A81DF}">
      <dgm:prSet/>
      <dgm:spPr/>
      <dgm:t>
        <a:bodyPr/>
        <a:lstStyle/>
        <a:p>
          <a:endParaRPr lang="en-GB"/>
        </a:p>
      </dgm:t>
    </dgm:pt>
    <dgm:pt modelId="{A0B0A032-04F4-48B0-BCC6-D7A861B46D02}" type="sibTrans" cxnId="{110A5B95-A0EF-4AA8-9A52-C1006D2A81DF}">
      <dgm:prSet/>
      <dgm:spPr/>
      <dgm:t>
        <a:bodyPr/>
        <a:lstStyle/>
        <a:p>
          <a:endParaRPr lang="en-GB"/>
        </a:p>
      </dgm:t>
    </dgm:pt>
    <dgm:pt modelId="{2CA7FBDA-F5A2-43C6-8917-DD2582C39447}" type="pres">
      <dgm:prSet presAssocID="{289E11B2-C753-4745-8D54-14AD48E27CA2}" presName="Name0" presStyleCnt="0">
        <dgm:presLayoutVars>
          <dgm:chMax val="7"/>
          <dgm:chPref val="7"/>
          <dgm:dir/>
        </dgm:presLayoutVars>
      </dgm:prSet>
      <dgm:spPr/>
    </dgm:pt>
    <dgm:pt modelId="{EB378F87-6524-491F-9E51-A3D092200C6B}" type="pres">
      <dgm:prSet presAssocID="{289E11B2-C753-4745-8D54-14AD48E27CA2}" presName="Name1" presStyleCnt="0"/>
      <dgm:spPr/>
    </dgm:pt>
    <dgm:pt modelId="{E5F99301-6137-45DE-AD40-D2331A235CD8}" type="pres">
      <dgm:prSet presAssocID="{289E11B2-C753-4745-8D54-14AD48E27CA2}" presName="cycle" presStyleCnt="0"/>
      <dgm:spPr/>
    </dgm:pt>
    <dgm:pt modelId="{4134B729-D469-4F49-B26D-09CC58C88D67}" type="pres">
      <dgm:prSet presAssocID="{289E11B2-C753-4745-8D54-14AD48E27CA2}" presName="srcNode" presStyleLbl="node1" presStyleIdx="0" presStyleCnt="6"/>
      <dgm:spPr/>
    </dgm:pt>
    <dgm:pt modelId="{934FA876-2045-4609-B09C-A60302B94CE4}" type="pres">
      <dgm:prSet presAssocID="{289E11B2-C753-4745-8D54-14AD48E27CA2}" presName="conn" presStyleLbl="parChTrans1D2" presStyleIdx="0" presStyleCnt="1"/>
      <dgm:spPr/>
    </dgm:pt>
    <dgm:pt modelId="{D192FC68-67E4-475B-97EA-5FCF53769E98}" type="pres">
      <dgm:prSet presAssocID="{289E11B2-C753-4745-8D54-14AD48E27CA2}" presName="extraNode" presStyleLbl="node1" presStyleIdx="0" presStyleCnt="6"/>
      <dgm:spPr/>
    </dgm:pt>
    <dgm:pt modelId="{6539FED5-9E19-4497-B593-9345068C70AA}" type="pres">
      <dgm:prSet presAssocID="{289E11B2-C753-4745-8D54-14AD48E27CA2}" presName="dstNode" presStyleLbl="node1" presStyleIdx="0" presStyleCnt="6"/>
      <dgm:spPr/>
    </dgm:pt>
    <dgm:pt modelId="{F8E8636C-69B2-4B4E-8282-77259C3C9C9B}" type="pres">
      <dgm:prSet presAssocID="{F8B440C6-BA69-45EA-B0C1-6013A49EF76F}" presName="text_1" presStyleLbl="node1" presStyleIdx="0" presStyleCnt="6">
        <dgm:presLayoutVars>
          <dgm:bulletEnabled val="1"/>
        </dgm:presLayoutVars>
      </dgm:prSet>
      <dgm:spPr/>
    </dgm:pt>
    <dgm:pt modelId="{A5FBF541-3FC7-4E12-A660-DAC360B6D109}" type="pres">
      <dgm:prSet presAssocID="{F8B440C6-BA69-45EA-B0C1-6013A49EF76F}" presName="accent_1" presStyleCnt="0"/>
      <dgm:spPr/>
    </dgm:pt>
    <dgm:pt modelId="{E1AAA960-257A-4F2D-8744-DE34E58C0FE6}" type="pres">
      <dgm:prSet presAssocID="{F8B440C6-BA69-45EA-B0C1-6013A49EF76F}" presName="accentRepeatNode" presStyleLbl="solidFgAcc1" presStyleIdx="0" presStyleCnt="6"/>
      <dgm:spPr/>
    </dgm:pt>
    <dgm:pt modelId="{29D258D4-0A2A-4AC3-A17F-112587C908B9}" type="pres">
      <dgm:prSet presAssocID="{958BDF4C-3CD4-402A-B5F5-B59274E06BBA}" presName="text_2" presStyleLbl="node1" presStyleIdx="1" presStyleCnt="6">
        <dgm:presLayoutVars>
          <dgm:bulletEnabled val="1"/>
        </dgm:presLayoutVars>
      </dgm:prSet>
      <dgm:spPr/>
    </dgm:pt>
    <dgm:pt modelId="{F957825C-3CE7-4587-A133-C5FA219EDF18}" type="pres">
      <dgm:prSet presAssocID="{958BDF4C-3CD4-402A-B5F5-B59274E06BBA}" presName="accent_2" presStyleCnt="0"/>
      <dgm:spPr/>
    </dgm:pt>
    <dgm:pt modelId="{736E57F5-9D8D-4BB3-B05F-57055DE383F7}" type="pres">
      <dgm:prSet presAssocID="{958BDF4C-3CD4-402A-B5F5-B59274E06BBA}" presName="accentRepeatNode" presStyleLbl="solidFgAcc1" presStyleIdx="1" presStyleCnt="6"/>
      <dgm:spPr/>
    </dgm:pt>
    <dgm:pt modelId="{B0B90C45-D8AA-46C5-B7B2-476AC8A7D2C2}" type="pres">
      <dgm:prSet presAssocID="{E2834225-1D5E-41D1-8242-E545D8C78DCC}" presName="text_3" presStyleLbl="node1" presStyleIdx="2" presStyleCnt="6">
        <dgm:presLayoutVars>
          <dgm:bulletEnabled val="1"/>
        </dgm:presLayoutVars>
      </dgm:prSet>
      <dgm:spPr/>
    </dgm:pt>
    <dgm:pt modelId="{B75EFC5A-73FD-4888-AAAE-8403A6DBC664}" type="pres">
      <dgm:prSet presAssocID="{E2834225-1D5E-41D1-8242-E545D8C78DCC}" presName="accent_3" presStyleCnt="0"/>
      <dgm:spPr/>
    </dgm:pt>
    <dgm:pt modelId="{05185FCB-4665-4923-BCD7-D2BC41B9D7C8}" type="pres">
      <dgm:prSet presAssocID="{E2834225-1D5E-41D1-8242-E545D8C78DCC}" presName="accentRepeatNode" presStyleLbl="solidFgAcc1" presStyleIdx="2" presStyleCnt="6"/>
      <dgm:spPr/>
    </dgm:pt>
    <dgm:pt modelId="{01798F6C-4550-428E-BF8B-D7F0A63B22D9}" type="pres">
      <dgm:prSet presAssocID="{2B65178C-32F8-451F-B0F6-289DDABCA8BE}" presName="text_4" presStyleLbl="node1" presStyleIdx="3" presStyleCnt="6">
        <dgm:presLayoutVars>
          <dgm:bulletEnabled val="1"/>
        </dgm:presLayoutVars>
      </dgm:prSet>
      <dgm:spPr/>
    </dgm:pt>
    <dgm:pt modelId="{D2820E12-7CB3-489E-AFF3-C61A38BAF9BD}" type="pres">
      <dgm:prSet presAssocID="{2B65178C-32F8-451F-B0F6-289DDABCA8BE}" presName="accent_4" presStyleCnt="0"/>
      <dgm:spPr/>
    </dgm:pt>
    <dgm:pt modelId="{97A29129-90E1-42A9-82FB-CA2F68D6E64D}" type="pres">
      <dgm:prSet presAssocID="{2B65178C-32F8-451F-B0F6-289DDABCA8BE}" presName="accentRepeatNode" presStyleLbl="solidFgAcc1" presStyleIdx="3" presStyleCnt="6"/>
      <dgm:spPr/>
    </dgm:pt>
    <dgm:pt modelId="{C1377907-3C0D-4B22-90A4-A4C938DB4E5B}" type="pres">
      <dgm:prSet presAssocID="{4A6A9C7E-4F3D-4A39-9FB1-2A856E1CCB01}" presName="text_5" presStyleLbl="node1" presStyleIdx="4" presStyleCnt="6">
        <dgm:presLayoutVars>
          <dgm:bulletEnabled val="1"/>
        </dgm:presLayoutVars>
      </dgm:prSet>
      <dgm:spPr/>
    </dgm:pt>
    <dgm:pt modelId="{DEBBD85E-94C2-4879-9F83-C9102C85CB12}" type="pres">
      <dgm:prSet presAssocID="{4A6A9C7E-4F3D-4A39-9FB1-2A856E1CCB01}" presName="accent_5" presStyleCnt="0"/>
      <dgm:spPr/>
    </dgm:pt>
    <dgm:pt modelId="{4548CEE5-47B3-4BCC-A7DE-FB1947E02B8A}" type="pres">
      <dgm:prSet presAssocID="{4A6A9C7E-4F3D-4A39-9FB1-2A856E1CCB01}" presName="accentRepeatNode" presStyleLbl="solidFgAcc1" presStyleIdx="4" presStyleCnt="6"/>
      <dgm:spPr/>
    </dgm:pt>
    <dgm:pt modelId="{669F7C6A-18CA-459D-9686-41D56C148061}" type="pres">
      <dgm:prSet presAssocID="{4F8D9D4E-8208-4695-90A7-0BED540EAAA1}" presName="text_6" presStyleLbl="node1" presStyleIdx="5" presStyleCnt="6">
        <dgm:presLayoutVars>
          <dgm:bulletEnabled val="1"/>
        </dgm:presLayoutVars>
      </dgm:prSet>
      <dgm:spPr/>
    </dgm:pt>
    <dgm:pt modelId="{DE4470E4-0B6C-453E-BB54-358B0D1EC3FD}" type="pres">
      <dgm:prSet presAssocID="{4F8D9D4E-8208-4695-90A7-0BED540EAAA1}" presName="accent_6" presStyleCnt="0"/>
      <dgm:spPr/>
    </dgm:pt>
    <dgm:pt modelId="{BFD1D638-9E14-4E71-AB34-07E0EB9B5A47}" type="pres">
      <dgm:prSet presAssocID="{4F8D9D4E-8208-4695-90A7-0BED540EAAA1}" presName="accentRepeatNode" presStyleLbl="solidFgAcc1" presStyleIdx="5" presStyleCnt="6"/>
      <dgm:spPr/>
    </dgm:pt>
  </dgm:ptLst>
  <dgm:cxnLst>
    <dgm:cxn modelId="{51EAFB03-9D46-4481-8556-CA419A40E84A}" type="presOf" srcId="{F8B440C6-BA69-45EA-B0C1-6013A49EF76F}" destId="{F8E8636C-69B2-4B4E-8282-77259C3C9C9B}" srcOrd="0" destOrd="0" presId="urn:microsoft.com/office/officeart/2008/layout/VerticalCurvedList"/>
    <dgm:cxn modelId="{BCC88A05-F098-41CE-B2B4-69B966F9E63D}" srcId="{289E11B2-C753-4745-8D54-14AD48E27CA2}" destId="{2B65178C-32F8-451F-B0F6-289DDABCA8BE}" srcOrd="3" destOrd="0" parTransId="{0E13014D-9A2E-474D-B673-B09D2E90DD9E}" sibTransId="{A4191038-5402-460B-9804-1E0E3E78D08B}"/>
    <dgm:cxn modelId="{3F2B0F1D-A066-4CF8-B82A-7AD6FDC6F4E1}" srcId="{289E11B2-C753-4745-8D54-14AD48E27CA2}" destId="{E2834225-1D5E-41D1-8242-E545D8C78DCC}" srcOrd="2" destOrd="0" parTransId="{6582CCAD-4EC0-4A26-8BF8-C5EED9F177F7}" sibTransId="{21B45223-0D86-4805-8966-31146B430438}"/>
    <dgm:cxn modelId="{21498C39-30D8-4516-9723-29D28797EB46}" srcId="{289E11B2-C753-4745-8D54-14AD48E27CA2}" destId="{4A6A9C7E-4F3D-4A39-9FB1-2A856E1CCB01}" srcOrd="4" destOrd="0" parTransId="{D0798A74-AA84-4668-9875-89A8BEF5231D}" sibTransId="{89ECFF31-ADFA-4D1A-BF85-D8A37F488501}"/>
    <dgm:cxn modelId="{5F282B40-3732-4B5A-BEB2-09413492EF29}" srcId="{289E11B2-C753-4745-8D54-14AD48E27CA2}" destId="{F8B440C6-BA69-45EA-B0C1-6013A49EF76F}" srcOrd="0" destOrd="0" parTransId="{8858AAD9-AD5B-421F-85A5-BC782D0AA4E4}" sibTransId="{0F768823-2AC8-4C06-8207-D7EF4F76FF71}"/>
    <dgm:cxn modelId="{56569062-2F53-409C-BC4E-99839D80EF2B}" type="presOf" srcId="{289E11B2-C753-4745-8D54-14AD48E27CA2}" destId="{2CA7FBDA-F5A2-43C6-8917-DD2582C39447}" srcOrd="0" destOrd="0" presId="urn:microsoft.com/office/officeart/2008/layout/VerticalCurvedList"/>
    <dgm:cxn modelId="{BD833E6E-675F-4271-A254-0BE3BE248DC3}" type="presOf" srcId="{4A6A9C7E-4F3D-4A39-9FB1-2A856E1CCB01}" destId="{C1377907-3C0D-4B22-90A4-A4C938DB4E5B}" srcOrd="0" destOrd="0" presId="urn:microsoft.com/office/officeart/2008/layout/VerticalCurvedList"/>
    <dgm:cxn modelId="{DC895D4E-2D6C-4FCF-8DB0-1D71BAC93148}" type="presOf" srcId="{958BDF4C-3CD4-402A-B5F5-B59274E06BBA}" destId="{29D258D4-0A2A-4AC3-A17F-112587C908B9}" srcOrd="0" destOrd="0" presId="urn:microsoft.com/office/officeart/2008/layout/VerticalCurvedList"/>
    <dgm:cxn modelId="{110A5B95-A0EF-4AA8-9A52-C1006D2A81DF}" srcId="{289E11B2-C753-4745-8D54-14AD48E27CA2}" destId="{4F8D9D4E-8208-4695-90A7-0BED540EAAA1}" srcOrd="5" destOrd="0" parTransId="{BA0D31F7-0615-485C-B546-64801FE77611}" sibTransId="{A0B0A032-04F4-48B0-BCC6-D7A861B46D02}"/>
    <dgm:cxn modelId="{CC4742AA-B919-4A97-8B19-7C632D79901B}" type="presOf" srcId="{2B65178C-32F8-451F-B0F6-289DDABCA8BE}" destId="{01798F6C-4550-428E-BF8B-D7F0A63B22D9}" srcOrd="0" destOrd="0" presId="urn:microsoft.com/office/officeart/2008/layout/VerticalCurvedList"/>
    <dgm:cxn modelId="{0A12A9C2-DB70-4704-96FD-F4F9BD4D10DF}" type="presOf" srcId="{E2834225-1D5E-41D1-8242-E545D8C78DCC}" destId="{B0B90C45-D8AA-46C5-B7B2-476AC8A7D2C2}" srcOrd="0" destOrd="0" presId="urn:microsoft.com/office/officeart/2008/layout/VerticalCurvedList"/>
    <dgm:cxn modelId="{6E4B61CF-8996-4E57-8200-2BB7ABD64C6B}" srcId="{289E11B2-C753-4745-8D54-14AD48E27CA2}" destId="{958BDF4C-3CD4-402A-B5F5-B59274E06BBA}" srcOrd="1" destOrd="0" parTransId="{9C139F87-2033-443D-A8C2-00C40CA76C93}" sibTransId="{EE5392AF-B77C-4297-B20E-60E096BFC178}"/>
    <dgm:cxn modelId="{102463E4-FCB0-427D-BAE6-2122E5E9A446}" type="presOf" srcId="{0F768823-2AC8-4C06-8207-D7EF4F76FF71}" destId="{934FA876-2045-4609-B09C-A60302B94CE4}" srcOrd="0" destOrd="0" presId="urn:microsoft.com/office/officeart/2008/layout/VerticalCurvedList"/>
    <dgm:cxn modelId="{F28FD0EE-DAC1-44E6-B33F-845EB30A40AE}" type="presOf" srcId="{4F8D9D4E-8208-4695-90A7-0BED540EAAA1}" destId="{669F7C6A-18CA-459D-9686-41D56C148061}" srcOrd="0" destOrd="0" presId="urn:microsoft.com/office/officeart/2008/layout/VerticalCurvedList"/>
    <dgm:cxn modelId="{CACAB5B2-AE89-404F-8E82-3AADC23174BA}" type="presParOf" srcId="{2CA7FBDA-F5A2-43C6-8917-DD2582C39447}" destId="{EB378F87-6524-491F-9E51-A3D092200C6B}" srcOrd="0" destOrd="0" presId="urn:microsoft.com/office/officeart/2008/layout/VerticalCurvedList"/>
    <dgm:cxn modelId="{E131A900-B16E-488C-8DAA-ED90A8BA02F7}" type="presParOf" srcId="{EB378F87-6524-491F-9E51-A3D092200C6B}" destId="{E5F99301-6137-45DE-AD40-D2331A235CD8}" srcOrd="0" destOrd="0" presId="urn:microsoft.com/office/officeart/2008/layout/VerticalCurvedList"/>
    <dgm:cxn modelId="{67BF0A58-4FA6-496F-9B6F-0803656CB950}" type="presParOf" srcId="{E5F99301-6137-45DE-AD40-D2331A235CD8}" destId="{4134B729-D469-4F49-B26D-09CC58C88D67}" srcOrd="0" destOrd="0" presId="urn:microsoft.com/office/officeart/2008/layout/VerticalCurvedList"/>
    <dgm:cxn modelId="{8B0F0FB9-B302-472E-9CC6-075029C3CE44}" type="presParOf" srcId="{E5F99301-6137-45DE-AD40-D2331A235CD8}" destId="{934FA876-2045-4609-B09C-A60302B94CE4}" srcOrd="1" destOrd="0" presId="urn:microsoft.com/office/officeart/2008/layout/VerticalCurvedList"/>
    <dgm:cxn modelId="{CD34519A-6FD1-4379-A11B-4DE706BEF756}" type="presParOf" srcId="{E5F99301-6137-45DE-AD40-D2331A235CD8}" destId="{D192FC68-67E4-475B-97EA-5FCF53769E98}" srcOrd="2" destOrd="0" presId="urn:microsoft.com/office/officeart/2008/layout/VerticalCurvedList"/>
    <dgm:cxn modelId="{145A6C31-7E1B-49E8-B4CC-9252A7B71398}" type="presParOf" srcId="{E5F99301-6137-45DE-AD40-D2331A235CD8}" destId="{6539FED5-9E19-4497-B593-9345068C70AA}" srcOrd="3" destOrd="0" presId="urn:microsoft.com/office/officeart/2008/layout/VerticalCurvedList"/>
    <dgm:cxn modelId="{93505503-5003-4C94-9378-06B1D56AF561}" type="presParOf" srcId="{EB378F87-6524-491F-9E51-A3D092200C6B}" destId="{F8E8636C-69B2-4B4E-8282-77259C3C9C9B}" srcOrd="1" destOrd="0" presId="urn:microsoft.com/office/officeart/2008/layout/VerticalCurvedList"/>
    <dgm:cxn modelId="{D9F64169-CAFF-47D9-95AD-0B3C239D65F5}" type="presParOf" srcId="{EB378F87-6524-491F-9E51-A3D092200C6B}" destId="{A5FBF541-3FC7-4E12-A660-DAC360B6D109}" srcOrd="2" destOrd="0" presId="urn:microsoft.com/office/officeart/2008/layout/VerticalCurvedList"/>
    <dgm:cxn modelId="{3ED01515-23C0-4E51-8EFE-8458753BB2E7}" type="presParOf" srcId="{A5FBF541-3FC7-4E12-A660-DAC360B6D109}" destId="{E1AAA960-257A-4F2D-8744-DE34E58C0FE6}" srcOrd="0" destOrd="0" presId="urn:microsoft.com/office/officeart/2008/layout/VerticalCurvedList"/>
    <dgm:cxn modelId="{1E5ACC98-8BD9-491F-90BA-8A125B9C3C6B}" type="presParOf" srcId="{EB378F87-6524-491F-9E51-A3D092200C6B}" destId="{29D258D4-0A2A-4AC3-A17F-112587C908B9}" srcOrd="3" destOrd="0" presId="urn:microsoft.com/office/officeart/2008/layout/VerticalCurvedList"/>
    <dgm:cxn modelId="{7AAD0654-268B-4B5B-9891-09135B9ECEC4}" type="presParOf" srcId="{EB378F87-6524-491F-9E51-A3D092200C6B}" destId="{F957825C-3CE7-4587-A133-C5FA219EDF18}" srcOrd="4" destOrd="0" presId="urn:microsoft.com/office/officeart/2008/layout/VerticalCurvedList"/>
    <dgm:cxn modelId="{C780EBD7-98AB-4B7A-A91E-647A77FA0632}" type="presParOf" srcId="{F957825C-3CE7-4587-A133-C5FA219EDF18}" destId="{736E57F5-9D8D-4BB3-B05F-57055DE383F7}" srcOrd="0" destOrd="0" presId="urn:microsoft.com/office/officeart/2008/layout/VerticalCurvedList"/>
    <dgm:cxn modelId="{B47A8F02-8030-4C9E-8B43-B375FBED3B05}" type="presParOf" srcId="{EB378F87-6524-491F-9E51-A3D092200C6B}" destId="{B0B90C45-D8AA-46C5-B7B2-476AC8A7D2C2}" srcOrd="5" destOrd="0" presId="urn:microsoft.com/office/officeart/2008/layout/VerticalCurvedList"/>
    <dgm:cxn modelId="{DDE4FEB4-8D48-47FE-B6E9-882D057675EE}" type="presParOf" srcId="{EB378F87-6524-491F-9E51-A3D092200C6B}" destId="{B75EFC5A-73FD-4888-AAAE-8403A6DBC664}" srcOrd="6" destOrd="0" presId="urn:microsoft.com/office/officeart/2008/layout/VerticalCurvedList"/>
    <dgm:cxn modelId="{7EBC21C8-BE86-4299-8AA0-DCEF8C997C57}" type="presParOf" srcId="{B75EFC5A-73FD-4888-AAAE-8403A6DBC664}" destId="{05185FCB-4665-4923-BCD7-D2BC41B9D7C8}" srcOrd="0" destOrd="0" presId="urn:microsoft.com/office/officeart/2008/layout/VerticalCurvedList"/>
    <dgm:cxn modelId="{0DA0A145-A5A7-4274-BB71-6D6993D39A20}" type="presParOf" srcId="{EB378F87-6524-491F-9E51-A3D092200C6B}" destId="{01798F6C-4550-428E-BF8B-D7F0A63B22D9}" srcOrd="7" destOrd="0" presId="urn:microsoft.com/office/officeart/2008/layout/VerticalCurvedList"/>
    <dgm:cxn modelId="{29905B15-C490-46D4-AA18-FE8709BACCCD}" type="presParOf" srcId="{EB378F87-6524-491F-9E51-A3D092200C6B}" destId="{D2820E12-7CB3-489E-AFF3-C61A38BAF9BD}" srcOrd="8" destOrd="0" presId="urn:microsoft.com/office/officeart/2008/layout/VerticalCurvedList"/>
    <dgm:cxn modelId="{C2DEC86A-D69B-4F6C-979D-A0109B703EBF}" type="presParOf" srcId="{D2820E12-7CB3-489E-AFF3-C61A38BAF9BD}" destId="{97A29129-90E1-42A9-82FB-CA2F68D6E64D}" srcOrd="0" destOrd="0" presId="urn:microsoft.com/office/officeart/2008/layout/VerticalCurvedList"/>
    <dgm:cxn modelId="{3474F703-C570-4280-BCDD-34CCC8F82DBC}" type="presParOf" srcId="{EB378F87-6524-491F-9E51-A3D092200C6B}" destId="{C1377907-3C0D-4B22-90A4-A4C938DB4E5B}" srcOrd="9" destOrd="0" presId="urn:microsoft.com/office/officeart/2008/layout/VerticalCurvedList"/>
    <dgm:cxn modelId="{DD648EFA-D928-4A75-9AA5-37F743B1655F}" type="presParOf" srcId="{EB378F87-6524-491F-9E51-A3D092200C6B}" destId="{DEBBD85E-94C2-4879-9F83-C9102C85CB12}" srcOrd="10" destOrd="0" presId="urn:microsoft.com/office/officeart/2008/layout/VerticalCurvedList"/>
    <dgm:cxn modelId="{28F161E8-53B0-45C1-A0E3-8FBF675F5B9B}" type="presParOf" srcId="{DEBBD85E-94C2-4879-9F83-C9102C85CB12}" destId="{4548CEE5-47B3-4BCC-A7DE-FB1947E02B8A}" srcOrd="0" destOrd="0" presId="urn:microsoft.com/office/officeart/2008/layout/VerticalCurvedList"/>
    <dgm:cxn modelId="{A76BFB92-01BC-41CD-869B-BA55CFC80828}" type="presParOf" srcId="{EB378F87-6524-491F-9E51-A3D092200C6B}" destId="{669F7C6A-18CA-459D-9686-41D56C148061}" srcOrd="11" destOrd="0" presId="urn:microsoft.com/office/officeart/2008/layout/VerticalCurvedList"/>
    <dgm:cxn modelId="{A7959AC8-BB56-4ADA-B4CC-B8EF99EAD6EF}" type="presParOf" srcId="{EB378F87-6524-491F-9E51-A3D092200C6B}" destId="{DE4470E4-0B6C-453E-BB54-358B0D1EC3FD}" srcOrd="12" destOrd="0" presId="urn:microsoft.com/office/officeart/2008/layout/VerticalCurvedList"/>
    <dgm:cxn modelId="{08FF4F28-05EC-41AA-A06F-4A677F05C815}" type="presParOf" srcId="{DE4470E4-0B6C-453E-BB54-358B0D1EC3FD}" destId="{BFD1D638-9E14-4E71-AB34-07E0EB9B5A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99128-C8A9-4FD3-88FF-86ABEC0360DD}" type="doc">
      <dgm:prSet loTypeId="urn:microsoft.com/office/officeart/2005/8/layout/hList6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E0CD278-6FBF-4216-B80B-D88549954BAF}">
      <dgm:prSet phldrT="[Text]" custT="1"/>
      <dgm:spPr/>
      <dgm:t>
        <a:bodyPr/>
        <a:lstStyle/>
        <a:p>
          <a:pPr algn="ctr"/>
          <a:r>
            <a:rPr lang="en-US" sz="2000" dirty="0"/>
            <a:t>Use a remote or voice controlled boat for underwater exploration. </a:t>
          </a:r>
        </a:p>
      </dgm:t>
    </dgm:pt>
    <dgm:pt modelId="{9932E462-84EA-43E1-820D-F67DA347EDB5}" type="parTrans" cxnId="{968F2C0C-ADAD-4513-B4B7-140BB6FAFAE6}">
      <dgm:prSet/>
      <dgm:spPr/>
      <dgm:t>
        <a:bodyPr/>
        <a:lstStyle/>
        <a:p>
          <a:pPr algn="ctr"/>
          <a:endParaRPr lang="en-US" sz="2000"/>
        </a:p>
      </dgm:t>
    </dgm:pt>
    <dgm:pt modelId="{0A773FDD-48F0-4C8C-AD41-F3360B0CE1AF}" type="sibTrans" cxnId="{968F2C0C-ADAD-4513-B4B7-140BB6FAFAE6}">
      <dgm:prSet/>
      <dgm:spPr/>
      <dgm:t>
        <a:bodyPr/>
        <a:lstStyle/>
        <a:p>
          <a:pPr algn="ctr"/>
          <a:endParaRPr lang="en-US" sz="2000"/>
        </a:p>
      </dgm:t>
    </dgm:pt>
    <dgm:pt modelId="{817AEC76-E539-4A6F-9D55-CE74C73A7AC5}">
      <dgm:prSet custT="1"/>
      <dgm:spPr/>
      <dgm:t>
        <a:bodyPr/>
        <a:lstStyle/>
        <a:p>
          <a:pPr algn="ctr"/>
          <a:r>
            <a:rPr lang="en-US" sz="2000"/>
            <a:t>Use a camera to capture fish images and transmit them to the user’s laptop via wireless connection. </a:t>
          </a:r>
          <a:endParaRPr lang="en-US" sz="2000" dirty="0"/>
        </a:p>
      </dgm:t>
    </dgm:pt>
    <dgm:pt modelId="{A8B136F4-CEDD-4ADE-B394-CF15290B2F6F}" type="parTrans" cxnId="{1F40093E-41F3-4EAB-B3A8-BE6496B7A98E}">
      <dgm:prSet/>
      <dgm:spPr/>
      <dgm:t>
        <a:bodyPr/>
        <a:lstStyle/>
        <a:p>
          <a:pPr algn="ctr"/>
          <a:endParaRPr lang="en-US" sz="2000"/>
        </a:p>
      </dgm:t>
    </dgm:pt>
    <dgm:pt modelId="{481FF81C-ED99-4B5F-807D-DAF3FE76E78E}" type="sibTrans" cxnId="{1F40093E-41F3-4EAB-B3A8-BE6496B7A98E}">
      <dgm:prSet/>
      <dgm:spPr/>
      <dgm:t>
        <a:bodyPr/>
        <a:lstStyle/>
        <a:p>
          <a:pPr algn="ctr"/>
          <a:endParaRPr lang="en-US" sz="2000"/>
        </a:p>
      </dgm:t>
    </dgm:pt>
    <dgm:pt modelId="{1709BD3D-5FA6-4F7C-989F-C6BBDA39074C}">
      <dgm:prSet custT="1"/>
      <dgm:spPr/>
      <dgm:t>
        <a:bodyPr/>
        <a:lstStyle/>
        <a:p>
          <a:pPr algn="ctr"/>
          <a:r>
            <a:rPr lang="en-US" sz="2000"/>
            <a:t>Fish images will be classified using Convolutional Neural Networks</a:t>
          </a:r>
        </a:p>
      </dgm:t>
    </dgm:pt>
    <dgm:pt modelId="{AEDA51B2-CD1E-41AA-91A7-65BADE155B1B}" type="parTrans" cxnId="{7ADB96EC-DB30-422F-91F0-88A2A246EF65}">
      <dgm:prSet/>
      <dgm:spPr/>
      <dgm:t>
        <a:bodyPr/>
        <a:lstStyle/>
        <a:p>
          <a:pPr algn="ctr"/>
          <a:endParaRPr lang="en-US" sz="2000"/>
        </a:p>
      </dgm:t>
    </dgm:pt>
    <dgm:pt modelId="{14016F79-DE4D-4265-A902-6A1CD10DCABB}" type="sibTrans" cxnId="{7ADB96EC-DB30-422F-91F0-88A2A246EF65}">
      <dgm:prSet/>
      <dgm:spPr/>
      <dgm:t>
        <a:bodyPr/>
        <a:lstStyle/>
        <a:p>
          <a:pPr algn="ctr"/>
          <a:endParaRPr lang="en-US" sz="2000"/>
        </a:p>
      </dgm:t>
    </dgm:pt>
    <dgm:pt modelId="{EE6D23A4-C957-4CB3-9F8B-28B514460B21}" type="pres">
      <dgm:prSet presAssocID="{B1F99128-C8A9-4FD3-88FF-86ABEC0360DD}" presName="Name0" presStyleCnt="0">
        <dgm:presLayoutVars>
          <dgm:dir/>
          <dgm:resizeHandles val="exact"/>
        </dgm:presLayoutVars>
      </dgm:prSet>
      <dgm:spPr/>
    </dgm:pt>
    <dgm:pt modelId="{F293D0C9-8621-4BAE-8903-159BB2A79206}" type="pres">
      <dgm:prSet presAssocID="{3E0CD278-6FBF-4216-B80B-D88549954BAF}" presName="node" presStyleLbl="node1" presStyleIdx="0" presStyleCnt="3">
        <dgm:presLayoutVars>
          <dgm:bulletEnabled val="1"/>
        </dgm:presLayoutVars>
      </dgm:prSet>
      <dgm:spPr/>
    </dgm:pt>
    <dgm:pt modelId="{6F45A6E5-2726-4D71-B2A1-2D74B7F9B345}" type="pres">
      <dgm:prSet presAssocID="{0A773FDD-48F0-4C8C-AD41-F3360B0CE1AF}" presName="sibTrans" presStyleCnt="0"/>
      <dgm:spPr/>
    </dgm:pt>
    <dgm:pt modelId="{C05AE9BD-0BD2-4816-B1EE-99DB91911CED}" type="pres">
      <dgm:prSet presAssocID="{817AEC76-E539-4A6F-9D55-CE74C73A7AC5}" presName="node" presStyleLbl="node1" presStyleIdx="1" presStyleCnt="3">
        <dgm:presLayoutVars>
          <dgm:bulletEnabled val="1"/>
        </dgm:presLayoutVars>
      </dgm:prSet>
      <dgm:spPr/>
    </dgm:pt>
    <dgm:pt modelId="{A3BCF248-3AF7-450D-A680-CB159FF3BA5F}" type="pres">
      <dgm:prSet presAssocID="{481FF81C-ED99-4B5F-807D-DAF3FE76E78E}" presName="sibTrans" presStyleCnt="0"/>
      <dgm:spPr/>
    </dgm:pt>
    <dgm:pt modelId="{5EEA3961-1326-490B-B240-EF540F7D9241}" type="pres">
      <dgm:prSet presAssocID="{1709BD3D-5FA6-4F7C-989F-C6BBDA39074C}" presName="node" presStyleLbl="node1" presStyleIdx="2" presStyleCnt="3">
        <dgm:presLayoutVars>
          <dgm:bulletEnabled val="1"/>
        </dgm:presLayoutVars>
      </dgm:prSet>
      <dgm:spPr/>
    </dgm:pt>
  </dgm:ptLst>
  <dgm:cxnLst>
    <dgm:cxn modelId="{968F2C0C-ADAD-4513-B4B7-140BB6FAFAE6}" srcId="{B1F99128-C8A9-4FD3-88FF-86ABEC0360DD}" destId="{3E0CD278-6FBF-4216-B80B-D88549954BAF}" srcOrd="0" destOrd="0" parTransId="{9932E462-84EA-43E1-820D-F67DA347EDB5}" sibTransId="{0A773FDD-48F0-4C8C-AD41-F3360B0CE1AF}"/>
    <dgm:cxn modelId="{360A2011-6F38-4D45-8723-6E90FC471E73}" type="presOf" srcId="{B1F99128-C8A9-4FD3-88FF-86ABEC0360DD}" destId="{EE6D23A4-C957-4CB3-9F8B-28B514460B21}" srcOrd="0" destOrd="0" presId="urn:microsoft.com/office/officeart/2005/8/layout/hList6"/>
    <dgm:cxn modelId="{1F40093E-41F3-4EAB-B3A8-BE6496B7A98E}" srcId="{B1F99128-C8A9-4FD3-88FF-86ABEC0360DD}" destId="{817AEC76-E539-4A6F-9D55-CE74C73A7AC5}" srcOrd="1" destOrd="0" parTransId="{A8B136F4-CEDD-4ADE-B394-CF15290B2F6F}" sibTransId="{481FF81C-ED99-4B5F-807D-DAF3FE76E78E}"/>
    <dgm:cxn modelId="{97E4E766-3925-4C80-984C-645342FE4AC0}" type="presOf" srcId="{817AEC76-E539-4A6F-9D55-CE74C73A7AC5}" destId="{C05AE9BD-0BD2-4816-B1EE-99DB91911CED}" srcOrd="0" destOrd="0" presId="urn:microsoft.com/office/officeart/2005/8/layout/hList6"/>
    <dgm:cxn modelId="{AD776169-7F09-421C-A587-E95F0B5C7F79}" type="presOf" srcId="{1709BD3D-5FA6-4F7C-989F-C6BBDA39074C}" destId="{5EEA3961-1326-490B-B240-EF540F7D9241}" srcOrd="0" destOrd="0" presId="urn:microsoft.com/office/officeart/2005/8/layout/hList6"/>
    <dgm:cxn modelId="{FC8FD24E-1771-4E05-A5B8-F5B7BD2BD500}" type="presOf" srcId="{3E0CD278-6FBF-4216-B80B-D88549954BAF}" destId="{F293D0C9-8621-4BAE-8903-159BB2A79206}" srcOrd="0" destOrd="0" presId="urn:microsoft.com/office/officeart/2005/8/layout/hList6"/>
    <dgm:cxn modelId="{7ADB96EC-DB30-422F-91F0-88A2A246EF65}" srcId="{B1F99128-C8A9-4FD3-88FF-86ABEC0360DD}" destId="{1709BD3D-5FA6-4F7C-989F-C6BBDA39074C}" srcOrd="2" destOrd="0" parTransId="{AEDA51B2-CD1E-41AA-91A7-65BADE155B1B}" sibTransId="{14016F79-DE4D-4265-A902-6A1CD10DCABB}"/>
    <dgm:cxn modelId="{3E755F60-7550-42C3-9B95-086C12E8A6DD}" type="presParOf" srcId="{EE6D23A4-C957-4CB3-9F8B-28B514460B21}" destId="{F293D0C9-8621-4BAE-8903-159BB2A79206}" srcOrd="0" destOrd="0" presId="urn:microsoft.com/office/officeart/2005/8/layout/hList6"/>
    <dgm:cxn modelId="{5A74FA67-3F08-48E0-B8AB-82250DEA4920}" type="presParOf" srcId="{EE6D23A4-C957-4CB3-9F8B-28B514460B21}" destId="{6F45A6E5-2726-4D71-B2A1-2D74B7F9B345}" srcOrd="1" destOrd="0" presId="urn:microsoft.com/office/officeart/2005/8/layout/hList6"/>
    <dgm:cxn modelId="{FF370D88-F56A-46C1-BCB4-3F66ECF8F40A}" type="presParOf" srcId="{EE6D23A4-C957-4CB3-9F8B-28B514460B21}" destId="{C05AE9BD-0BD2-4816-B1EE-99DB91911CED}" srcOrd="2" destOrd="0" presId="urn:microsoft.com/office/officeart/2005/8/layout/hList6"/>
    <dgm:cxn modelId="{98A03888-3382-4007-8926-A2761F93ACF8}" type="presParOf" srcId="{EE6D23A4-C957-4CB3-9F8B-28B514460B21}" destId="{A3BCF248-3AF7-450D-A680-CB159FF3BA5F}" srcOrd="3" destOrd="0" presId="urn:microsoft.com/office/officeart/2005/8/layout/hList6"/>
    <dgm:cxn modelId="{D72D6D2E-3163-4A8A-830C-843C10D25D53}" type="presParOf" srcId="{EE6D23A4-C957-4CB3-9F8B-28B514460B21}" destId="{5EEA3961-1326-490B-B240-EF540F7D924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0502B-4F1E-4F38-BAC0-B46F38241667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B8783E-F365-459D-BF83-4D57ECAFBED2}">
      <dgm:prSet phldrT="[Text]"/>
      <dgm:spPr/>
      <dgm:t>
        <a:bodyPr/>
        <a:lstStyle/>
        <a:p>
          <a:r>
            <a:rPr lang="en-US" dirty="0"/>
            <a:t>Balancing on water</a:t>
          </a:r>
        </a:p>
      </dgm:t>
    </dgm:pt>
    <dgm:pt modelId="{525A7028-3315-4A2F-A7BE-E01EDDB31D82}" type="parTrans" cxnId="{36587E1F-4687-49E9-B3F2-4582DD4A78BB}">
      <dgm:prSet/>
      <dgm:spPr/>
      <dgm:t>
        <a:bodyPr/>
        <a:lstStyle/>
        <a:p>
          <a:endParaRPr lang="en-US"/>
        </a:p>
      </dgm:t>
    </dgm:pt>
    <dgm:pt modelId="{62DFECB6-821C-441D-94B0-F0B46321E6AC}" type="sibTrans" cxnId="{36587E1F-4687-49E9-B3F2-4582DD4A78BB}">
      <dgm:prSet/>
      <dgm:spPr/>
      <dgm:t>
        <a:bodyPr/>
        <a:lstStyle/>
        <a:p>
          <a:endParaRPr lang="en-US"/>
        </a:p>
      </dgm:t>
    </dgm:pt>
    <dgm:pt modelId="{FA1FAD35-111A-47DB-B48E-3CA94125307D}">
      <dgm:prSet phldrT="[Text]"/>
      <dgm:spPr/>
      <dgm:t>
        <a:bodyPr/>
        <a:lstStyle/>
        <a:p>
          <a:r>
            <a:rPr lang="en-US" dirty="0"/>
            <a:t>Control the motion</a:t>
          </a:r>
        </a:p>
      </dgm:t>
    </dgm:pt>
    <dgm:pt modelId="{D76939C2-DA73-486D-ABA8-4554F29549C1}" type="parTrans" cxnId="{17A97BF9-6A78-47F0-9FE8-2491ED247BA5}">
      <dgm:prSet/>
      <dgm:spPr/>
      <dgm:t>
        <a:bodyPr/>
        <a:lstStyle/>
        <a:p>
          <a:endParaRPr lang="en-US"/>
        </a:p>
      </dgm:t>
    </dgm:pt>
    <dgm:pt modelId="{4DDCBCF7-742F-4EC0-AA27-3A57183F246D}" type="sibTrans" cxnId="{17A97BF9-6A78-47F0-9FE8-2491ED247BA5}">
      <dgm:prSet/>
      <dgm:spPr/>
      <dgm:t>
        <a:bodyPr/>
        <a:lstStyle/>
        <a:p>
          <a:endParaRPr lang="en-US"/>
        </a:p>
      </dgm:t>
    </dgm:pt>
    <dgm:pt modelId="{B781330A-A73D-493F-A1B5-EA1074297474}">
      <dgm:prSet phldrT="[Text]"/>
      <dgm:spPr/>
      <dgm:t>
        <a:bodyPr/>
        <a:lstStyle/>
        <a:p>
          <a:r>
            <a:rPr lang="en-US" dirty="0"/>
            <a:t>Use of camera to capture images</a:t>
          </a:r>
        </a:p>
      </dgm:t>
    </dgm:pt>
    <dgm:pt modelId="{A8D523AA-95AE-46E1-9D50-05F684DCF00C}" type="parTrans" cxnId="{D5330D88-17DE-457D-83DB-1720F27EEC74}">
      <dgm:prSet/>
      <dgm:spPr/>
      <dgm:t>
        <a:bodyPr/>
        <a:lstStyle/>
        <a:p>
          <a:endParaRPr lang="en-US"/>
        </a:p>
      </dgm:t>
    </dgm:pt>
    <dgm:pt modelId="{29329462-03EE-4463-8879-D52E53CB51F3}" type="sibTrans" cxnId="{D5330D88-17DE-457D-83DB-1720F27EEC74}">
      <dgm:prSet/>
      <dgm:spPr/>
      <dgm:t>
        <a:bodyPr/>
        <a:lstStyle/>
        <a:p>
          <a:endParaRPr lang="en-US"/>
        </a:p>
      </dgm:t>
    </dgm:pt>
    <dgm:pt modelId="{D438E6B1-3089-4F37-8330-7AC42DDC74A5}">
      <dgm:prSet phldrT="[Text]"/>
      <dgm:spPr/>
      <dgm:t>
        <a:bodyPr/>
        <a:lstStyle/>
        <a:p>
          <a:r>
            <a:rPr lang="en-US" dirty="0"/>
            <a:t>Generate Output</a:t>
          </a:r>
        </a:p>
      </dgm:t>
    </dgm:pt>
    <dgm:pt modelId="{E462AB69-5E64-4CC7-A423-DB4E2F49AA34}" type="parTrans" cxnId="{D5229122-D960-4B63-B8AC-0E63ADE30EC2}">
      <dgm:prSet/>
      <dgm:spPr/>
      <dgm:t>
        <a:bodyPr/>
        <a:lstStyle/>
        <a:p>
          <a:endParaRPr lang="en-US"/>
        </a:p>
      </dgm:t>
    </dgm:pt>
    <dgm:pt modelId="{B1822E29-3461-469F-991B-CFAE8A55DC84}" type="sibTrans" cxnId="{D5229122-D960-4B63-B8AC-0E63ADE30EC2}">
      <dgm:prSet/>
      <dgm:spPr/>
      <dgm:t>
        <a:bodyPr/>
        <a:lstStyle/>
        <a:p>
          <a:endParaRPr lang="en-US"/>
        </a:p>
      </dgm:t>
    </dgm:pt>
    <dgm:pt modelId="{74F1C80D-F1A0-4C31-9D34-7D80E168BC29}">
      <dgm:prSet phldrT="[Text]"/>
      <dgm:spPr/>
      <dgm:t>
        <a:bodyPr/>
        <a:lstStyle/>
        <a:p>
          <a:r>
            <a:rPr lang="en-US" dirty="0"/>
            <a:t>Receiving and storing of images</a:t>
          </a:r>
        </a:p>
      </dgm:t>
    </dgm:pt>
    <dgm:pt modelId="{A29A64A7-848B-4D2D-A7E5-CA5FC5C160B6}" type="parTrans" cxnId="{C234558A-736A-4470-AAF1-4A2AFFCB188F}">
      <dgm:prSet/>
      <dgm:spPr/>
      <dgm:t>
        <a:bodyPr/>
        <a:lstStyle/>
        <a:p>
          <a:endParaRPr lang="en-US"/>
        </a:p>
      </dgm:t>
    </dgm:pt>
    <dgm:pt modelId="{4E8B59AD-0A9C-4C92-9F77-99BE792B4CD9}" type="sibTrans" cxnId="{C234558A-736A-4470-AAF1-4A2AFFCB188F}">
      <dgm:prSet/>
      <dgm:spPr/>
      <dgm:t>
        <a:bodyPr/>
        <a:lstStyle/>
        <a:p>
          <a:endParaRPr lang="en-US"/>
        </a:p>
      </dgm:t>
    </dgm:pt>
    <dgm:pt modelId="{F5D10037-3F34-4F65-A396-EB6181F8F959}">
      <dgm:prSet phldrT="[Text]"/>
      <dgm:spPr/>
      <dgm:t>
        <a:bodyPr/>
        <a:lstStyle/>
        <a:p>
          <a:r>
            <a:rPr lang="en-US" dirty="0"/>
            <a:t>Use of Machine learning algorithm</a:t>
          </a:r>
        </a:p>
      </dgm:t>
    </dgm:pt>
    <dgm:pt modelId="{3127CC81-7A94-4703-8419-B4E576E39DA6}" type="parTrans" cxnId="{B0872F62-AA34-494C-A9ED-0B9CCD03331B}">
      <dgm:prSet/>
      <dgm:spPr/>
      <dgm:t>
        <a:bodyPr/>
        <a:lstStyle/>
        <a:p>
          <a:endParaRPr lang="en-US"/>
        </a:p>
      </dgm:t>
    </dgm:pt>
    <dgm:pt modelId="{14314FC3-4A5C-49C0-8419-6F1DDCF9945A}" type="sibTrans" cxnId="{B0872F62-AA34-494C-A9ED-0B9CCD03331B}">
      <dgm:prSet/>
      <dgm:spPr/>
      <dgm:t>
        <a:bodyPr/>
        <a:lstStyle/>
        <a:p>
          <a:endParaRPr lang="en-US"/>
        </a:p>
      </dgm:t>
    </dgm:pt>
    <dgm:pt modelId="{8B7941CD-B384-4B4E-BF14-9DA187E37FC5}" type="pres">
      <dgm:prSet presAssocID="{4100502B-4F1E-4F38-BAC0-B46F38241667}" presName="Name0" presStyleCnt="0">
        <dgm:presLayoutVars>
          <dgm:chMax val="7"/>
          <dgm:chPref val="7"/>
          <dgm:dir/>
        </dgm:presLayoutVars>
      </dgm:prSet>
      <dgm:spPr/>
    </dgm:pt>
    <dgm:pt modelId="{4B0AA00B-183A-431B-BDB9-C15B06BFDE8D}" type="pres">
      <dgm:prSet presAssocID="{4100502B-4F1E-4F38-BAC0-B46F38241667}" presName="Name1" presStyleCnt="0"/>
      <dgm:spPr/>
    </dgm:pt>
    <dgm:pt modelId="{59F3B31D-6DA3-47AA-9927-1DD7ABC88933}" type="pres">
      <dgm:prSet presAssocID="{4100502B-4F1E-4F38-BAC0-B46F38241667}" presName="cycle" presStyleCnt="0"/>
      <dgm:spPr/>
    </dgm:pt>
    <dgm:pt modelId="{13D3568E-9270-4817-AA97-F0CB367E5BC0}" type="pres">
      <dgm:prSet presAssocID="{4100502B-4F1E-4F38-BAC0-B46F38241667}" presName="srcNode" presStyleLbl="node1" presStyleIdx="0" presStyleCnt="6"/>
      <dgm:spPr/>
    </dgm:pt>
    <dgm:pt modelId="{ADBD2F58-6FC2-4459-8CA5-36A183510BEC}" type="pres">
      <dgm:prSet presAssocID="{4100502B-4F1E-4F38-BAC0-B46F38241667}" presName="conn" presStyleLbl="parChTrans1D2" presStyleIdx="0" presStyleCnt="1"/>
      <dgm:spPr/>
    </dgm:pt>
    <dgm:pt modelId="{67712E56-B2D1-465B-9BE4-94B6714AC5D5}" type="pres">
      <dgm:prSet presAssocID="{4100502B-4F1E-4F38-BAC0-B46F38241667}" presName="extraNode" presStyleLbl="node1" presStyleIdx="0" presStyleCnt="6"/>
      <dgm:spPr/>
    </dgm:pt>
    <dgm:pt modelId="{0B02C856-E944-427A-9981-7ECA94EB1F71}" type="pres">
      <dgm:prSet presAssocID="{4100502B-4F1E-4F38-BAC0-B46F38241667}" presName="dstNode" presStyleLbl="node1" presStyleIdx="0" presStyleCnt="6"/>
      <dgm:spPr/>
    </dgm:pt>
    <dgm:pt modelId="{658E6F68-02E2-45FB-89EA-535889D92B00}" type="pres">
      <dgm:prSet presAssocID="{FDB8783E-F365-459D-BF83-4D57ECAFBED2}" presName="text_1" presStyleLbl="node1" presStyleIdx="0" presStyleCnt="6">
        <dgm:presLayoutVars>
          <dgm:bulletEnabled val="1"/>
        </dgm:presLayoutVars>
      </dgm:prSet>
      <dgm:spPr/>
    </dgm:pt>
    <dgm:pt modelId="{03694437-9D97-4FEA-8C90-CBBC39B36EB6}" type="pres">
      <dgm:prSet presAssocID="{FDB8783E-F365-459D-BF83-4D57ECAFBED2}" presName="accent_1" presStyleCnt="0"/>
      <dgm:spPr/>
    </dgm:pt>
    <dgm:pt modelId="{06AB3138-9D20-4931-9B7E-669F3F39D4E5}" type="pres">
      <dgm:prSet presAssocID="{FDB8783E-F365-459D-BF83-4D57ECAFBED2}" presName="accentRepeatNode" presStyleLbl="solidFgAcc1" presStyleIdx="0" presStyleCnt="6"/>
      <dgm:spPr/>
    </dgm:pt>
    <dgm:pt modelId="{0EBB54EC-BE9D-4B8B-8D97-0CB7B173DAB5}" type="pres">
      <dgm:prSet presAssocID="{FA1FAD35-111A-47DB-B48E-3CA94125307D}" presName="text_2" presStyleLbl="node1" presStyleIdx="1" presStyleCnt="6">
        <dgm:presLayoutVars>
          <dgm:bulletEnabled val="1"/>
        </dgm:presLayoutVars>
      </dgm:prSet>
      <dgm:spPr/>
    </dgm:pt>
    <dgm:pt modelId="{816510BA-288C-4C56-B5B0-7D16FA93A0C5}" type="pres">
      <dgm:prSet presAssocID="{FA1FAD35-111A-47DB-B48E-3CA94125307D}" presName="accent_2" presStyleCnt="0"/>
      <dgm:spPr/>
    </dgm:pt>
    <dgm:pt modelId="{30B7666B-5690-4D22-818F-4F1AB67414EE}" type="pres">
      <dgm:prSet presAssocID="{FA1FAD35-111A-47DB-B48E-3CA94125307D}" presName="accentRepeatNode" presStyleLbl="solidFgAcc1" presStyleIdx="1" presStyleCnt="6"/>
      <dgm:spPr/>
    </dgm:pt>
    <dgm:pt modelId="{39553F25-F2BC-4DFC-BD31-E4B51C3D71D7}" type="pres">
      <dgm:prSet presAssocID="{B781330A-A73D-493F-A1B5-EA1074297474}" presName="text_3" presStyleLbl="node1" presStyleIdx="2" presStyleCnt="6">
        <dgm:presLayoutVars>
          <dgm:bulletEnabled val="1"/>
        </dgm:presLayoutVars>
      </dgm:prSet>
      <dgm:spPr/>
    </dgm:pt>
    <dgm:pt modelId="{56740DE5-D4DF-48C3-8E9F-7F0A64A20991}" type="pres">
      <dgm:prSet presAssocID="{B781330A-A73D-493F-A1B5-EA1074297474}" presName="accent_3" presStyleCnt="0"/>
      <dgm:spPr/>
    </dgm:pt>
    <dgm:pt modelId="{ED8759AE-8EBF-44D6-9B2B-DB78D5CBF7CF}" type="pres">
      <dgm:prSet presAssocID="{B781330A-A73D-493F-A1B5-EA1074297474}" presName="accentRepeatNode" presStyleLbl="solidFgAcc1" presStyleIdx="2" presStyleCnt="6"/>
      <dgm:spPr/>
    </dgm:pt>
    <dgm:pt modelId="{44B95119-65B6-4117-BBA2-9F590A325F0E}" type="pres">
      <dgm:prSet presAssocID="{74F1C80D-F1A0-4C31-9D34-7D80E168BC29}" presName="text_4" presStyleLbl="node1" presStyleIdx="3" presStyleCnt="6">
        <dgm:presLayoutVars>
          <dgm:bulletEnabled val="1"/>
        </dgm:presLayoutVars>
      </dgm:prSet>
      <dgm:spPr/>
    </dgm:pt>
    <dgm:pt modelId="{64DC0A3A-94D4-4EA4-96A2-6155CFE68055}" type="pres">
      <dgm:prSet presAssocID="{74F1C80D-F1A0-4C31-9D34-7D80E168BC29}" presName="accent_4" presStyleCnt="0"/>
      <dgm:spPr/>
    </dgm:pt>
    <dgm:pt modelId="{160AC9B3-E8A8-4405-875F-227847C57AC0}" type="pres">
      <dgm:prSet presAssocID="{74F1C80D-F1A0-4C31-9D34-7D80E168BC29}" presName="accentRepeatNode" presStyleLbl="solidFgAcc1" presStyleIdx="3" presStyleCnt="6"/>
      <dgm:spPr/>
    </dgm:pt>
    <dgm:pt modelId="{99928085-6C48-431F-ACEC-03A40E850286}" type="pres">
      <dgm:prSet presAssocID="{F5D10037-3F34-4F65-A396-EB6181F8F959}" presName="text_5" presStyleLbl="node1" presStyleIdx="4" presStyleCnt="6">
        <dgm:presLayoutVars>
          <dgm:bulletEnabled val="1"/>
        </dgm:presLayoutVars>
      </dgm:prSet>
      <dgm:spPr/>
    </dgm:pt>
    <dgm:pt modelId="{08A087EF-BD3D-4B8C-BE21-C7720E50FED9}" type="pres">
      <dgm:prSet presAssocID="{F5D10037-3F34-4F65-A396-EB6181F8F959}" presName="accent_5" presStyleCnt="0"/>
      <dgm:spPr/>
    </dgm:pt>
    <dgm:pt modelId="{9FC6C91C-A08E-4A68-B9FF-4F125533F56B}" type="pres">
      <dgm:prSet presAssocID="{F5D10037-3F34-4F65-A396-EB6181F8F959}" presName="accentRepeatNode" presStyleLbl="solidFgAcc1" presStyleIdx="4" presStyleCnt="6"/>
      <dgm:spPr/>
    </dgm:pt>
    <dgm:pt modelId="{1135A625-6DDC-4860-8D1F-956F4B954726}" type="pres">
      <dgm:prSet presAssocID="{D438E6B1-3089-4F37-8330-7AC42DDC74A5}" presName="text_6" presStyleLbl="node1" presStyleIdx="5" presStyleCnt="6">
        <dgm:presLayoutVars>
          <dgm:bulletEnabled val="1"/>
        </dgm:presLayoutVars>
      </dgm:prSet>
      <dgm:spPr/>
    </dgm:pt>
    <dgm:pt modelId="{43C9F754-C97E-41B6-A610-FDBCB8A4548A}" type="pres">
      <dgm:prSet presAssocID="{D438E6B1-3089-4F37-8330-7AC42DDC74A5}" presName="accent_6" presStyleCnt="0"/>
      <dgm:spPr/>
    </dgm:pt>
    <dgm:pt modelId="{D3CD5CE3-034E-4029-B1CF-18A2EAA8257A}" type="pres">
      <dgm:prSet presAssocID="{D438E6B1-3089-4F37-8330-7AC42DDC74A5}" presName="accentRepeatNode" presStyleLbl="solidFgAcc1" presStyleIdx="5" presStyleCnt="6"/>
      <dgm:spPr/>
    </dgm:pt>
  </dgm:ptLst>
  <dgm:cxnLst>
    <dgm:cxn modelId="{08701D10-9437-4E01-B3DD-D74A6B5361BC}" type="presOf" srcId="{FDB8783E-F365-459D-BF83-4D57ECAFBED2}" destId="{658E6F68-02E2-45FB-89EA-535889D92B00}" srcOrd="0" destOrd="0" presId="urn:microsoft.com/office/officeart/2008/layout/VerticalCurvedList"/>
    <dgm:cxn modelId="{36587E1F-4687-49E9-B3F2-4582DD4A78BB}" srcId="{4100502B-4F1E-4F38-BAC0-B46F38241667}" destId="{FDB8783E-F365-459D-BF83-4D57ECAFBED2}" srcOrd="0" destOrd="0" parTransId="{525A7028-3315-4A2F-A7BE-E01EDDB31D82}" sibTransId="{62DFECB6-821C-441D-94B0-F0B46321E6AC}"/>
    <dgm:cxn modelId="{D5229122-D960-4B63-B8AC-0E63ADE30EC2}" srcId="{4100502B-4F1E-4F38-BAC0-B46F38241667}" destId="{D438E6B1-3089-4F37-8330-7AC42DDC74A5}" srcOrd="5" destOrd="0" parTransId="{E462AB69-5E64-4CC7-A423-DB4E2F49AA34}" sibTransId="{B1822E29-3461-469F-991B-CFAE8A55DC84}"/>
    <dgm:cxn modelId="{58E51F23-65C0-4C85-96B3-F885B8CA91E5}" type="presOf" srcId="{4100502B-4F1E-4F38-BAC0-B46F38241667}" destId="{8B7941CD-B384-4B4E-BF14-9DA187E37FC5}" srcOrd="0" destOrd="0" presId="urn:microsoft.com/office/officeart/2008/layout/VerticalCurvedList"/>
    <dgm:cxn modelId="{F260D52E-0A62-4223-B19F-D34707C12625}" type="presOf" srcId="{F5D10037-3F34-4F65-A396-EB6181F8F959}" destId="{99928085-6C48-431F-ACEC-03A40E850286}" srcOrd="0" destOrd="0" presId="urn:microsoft.com/office/officeart/2008/layout/VerticalCurvedList"/>
    <dgm:cxn modelId="{B0872F62-AA34-494C-A9ED-0B9CCD03331B}" srcId="{4100502B-4F1E-4F38-BAC0-B46F38241667}" destId="{F5D10037-3F34-4F65-A396-EB6181F8F959}" srcOrd="4" destOrd="0" parTransId="{3127CC81-7A94-4703-8419-B4E576E39DA6}" sibTransId="{14314FC3-4A5C-49C0-8419-6F1DDCF9945A}"/>
    <dgm:cxn modelId="{B60C0F6B-E6C6-407C-B87E-64ACD72359C0}" type="presOf" srcId="{62DFECB6-821C-441D-94B0-F0B46321E6AC}" destId="{ADBD2F58-6FC2-4459-8CA5-36A183510BEC}" srcOrd="0" destOrd="0" presId="urn:microsoft.com/office/officeart/2008/layout/VerticalCurvedList"/>
    <dgm:cxn modelId="{93187655-C01C-426E-8088-E53638DAEA30}" type="presOf" srcId="{D438E6B1-3089-4F37-8330-7AC42DDC74A5}" destId="{1135A625-6DDC-4860-8D1F-956F4B954726}" srcOrd="0" destOrd="0" presId="urn:microsoft.com/office/officeart/2008/layout/VerticalCurvedList"/>
    <dgm:cxn modelId="{D5330D88-17DE-457D-83DB-1720F27EEC74}" srcId="{4100502B-4F1E-4F38-BAC0-B46F38241667}" destId="{B781330A-A73D-493F-A1B5-EA1074297474}" srcOrd="2" destOrd="0" parTransId="{A8D523AA-95AE-46E1-9D50-05F684DCF00C}" sibTransId="{29329462-03EE-4463-8879-D52E53CB51F3}"/>
    <dgm:cxn modelId="{C234558A-736A-4470-AAF1-4A2AFFCB188F}" srcId="{4100502B-4F1E-4F38-BAC0-B46F38241667}" destId="{74F1C80D-F1A0-4C31-9D34-7D80E168BC29}" srcOrd="3" destOrd="0" parTransId="{A29A64A7-848B-4D2D-A7E5-CA5FC5C160B6}" sibTransId="{4E8B59AD-0A9C-4C92-9F77-99BE792B4CD9}"/>
    <dgm:cxn modelId="{4C02B1A3-7F6D-41D9-A013-B450FEE30E9C}" type="presOf" srcId="{FA1FAD35-111A-47DB-B48E-3CA94125307D}" destId="{0EBB54EC-BE9D-4B8B-8D97-0CB7B173DAB5}" srcOrd="0" destOrd="0" presId="urn:microsoft.com/office/officeart/2008/layout/VerticalCurvedList"/>
    <dgm:cxn modelId="{9C3C3FDD-B026-4845-B636-CD8921DDED96}" type="presOf" srcId="{B781330A-A73D-493F-A1B5-EA1074297474}" destId="{39553F25-F2BC-4DFC-BD31-E4B51C3D71D7}" srcOrd="0" destOrd="0" presId="urn:microsoft.com/office/officeart/2008/layout/VerticalCurvedList"/>
    <dgm:cxn modelId="{B98B0AE3-A260-4FA0-AA2C-EEFAEC3D0073}" type="presOf" srcId="{74F1C80D-F1A0-4C31-9D34-7D80E168BC29}" destId="{44B95119-65B6-4117-BBA2-9F590A325F0E}" srcOrd="0" destOrd="0" presId="urn:microsoft.com/office/officeart/2008/layout/VerticalCurvedList"/>
    <dgm:cxn modelId="{17A97BF9-6A78-47F0-9FE8-2491ED247BA5}" srcId="{4100502B-4F1E-4F38-BAC0-B46F38241667}" destId="{FA1FAD35-111A-47DB-B48E-3CA94125307D}" srcOrd="1" destOrd="0" parTransId="{D76939C2-DA73-486D-ABA8-4554F29549C1}" sibTransId="{4DDCBCF7-742F-4EC0-AA27-3A57183F246D}"/>
    <dgm:cxn modelId="{DABDFEB3-A9D9-49F1-B48A-D7ED0B43E720}" type="presParOf" srcId="{8B7941CD-B384-4B4E-BF14-9DA187E37FC5}" destId="{4B0AA00B-183A-431B-BDB9-C15B06BFDE8D}" srcOrd="0" destOrd="0" presId="urn:microsoft.com/office/officeart/2008/layout/VerticalCurvedList"/>
    <dgm:cxn modelId="{4275C1A5-0AB8-47FF-9495-D79C9B31793F}" type="presParOf" srcId="{4B0AA00B-183A-431B-BDB9-C15B06BFDE8D}" destId="{59F3B31D-6DA3-47AA-9927-1DD7ABC88933}" srcOrd="0" destOrd="0" presId="urn:microsoft.com/office/officeart/2008/layout/VerticalCurvedList"/>
    <dgm:cxn modelId="{8D12ADC7-E25C-4529-8BE7-488C1EE9CC68}" type="presParOf" srcId="{59F3B31D-6DA3-47AA-9927-1DD7ABC88933}" destId="{13D3568E-9270-4817-AA97-F0CB367E5BC0}" srcOrd="0" destOrd="0" presId="urn:microsoft.com/office/officeart/2008/layout/VerticalCurvedList"/>
    <dgm:cxn modelId="{9111BE45-287B-4A6F-832F-560801133BC3}" type="presParOf" srcId="{59F3B31D-6DA3-47AA-9927-1DD7ABC88933}" destId="{ADBD2F58-6FC2-4459-8CA5-36A183510BEC}" srcOrd="1" destOrd="0" presId="urn:microsoft.com/office/officeart/2008/layout/VerticalCurvedList"/>
    <dgm:cxn modelId="{82734DB5-D9A3-43BF-8990-6B5E2F29C068}" type="presParOf" srcId="{59F3B31D-6DA3-47AA-9927-1DD7ABC88933}" destId="{67712E56-B2D1-465B-9BE4-94B6714AC5D5}" srcOrd="2" destOrd="0" presId="urn:microsoft.com/office/officeart/2008/layout/VerticalCurvedList"/>
    <dgm:cxn modelId="{4FAC67B1-4A0A-4FCD-ACCB-30ABC917CF58}" type="presParOf" srcId="{59F3B31D-6DA3-47AA-9927-1DD7ABC88933}" destId="{0B02C856-E944-427A-9981-7ECA94EB1F71}" srcOrd="3" destOrd="0" presId="urn:microsoft.com/office/officeart/2008/layout/VerticalCurvedList"/>
    <dgm:cxn modelId="{48AAFE12-538B-4F39-9ADD-C151C92490E6}" type="presParOf" srcId="{4B0AA00B-183A-431B-BDB9-C15B06BFDE8D}" destId="{658E6F68-02E2-45FB-89EA-535889D92B00}" srcOrd="1" destOrd="0" presId="urn:microsoft.com/office/officeart/2008/layout/VerticalCurvedList"/>
    <dgm:cxn modelId="{51EC79F5-DC2B-43BE-9CB0-582F69D16537}" type="presParOf" srcId="{4B0AA00B-183A-431B-BDB9-C15B06BFDE8D}" destId="{03694437-9D97-4FEA-8C90-CBBC39B36EB6}" srcOrd="2" destOrd="0" presId="urn:microsoft.com/office/officeart/2008/layout/VerticalCurvedList"/>
    <dgm:cxn modelId="{A720B43B-3F4F-47AB-B1AC-664720FCDD0A}" type="presParOf" srcId="{03694437-9D97-4FEA-8C90-CBBC39B36EB6}" destId="{06AB3138-9D20-4931-9B7E-669F3F39D4E5}" srcOrd="0" destOrd="0" presId="urn:microsoft.com/office/officeart/2008/layout/VerticalCurvedList"/>
    <dgm:cxn modelId="{AAC38D1B-0E46-4F47-903A-CAB33CC64AD6}" type="presParOf" srcId="{4B0AA00B-183A-431B-BDB9-C15B06BFDE8D}" destId="{0EBB54EC-BE9D-4B8B-8D97-0CB7B173DAB5}" srcOrd="3" destOrd="0" presId="urn:microsoft.com/office/officeart/2008/layout/VerticalCurvedList"/>
    <dgm:cxn modelId="{1F214BD9-46B2-4310-8A6B-2EF3D04E9043}" type="presParOf" srcId="{4B0AA00B-183A-431B-BDB9-C15B06BFDE8D}" destId="{816510BA-288C-4C56-B5B0-7D16FA93A0C5}" srcOrd="4" destOrd="0" presId="urn:microsoft.com/office/officeart/2008/layout/VerticalCurvedList"/>
    <dgm:cxn modelId="{7DA79DB6-9FE5-4745-80F8-DFD523149F68}" type="presParOf" srcId="{816510BA-288C-4C56-B5B0-7D16FA93A0C5}" destId="{30B7666B-5690-4D22-818F-4F1AB67414EE}" srcOrd="0" destOrd="0" presId="urn:microsoft.com/office/officeart/2008/layout/VerticalCurvedList"/>
    <dgm:cxn modelId="{828DF9D7-A4A3-4BA3-B49A-A1BA7207DBDC}" type="presParOf" srcId="{4B0AA00B-183A-431B-BDB9-C15B06BFDE8D}" destId="{39553F25-F2BC-4DFC-BD31-E4B51C3D71D7}" srcOrd="5" destOrd="0" presId="urn:microsoft.com/office/officeart/2008/layout/VerticalCurvedList"/>
    <dgm:cxn modelId="{18726667-9AA5-4C72-9AEC-36650D7C0512}" type="presParOf" srcId="{4B0AA00B-183A-431B-BDB9-C15B06BFDE8D}" destId="{56740DE5-D4DF-48C3-8E9F-7F0A64A20991}" srcOrd="6" destOrd="0" presId="urn:microsoft.com/office/officeart/2008/layout/VerticalCurvedList"/>
    <dgm:cxn modelId="{76D922C9-E876-4133-BC8E-9D255314B4CD}" type="presParOf" srcId="{56740DE5-D4DF-48C3-8E9F-7F0A64A20991}" destId="{ED8759AE-8EBF-44D6-9B2B-DB78D5CBF7CF}" srcOrd="0" destOrd="0" presId="urn:microsoft.com/office/officeart/2008/layout/VerticalCurvedList"/>
    <dgm:cxn modelId="{1863481E-D16F-42AC-BE15-9B36BDDF4516}" type="presParOf" srcId="{4B0AA00B-183A-431B-BDB9-C15B06BFDE8D}" destId="{44B95119-65B6-4117-BBA2-9F590A325F0E}" srcOrd="7" destOrd="0" presId="urn:microsoft.com/office/officeart/2008/layout/VerticalCurvedList"/>
    <dgm:cxn modelId="{B689B0B6-9DC2-4E4A-971A-A1ED91442F32}" type="presParOf" srcId="{4B0AA00B-183A-431B-BDB9-C15B06BFDE8D}" destId="{64DC0A3A-94D4-4EA4-96A2-6155CFE68055}" srcOrd="8" destOrd="0" presId="urn:microsoft.com/office/officeart/2008/layout/VerticalCurvedList"/>
    <dgm:cxn modelId="{C0F31156-E99B-4448-A2A2-5599921EBA21}" type="presParOf" srcId="{64DC0A3A-94D4-4EA4-96A2-6155CFE68055}" destId="{160AC9B3-E8A8-4405-875F-227847C57AC0}" srcOrd="0" destOrd="0" presId="urn:microsoft.com/office/officeart/2008/layout/VerticalCurvedList"/>
    <dgm:cxn modelId="{432AE873-8658-4888-A49C-D7831F03C196}" type="presParOf" srcId="{4B0AA00B-183A-431B-BDB9-C15B06BFDE8D}" destId="{99928085-6C48-431F-ACEC-03A40E850286}" srcOrd="9" destOrd="0" presId="urn:microsoft.com/office/officeart/2008/layout/VerticalCurvedList"/>
    <dgm:cxn modelId="{B549F1B1-7792-4F3D-B0C5-AB7C1E41DA3E}" type="presParOf" srcId="{4B0AA00B-183A-431B-BDB9-C15B06BFDE8D}" destId="{08A087EF-BD3D-4B8C-BE21-C7720E50FED9}" srcOrd="10" destOrd="0" presId="urn:microsoft.com/office/officeart/2008/layout/VerticalCurvedList"/>
    <dgm:cxn modelId="{AC54C29D-E7F3-44FA-9D99-1B9F6586031B}" type="presParOf" srcId="{08A087EF-BD3D-4B8C-BE21-C7720E50FED9}" destId="{9FC6C91C-A08E-4A68-B9FF-4F125533F56B}" srcOrd="0" destOrd="0" presId="urn:microsoft.com/office/officeart/2008/layout/VerticalCurvedList"/>
    <dgm:cxn modelId="{2D43DFD9-B8CB-414B-B9F4-003EBC0F682D}" type="presParOf" srcId="{4B0AA00B-183A-431B-BDB9-C15B06BFDE8D}" destId="{1135A625-6DDC-4860-8D1F-956F4B954726}" srcOrd="11" destOrd="0" presId="urn:microsoft.com/office/officeart/2008/layout/VerticalCurvedList"/>
    <dgm:cxn modelId="{93475CD5-0954-4818-8734-EA531AE57559}" type="presParOf" srcId="{4B0AA00B-183A-431B-BDB9-C15B06BFDE8D}" destId="{43C9F754-C97E-41B6-A610-FDBCB8A4548A}" srcOrd="12" destOrd="0" presId="urn:microsoft.com/office/officeart/2008/layout/VerticalCurvedList"/>
    <dgm:cxn modelId="{08526B61-D0F7-4AFE-891F-11BE2E8CCF1B}" type="presParOf" srcId="{43C9F754-C97E-41B6-A610-FDBCB8A4548A}" destId="{D3CD5CE3-034E-4029-B1CF-18A2EAA825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02F04-A689-44C0-9B8D-EE49AEB2FA25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0D4EEEF-4FD5-4EDF-A011-A67BDD21700D}">
      <dgm:prSet phldrT="[Text]" custT="1"/>
      <dgm:spPr>
        <a:solidFill>
          <a:srgbClr val="1E7188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2400" b="1" dirty="0"/>
            <a:t>Connectivity</a:t>
          </a:r>
        </a:p>
      </dgm:t>
    </dgm:pt>
    <dgm:pt modelId="{79432673-E6D1-47C6-8DD2-5984AD079C09}" type="parTrans" cxnId="{C7640A21-0EAF-47E9-89CC-77DE7AE67FD8}">
      <dgm:prSet/>
      <dgm:spPr/>
      <dgm:t>
        <a:bodyPr/>
        <a:lstStyle/>
        <a:p>
          <a:endParaRPr lang="en-GB" sz="2400"/>
        </a:p>
      </dgm:t>
    </dgm:pt>
    <dgm:pt modelId="{CCE3AD4A-9CB3-4A44-B845-17D461DCB7B6}" type="sibTrans" cxnId="{C7640A21-0EAF-47E9-89CC-77DE7AE67FD8}">
      <dgm:prSet/>
      <dgm:spPr/>
      <dgm:t>
        <a:bodyPr/>
        <a:lstStyle/>
        <a:p>
          <a:endParaRPr lang="en-GB" sz="2400"/>
        </a:p>
      </dgm:t>
    </dgm:pt>
    <dgm:pt modelId="{118062C7-F4F4-466C-ACCF-512BEC234BC6}">
      <dgm:prSet phldrT="[Text]" custT="1"/>
      <dgm:spPr>
        <a:solidFill>
          <a:srgbClr val="86CEE1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2400" b="1" i="0" dirty="0"/>
            <a:t>Environmental</a:t>
          </a:r>
          <a:endParaRPr lang="en-GB" sz="2400" b="1" dirty="0"/>
        </a:p>
      </dgm:t>
    </dgm:pt>
    <dgm:pt modelId="{33FD394F-E916-4176-ACC3-D1262169EEBB}" type="parTrans" cxnId="{D38FE3A1-C58E-4EBB-A16E-B58C2EE17685}">
      <dgm:prSet/>
      <dgm:spPr/>
      <dgm:t>
        <a:bodyPr/>
        <a:lstStyle/>
        <a:p>
          <a:endParaRPr lang="en-GB" sz="2400"/>
        </a:p>
      </dgm:t>
    </dgm:pt>
    <dgm:pt modelId="{8C71C5E0-90C7-4964-B5D8-A12B043C4ACC}" type="sibTrans" cxnId="{D38FE3A1-C58E-4EBB-A16E-B58C2EE17685}">
      <dgm:prSet/>
      <dgm:spPr/>
      <dgm:t>
        <a:bodyPr/>
        <a:lstStyle/>
        <a:p>
          <a:endParaRPr lang="en-GB" sz="2400"/>
        </a:p>
      </dgm:t>
    </dgm:pt>
    <dgm:pt modelId="{63069B62-17FA-49C4-AC98-BA8272C3624E}">
      <dgm:prSet phldrT="[Text]" custT="1"/>
      <dgm:spPr>
        <a:solidFill>
          <a:srgbClr val="1E7188"/>
        </a:solidFill>
      </dgm:spPr>
      <dgm:t>
        <a:bodyPr/>
        <a:lstStyle/>
        <a:p>
          <a:r>
            <a:rPr lang="en-GB" sz="2400" b="1" i="0" dirty="0"/>
            <a:t>Performance</a:t>
          </a:r>
          <a:endParaRPr lang="en-GB" sz="2400" b="1" dirty="0"/>
        </a:p>
      </dgm:t>
    </dgm:pt>
    <dgm:pt modelId="{D261B01D-FA54-4602-9D24-C9C08047EE50}" type="parTrans" cxnId="{7A6A6275-1D1F-4E91-B164-79ABDC112964}">
      <dgm:prSet/>
      <dgm:spPr/>
      <dgm:t>
        <a:bodyPr/>
        <a:lstStyle/>
        <a:p>
          <a:endParaRPr lang="en-GB" sz="2400"/>
        </a:p>
      </dgm:t>
    </dgm:pt>
    <dgm:pt modelId="{80513B63-7C29-4391-ABA0-47A0DA484E96}" type="sibTrans" cxnId="{7A6A6275-1D1F-4E91-B164-79ABDC112964}">
      <dgm:prSet/>
      <dgm:spPr/>
      <dgm:t>
        <a:bodyPr/>
        <a:lstStyle/>
        <a:p>
          <a:endParaRPr lang="en-GB" sz="2400"/>
        </a:p>
      </dgm:t>
    </dgm:pt>
    <dgm:pt modelId="{AE4D0E60-6BEE-4217-A0FA-EA30645816FE}">
      <dgm:prSet custT="1"/>
      <dgm:spPr>
        <a:solidFill>
          <a:srgbClr val="86CEE1"/>
        </a:solidFill>
      </dgm:spPr>
      <dgm:t>
        <a:bodyPr/>
        <a:lstStyle/>
        <a:p>
          <a:r>
            <a:rPr lang="en-GB" sz="2400" b="1" i="0" dirty="0"/>
            <a:t>Reliability</a:t>
          </a:r>
          <a:endParaRPr lang="en-GB" sz="1800" b="1" dirty="0"/>
        </a:p>
      </dgm:t>
    </dgm:pt>
    <dgm:pt modelId="{E0933311-8763-42FC-9D81-1B375FE67F6E}" type="parTrans" cxnId="{F5DF8566-F93D-43CD-B0F5-180842A519AD}">
      <dgm:prSet/>
      <dgm:spPr/>
      <dgm:t>
        <a:bodyPr/>
        <a:lstStyle/>
        <a:p>
          <a:endParaRPr lang="en-GB" sz="2400"/>
        </a:p>
      </dgm:t>
    </dgm:pt>
    <dgm:pt modelId="{2C291FA1-5D71-46EA-A622-8AAB6CE50BD2}" type="sibTrans" cxnId="{F5DF8566-F93D-43CD-B0F5-180842A519AD}">
      <dgm:prSet/>
      <dgm:spPr/>
      <dgm:t>
        <a:bodyPr/>
        <a:lstStyle/>
        <a:p>
          <a:endParaRPr lang="en-GB" sz="2400"/>
        </a:p>
      </dgm:t>
    </dgm:pt>
    <dgm:pt modelId="{0911EC1B-AA72-45F7-939B-79F15F0B90D8}">
      <dgm:prSet phldrT="[Text]" custT="1"/>
      <dgm:spPr>
        <a:solidFill>
          <a:srgbClr val="86CEE1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2400" b="1" i="0" dirty="0"/>
            <a:t>Usability</a:t>
          </a:r>
          <a:endParaRPr lang="en-GB" sz="2400" b="1" dirty="0"/>
        </a:p>
      </dgm:t>
    </dgm:pt>
    <dgm:pt modelId="{40C13122-8915-4F03-8D14-394CE520FA22}" type="sibTrans" cxnId="{8B0AC4D8-F225-4B7A-A35C-D3265BE4EA87}">
      <dgm:prSet/>
      <dgm:spPr/>
      <dgm:t>
        <a:bodyPr/>
        <a:lstStyle/>
        <a:p>
          <a:endParaRPr lang="en-GB" sz="2400"/>
        </a:p>
      </dgm:t>
    </dgm:pt>
    <dgm:pt modelId="{9C7DAF17-E49D-464D-9277-5C0818487704}" type="parTrans" cxnId="{8B0AC4D8-F225-4B7A-A35C-D3265BE4EA87}">
      <dgm:prSet/>
      <dgm:spPr/>
      <dgm:t>
        <a:bodyPr/>
        <a:lstStyle/>
        <a:p>
          <a:endParaRPr lang="en-GB" sz="2400"/>
        </a:p>
      </dgm:t>
    </dgm:pt>
    <dgm:pt modelId="{95815CB6-31FE-4645-9247-2C6CB32365E1}" type="pres">
      <dgm:prSet presAssocID="{DD402F04-A689-44C0-9B8D-EE49AEB2FA25}" presName="diagram" presStyleCnt="0">
        <dgm:presLayoutVars>
          <dgm:dir/>
          <dgm:resizeHandles val="exact"/>
        </dgm:presLayoutVars>
      </dgm:prSet>
      <dgm:spPr/>
    </dgm:pt>
    <dgm:pt modelId="{0105D667-FAD9-43B4-8CC7-91ED219C5235}" type="pres">
      <dgm:prSet presAssocID="{50D4EEEF-4FD5-4EDF-A011-A67BDD21700D}" presName="node" presStyleLbl="node1" presStyleIdx="0" presStyleCnt="5" custScaleX="132857">
        <dgm:presLayoutVars>
          <dgm:bulletEnabled val="1"/>
        </dgm:presLayoutVars>
      </dgm:prSet>
      <dgm:spPr>
        <a:prstGeom prst="hexagon">
          <a:avLst/>
        </a:prstGeom>
      </dgm:spPr>
    </dgm:pt>
    <dgm:pt modelId="{0B0916E4-7B55-4435-8860-1F4062A9B397}" type="pres">
      <dgm:prSet presAssocID="{CCE3AD4A-9CB3-4A44-B845-17D461DCB7B6}" presName="sibTrans" presStyleCnt="0"/>
      <dgm:spPr/>
    </dgm:pt>
    <dgm:pt modelId="{0D7C19C0-4CB9-4E7B-B2B2-B044860DC940}" type="pres">
      <dgm:prSet presAssocID="{0911EC1B-AA72-45F7-939B-79F15F0B90D8}" presName="node" presStyleLbl="node1" presStyleIdx="1" presStyleCnt="5" custScaleX="112717">
        <dgm:presLayoutVars>
          <dgm:bulletEnabled val="1"/>
        </dgm:presLayoutVars>
      </dgm:prSet>
      <dgm:spPr>
        <a:prstGeom prst="hexagon">
          <a:avLst/>
        </a:prstGeom>
      </dgm:spPr>
    </dgm:pt>
    <dgm:pt modelId="{529216E7-E0A1-4375-B501-B43D434A0699}" type="pres">
      <dgm:prSet presAssocID="{40C13122-8915-4F03-8D14-394CE520FA22}" presName="sibTrans" presStyleCnt="0"/>
      <dgm:spPr/>
    </dgm:pt>
    <dgm:pt modelId="{E1C5B2DB-48E1-4259-8C5A-30681DAE721C}" type="pres">
      <dgm:prSet presAssocID="{118062C7-F4F4-466C-ACCF-512BEC234BC6}" presName="node" presStyleLbl="node1" presStyleIdx="2" presStyleCnt="5" custScaleX="131105">
        <dgm:presLayoutVars>
          <dgm:bulletEnabled val="1"/>
        </dgm:presLayoutVars>
      </dgm:prSet>
      <dgm:spPr>
        <a:prstGeom prst="hexagon">
          <a:avLst/>
        </a:prstGeom>
      </dgm:spPr>
    </dgm:pt>
    <dgm:pt modelId="{D587EE35-1553-4619-9C69-37F00AB7CC89}" type="pres">
      <dgm:prSet presAssocID="{8C71C5E0-90C7-4964-B5D8-A12B043C4ACC}" presName="sibTrans" presStyleCnt="0"/>
      <dgm:spPr/>
    </dgm:pt>
    <dgm:pt modelId="{4E85B53B-6BAA-4DD0-9284-766F495C308E}" type="pres">
      <dgm:prSet presAssocID="{63069B62-17FA-49C4-AC98-BA8272C3624E}" presName="node" presStyleLbl="node1" presStyleIdx="3" presStyleCnt="5" custScaleX="121105">
        <dgm:presLayoutVars>
          <dgm:bulletEnabled val="1"/>
        </dgm:presLayoutVars>
      </dgm:prSet>
      <dgm:spPr>
        <a:prstGeom prst="hexagon">
          <a:avLst/>
        </a:prstGeom>
      </dgm:spPr>
    </dgm:pt>
    <dgm:pt modelId="{A74F3A42-0828-4168-ABF5-39BAC3533F29}" type="pres">
      <dgm:prSet presAssocID="{80513B63-7C29-4391-ABA0-47A0DA484E96}" presName="sibTrans" presStyleCnt="0"/>
      <dgm:spPr/>
    </dgm:pt>
    <dgm:pt modelId="{EB420C01-E00D-4E72-8FBB-2129BAAAF488}" type="pres">
      <dgm:prSet presAssocID="{AE4D0E60-6BEE-4217-A0FA-EA30645816FE}" presName="node" presStyleLbl="node1" presStyleIdx="4" presStyleCnt="5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431CEE0A-D564-468E-BC3B-F58E055AEC7A}" type="presOf" srcId="{DD402F04-A689-44C0-9B8D-EE49AEB2FA25}" destId="{95815CB6-31FE-4645-9247-2C6CB32365E1}" srcOrd="0" destOrd="0" presId="urn:microsoft.com/office/officeart/2005/8/layout/default"/>
    <dgm:cxn modelId="{52CF1D1A-2EA0-4703-9DAA-D3F25E6AE6B0}" type="presOf" srcId="{63069B62-17FA-49C4-AC98-BA8272C3624E}" destId="{4E85B53B-6BAA-4DD0-9284-766F495C308E}" srcOrd="0" destOrd="0" presId="urn:microsoft.com/office/officeart/2005/8/layout/default"/>
    <dgm:cxn modelId="{C7640A21-0EAF-47E9-89CC-77DE7AE67FD8}" srcId="{DD402F04-A689-44C0-9B8D-EE49AEB2FA25}" destId="{50D4EEEF-4FD5-4EDF-A011-A67BDD21700D}" srcOrd="0" destOrd="0" parTransId="{79432673-E6D1-47C6-8DD2-5984AD079C09}" sibTransId="{CCE3AD4A-9CB3-4A44-B845-17D461DCB7B6}"/>
    <dgm:cxn modelId="{F5DF8566-F93D-43CD-B0F5-180842A519AD}" srcId="{DD402F04-A689-44C0-9B8D-EE49AEB2FA25}" destId="{AE4D0E60-6BEE-4217-A0FA-EA30645816FE}" srcOrd="4" destOrd="0" parTransId="{E0933311-8763-42FC-9D81-1B375FE67F6E}" sibTransId="{2C291FA1-5D71-46EA-A622-8AAB6CE50BD2}"/>
    <dgm:cxn modelId="{F0768F4C-4845-4B14-80A4-19F2D4363C23}" type="presOf" srcId="{0911EC1B-AA72-45F7-939B-79F15F0B90D8}" destId="{0D7C19C0-4CB9-4E7B-B2B2-B044860DC940}" srcOrd="0" destOrd="0" presId="urn:microsoft.com/office/officeart/2005/8/layout/default"/>
    <dgm:cxn modelId="{7A6A6275-1D1F-4E91-B164-79ABDC112964}" srcId="{DD402F04-A689-44C0-9B8D-EE49AEB2FA25}" destId="{63069B62-17FA-49C4-AC98-BA8272C3624E}" srcOrd="3" destOrd="0" parTransId="{D261B01D-FA54-4602-9D24-C9C08047EE50}" sibTransId="{80513B63-7C29-4391-ABA0-47A0DA484E96}"/>
    <dgm:cxn modelId="{38ACF880-552C-4E23-AE84-66454B39872A}" type="presOf" srcId="{AE4D0E60-6BEE-4217-A0FA-EA30645816FE}" destId="{EB420C01-E00D-4E72-8FBB-2129BAAAF488}" srcOrd="0" destOrd="0" presId="urn:microsoft.com/office/officeart/2005/8/layout/default"/>
    <dgm:cxn modelId="{D38FE3A1-C58E-4EBB-A16E-B58C2EE17685}" srcId="{DD402F04-A689-44C0-9B8D-EE49AEB2FA25}" destId="{118062C7-F4F4-466C-ACCF-512BEC234BC6}" srcOrd="2" destOrd="0" parTransId="{33FD394F-E916-4176-ACC3-D1262169EEBB}" sibTransId="{8C71C5E0-90C7-4964-B5D8-A12B043C4ACC}"/>
    <dgm:cxn modelId="{39360BC3-FEE5-4C82-8477-CFA6A5309F59}" type="presOf" srcId="{50D4EEEF-4FD5-4EDF-A011-A67BDD21700D}" destId="{0105D667-FAD9-43B4-8CC7-91ED219C5235}" srcOrd="0" destOrd="0" presId="urn:microsoft.com/office/officeart/2005/8/layout/default"/>
    <dgm:cxn modelId="{9C291EC6-A76A-4541-AD1C-291CFF3CFE72}" type="presOf" srcId="{118062C7-F4F4-466C-ACCF-512BEC234BC6}" destId="{E1C5B2DB-48E1-4259-8C5A-30681DAE721C}" srcOrd="0" destOrd="0" presId="urn:microsoft.com/office/officeart/2005/8/layout/default"/>
    <dgm:cxn modelId="{8B0AC4D8-F225-4B7A-A35C-D3265BE4EA87}" srcId="{DD402F04-A689-44C0-9B8D-EE49AEB2FA25}" destId="{0911EC1B-AA72-45F7-939B-79F15F0B90D8}" srcOrd="1" destOrd="0" parTransId="{9C7DAF17-E49D-464D-9277-5C0818487704}" sibTransId="{40C13122-8915-4F03-8D14-394CE520FA22}"/>
    <dgm:cxn modelId="{69291298-3C52-4EC0-8164-ECFC5B1D5FD6}" type="presParOf" srcId="{95815CB6-31FE-4645-9247-2C6CB32365E1}" destId="{0105D667-FAD9-43B4-8CC7-91ED219C5235}" srcOrd="0" destOrd="0" presId="urn:microsoft.com/office/officeart/2005/8/layout/default"/>
    <dgm:cxn modelId="{5A84FDC7-6587-491B-89BC-350269108B8E}" type="presParOf" srcId="{95815CB6-31FE-4645-9247-2C6CB32365E1}" destId="{0B0916E4-7B55-4435-8860-1F4062A9B397}" srcOrd="1" destOrd="0" presId="urn:microsoft.com/office/officeart/2005/8/layout/default"/>
    <dgm:cxn modelId="{8026969D-8A4B-4F37-AECB-903E19D447B5}" type="presParOf" srcId="{95815CB6-31FE-4645-9247-2C6CB32365E1}" destId="{0D7C19C0-4CB9-4E7B-B2B2-B044860DC940}" srcOrd="2" destOrd="0" presId="urn:microsoft.com/office/officeart/2005/8/layout/default"/>
    <dgm:cxn modelId="{1C2B8FFD-78B6-40DF-B3AD-504C14AA6C60}" type="presParOf" srcId="{95815CB6-31FE-4645-9247-2C6CB32365E1}" destId="{529216E7-E0A1-4375-B501-B43D434A0699}" srcOrd="3" destOrd="0" presId="urn:microsoft.com/office/officeart/2005/8/layout/default"/>
    <dgm:cxn modelId="{B8D7106C-71E5-4221-A467-978DEFEBF83E}" type="presParOf" srcId="{95815CB6-31FE-4645-9247-2C6CB32365E1}" destId="{E1C5B2DB-48E1-4259-8C5A-30681DAE721C}" srcOrd="4" destOrd="0" presId="urn:microsoft.com/office/officeart/2005/8/layout/default"/>
    <dgm:cxn modelId="{402230D4-5FCA-42AF-9518-36767C227BC8}" type="presParOf" srcId="{95815CB6-31FE-4645-9247-2C6CB32365E1}" destId="{D587EE35-1553-4619-9C69-37F00AB7CC89}" srcOrd="5" destOrd="0" presId="urn:microsoft.com/office/officeart/2005/8/layout/default"/>
    <dgm:cxn modelId="{DFE50E4F-7F08-4EB3-A8BB-B8B9D0A26F60}" type="presParOf" srcId="{95815CB6-31FE-4645-9247-2C6CB32365E1}" destId="{4E85B53B-6BAA-4DD0-9284-766F495C308E}" srcOrd="6" destOrd="0" presId="urn:microsoft.com/office/officeart/2005/8/layout/default"/>
    <dgm:cxn modelId="{DE816DF4-D336-4B1F-902D-DD556E993338}" type="presParOf" srcId="{95815CB6-31FE-4645-9247-2C6CB32365E1}" destId="{A74F3A42-0828-4168-ABF5-39BAC3533F29}" srcOrd="7" destOrd="0" presId="urn:microsoft.com/office/officeart/2005/8/layout/default"/>
    <dgm:cxn modelId="{6A407972-5F90-4F6B-9330-2B5FE18FE162}" type="presParOf" srcId="{95815CB6-31FE-4645-9247-2C6CB32365E1}" destId="{EB420C01-E00D-4E72-8FBB-2129BAAAF4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F06DC3-90C0-4819-B5CA-F709D5576D6C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AF399-B42A-47C2-B54E-0AB85905D1B9}">
      <dgm:prSet phldrT="[Text]"/>
      <dgm:spPr/>
      <dgm:t>
        <a:bodyPr/>
        <a:lstStyle/>
        <a:p>
          <a:endParaRPr lang="en-US" dirty="0"/>
        </a:p>
      </dgm:t>
    </dgm:pt>
    <dgm:pt modelId="{DEDCB1E7-F0FF-4586-B5C2-7AEF8DE89089}" type="parTrans" cxnId="{BCE3F9A4-44E9-42FA-887F-15CCCABDB3A3}">
      <dgm:prSet/>
      <dgm:spPr/>
      <dgm:t>
        <a:bodyPr/>
        <a:lstStyle/>
        <a:p>
          <a:endParaRPr lang="en-US"/>
        </a:p>
      </dgm:t>
    </dgm:pt>
    <dgm:pt modelId="{08FFBF4B-3AFB-4DED-AD86-8E58E1BE33FD}" type="sibTrans" cxnId="{BCE3F9A4-44E9-42FA-887F-15CCCABDB3A3}">
      <dgm:prSet/>
      <dgm:spPr/>
      <dgm:t>
        <a:bodyPr/>
        <a:lstStyle/>
        <a:p>
          <a:endParaRPr lang="en-US"/>
        </a:p>
      </dgm:t>
    </dgm:pt>
    <dgm:pt modelId="{D663487F-00B3-453E-AAF7-F4AF7F5C4AB6}">
      <dgm:prSet phldrT="[Text]"/>
      <dgm:spPr/>
      <dgm:t>
        <a:bodyPr/>
        <a:lstStyle/>
        <a:p>
          <a:pPr algn="ctr"/>
          <a:r>
            <a:rPr lang="en-US" dirty="0"/>
            <a:t>Challenges of visual recognition algorithms</a:t>
          </a:r>
        </a:p>
      </dgm:t>
    </dgm:pt>
    <dgm:pt modelId="{B2C5F886-41EE-4A0C-88D0-272B51AF0EC8}" type="parTrans" cxnId="{6A52960D-546C-40B7-859D-6B3ECE38C452}">
      <dgm:prSet/>
      <dgm:spPr/>
      <dgm:t>
        <a:bodyPr/>
        <a:lstStyle/>
        <a:p>
          <a:endParaRPr lang="en-US"/>
        </a:p>
      </dgm:t>
    </dgm:pt>
    <dgm:pt modelId="{90B49C55-901C-4C9B-A604-293C434E3D4E}" type="sibTrans" cxnId="{6A52960D-546C-40B7-859D-6B3ECE38C452}">
      <dgm:prSet/>
      <dgm:spPr/>
      <dgm:t>
        <a:bodyPr/>
        <a:lstStyle/>
        <a:p>
          <a:endParaRPr lang="en-US"/>
        </a:p>
      </dgm:t>
    </dgm:pt>
    <dgm:pt modelId="{5BCE23E8-E941-4F41-8F3C-2D4BE92B15A8}">
      <dgm:prSet phldrT="[Text]"/>
      <dgm:spPr/>
      <dgm:t>
        <a:bodyPr/>
        <a:lstStyle/>
        <a:p>
          <a:endParaRPr lang="en-US" dirty="0"/>
        </a:p>
      </dgm:t>
    </dgm:pt>
    <dgm:pt modelId="{A6F18FC9-EBF7-475E-BA03-6AF24057C530}" type="parTrans" cxnId="{675017BF-4297-4225-A004-72F32C9C5CC1}">
      <dgm:prSet/>
      <dgm:spPr/>
      <dgm:t>
        <a:bodyPr/>
        <a:lstStyle/>
        <a:p>
          <a:endParaRPr lang="en-US"/>
        </a:p>
      </dgm:t>
    </dgm:pt>
    <dgm:pt modelId="{E72DF05D-DDDA-49E6-A1E8-82CA58948107}" type="sibTrans" cxnId="{675017BF-4297-4225-A004-72F32C9C5CC1}">
      <dgm:prSet/>
      <dgm:spPr/>
      <dgm:t>
        <a:bodyPr/>
        <a:lstStyle/>
        <a:p>
          <a:endParaRPr lang="en-US"/>
        </a:p>
      </dgm:t>
    </dgm:pt>
    <dgm:pt modelId="{A2A60B3D-77E1-4214-8472-03A3188CCC23}">
      <dgm:prSet phldrT="[Text]"/>
      <dgm:spPr/>
      <dgm:t>
        <a:bodyPr/>
        <a:lstStyle/>
        <a:p>
          <a:pPr algn="ctr"/>
          <a:r>
            <a:rPr lang="en-US" dirty="0"/>
            <a:t>Data driven approaches</a:t>
          </a:r>
        </a:p>
      </dgm:t>
    </dgm:pt>
    <dgm:pt modelId="{750627E3-0B87-4C43-9CEA-ABAF98BC425A}" type="parTrans" cxnId="{58FBFD3E-ACAF-45C0-8535-221FD7BB92BD}">
      <dgm:prSet/>
      <dgm:spPr/>
      <dgm:t>
        <a:bodyPr/>
        <a:lstStyle/>
        <a:p>
          <a:endParaRPr lang="en-US"/>
        </a:p>
      </dgm:t>
    </dgm:pt>
    <dgm:pt modelId="{71FD152F-DF62-4BD0-9CB9-E73D172455AF}" type="sibTrans" cxnId="{58FBFD3E-ACAF-45C0-8535-221FD7BB92BD}">
      <dgm:prSet/>
      <dgm:spPr/>
      <dgm:t>
        <a:bodyPr/>
        <a:lstStyle/>
        <a:p>
          <a:endParaRPr lang="en-US"/>
        </a:p>
      </dgm:t>
    </dgm:pt>
    <dgm:pt modelId="{059D8967-4EEB-4CE4-BBAF-6143400ECEDB}">
      <dgm:prSet phldrT="[Text]"/>
      <dgm:spPr/>
      <dgm:t>
        <a:bodyPr/>
        <a:lstStyle/>
        <a:p>
          <a:pPr algn="ctr"/>
          <a:r>
            <a:rPr lang="en-US" dirty="0"/>
            <a:t>CNN -  opted for fish classification</a:t>
          </a:r>
        </a:p>
      </dgm:t>
    </dgm:pt>
    <dgm:pt modelId="{0CF7F2A9-F806-4430-9268-D0B2D36BA3A1}" type="parTrans" cxnId="{5CC9A3FC-77D7-486F-A18B-0582FBF257D2}">
      <dgm:prSet/>
      <dgm:spPr/>
      <dgm:t>
        <a:bodyPr/>
        <a:lstStyle/>
        <a:p>
          <a:endParaRPr lang="en-US"/>
        </a:p>
      </dgm:t>
    </dgm:pt>
    <dgm:pt modelId="{24F20489-E98F-4B3E-B825-D0A8D056A0DA}" type="sibTrans" cxnId="{5CC9A3FC-77D7-486F-A18B-0582FBF257D2}">
      <dgm:prSet/>
      <dgm:spPr/>
      <dgm:t>
        <a:bodyPr/>
        <a:lstStyle/>
        <a:p>
          <a:endParaRPr lang="en-US"/>
        </a:p>
      </dgm:t>
    </dgm:pt>
    <dgm:pt modelId="{89D8C37B-4532-4814-B285-C7FD2FB6226D}">
      <dgm:prSet phldrT="[Text]" phldr="1"/>
      <dgm:spPr/>
      <dgm:t>
        <a:bodyPr/>
        <a:lstStyle/>
        <a:p>
          <a:endParaRPr lang="en-US" dirty="0"/>
        </a:p>
      </dgm:t>
    </dgm:pt>
    <dgm:pt modelId="{B9D63E80-2C8C-43AD-B5AE-59FD84D513D3}" type="sibTrans" cxnId="{56CDD9DC-DA21-4507-BE44-42FEA11EF398}">
      <dgm:prSet/>
      <dgm:spPr/>
      <dgm:t>
        <a:bodyPr/>
        <a:lstStyle/>
        <a:p>
          <a:endParaRPr lang="en-US"/>
        </a:p>
      </dgm:t>
    </dgm:pt>
    <dgm:pt modelId="{BBB33A12-6277-44ED-A335-B1BD2726F1A1}" type="parTrans" cxnId="{56CDD9DC-DA21-4507-BE44-42FEA11EF398}">
      <dgm:prSet/>
      <dgm:spPr/>
      <dgm:t>
        <a:bodyPr/>
        <a:lstStyle/>
        <a:p>
          <a:endParaRPr lang="en-US"/>
        </a:p>
      </dgm:t>
    </dgm:pt>
    <dgm:pt modelId="{4110191E-7CF9-485D-B0CC-7FD11322C179}" type="pres">
      <dgm:prSet presAssocID="{B7F06DC3-90C0-4819-B5CA-F709D5576D6C}" presName="Name0" presStyleCnt="0">
        <dgm:presLayoutVars>
          <dgm:chMax/>
          <dgm:chPref/>
          <dgm:dir/>
        </dgm:presLayoutVars>
      </dgm:prSet>
      <dgm:spPr/>
    </dgm:pt>
    <dgm:pt modelId="{E9D3A712-42B3-4F2D-A6DA-08EC383C9CB1}" type="pres">
      <dgm:prSet presAssocID="{07DAF399-B42A-47C2-B54E-0AB85905D1B9}" presName="parenttextcomposite" presStyleCnt="0"/>
      <dgm:spPr/>
    </dgm:pt>
    <dgm:pt modelId="{72DB4F1C-461C-4D3D-A529-A37AC55A2D29}" type="pres">
      <dgm:prSet presAssocID="{07DAF399-B42A-47C2-B54E-0AB85905D1B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8F78D250-C445-41BB-8B1A-5694EC9D9767}" type="pres">
      <dgm:prSet presAssocID="{07DAF399-B42A-47C2-B54E-0AB85905D1B9}" presName="composite" presStyleCnt="0"/>
      <dgm:spPr/>
    </dgm:pt>
    <dgm:pt modelId="{8CDB4AA2-3B72-423A-9C81-330ABE2A967E}" type="pres">
      <dgm:prSet presAssocID="{07DAF399-B42A-47C2-B54E-0AB85905D1B9}" presName="chevron1" presStyleLbl="alignNode1" presStyleIdx="0" presStyleCnt="21"/>
      <dgm:spPr/>
    </dgm:pt>
    <dgm:pt modelId="{9A5C9B11-158F-414D-A01A-F7BEDCAC8921}" type="pres">
      <dgm:prSet presAssocID="{07DAF399-B42A-47C2-B54E-0AB85905D1B9}" presName="chevron2" presStyleLbl="alignNode1" presStyleIdx="1" presStyleCnt="21"/>
      <dgm:spPr/>
    </dgm:pt>
    <dgm:pt modelId="{10FE836E-4D4C-4AB7-870C-36D9D0681715}" type="pres">
      <dgm:prSet presAssocID="{07DAF399-B42A-47C2-B54E-0AB85905D1B9}" presName="chevron3" presStyleLbl="alignNode1" presStyleIdx="2" presStyleCnt="21"/>
      <dgm:spPr/>
    </dgm:pt>
    <dgm:pt modelId="{6286CCCD-7253-4EC0-8580-5F37C6159BD9}" type="pres">
      <dgm:prSet presAssocID="{07DAF399-B42A-47C2-B54E-0AB85905D1B9}" presName="chevron4" presStyleLbl="alignNode1" presStyleIdx="3" presStyleCnt="21"/>
      <dgm:spPr/>
    </dgm:pt>
    <dgm:pt modelId="{EE9DB0E6-11BE-4B04-A781-717C4440DF74}" type="pres">
      <dgm:prSet presAssocID="{07DAF399-B42A-47C2-B54E-0AB85905D1B9}" presName="chevron5" presStyleLbl="alignNode1" presStyleIdx="4" presStyleCnt="21"/>
      <dgm:spPr/>
    </dgm:pt>
    <dgm:pt modelId="{D66DD347-1DA9-4B23-A74F-86412EF6BF4F}" type="pres">
      <dgm:prSet presAssocID="{07DAF399-B42A-47C2-B54E-0AB85905D1B9}" presName="chevron6" presStyleLbl="alignNode1" presStyleIdx="5" presStyleCnt="21"/>
      <dgm:spPr/>
    </dgm:pt>
    <dgm:pt modelId="{8B8158E9-6F44-49DE-AD78-0F9DFA85FF7E}" type="pres">
      <dgm:prSet presAssocID="{07DAF399-B42A-47C2-B54E-0AB85905D1B9}" presName="chevron7" presStyleLbl="alignNode1" presStyleIdx="6" presStyleCnt="21"/>
      <dgm:spPr/>
    </dgm:pt>
    <dgm:pt modelId="{CED6F298-77D8-48B1-826E-E46111FD15F1}" type="pres">
      <dgm:prSet presAssocID="{07DAF399-B42A-47C2-B54E-0AB85905D1B9}" presName="childtext" presStyleLbl="solidFgAcc1" presStyleIdx="0" presStyleCnt="3" custScaleX="99323">
        <dgm:presLayoutVars>
          <dgm:chMax/>
          <dgm:chPref val="0"/>
          <dgm:bulletEnabled val="1"/>
        </dgm:presLayoutVars>
      </dgm:prSet>
      <dgm:spPr/>
    </dgm:pt>
    <dgm:pt modelId="{EEB4393C-D5C7-4816-8512-4AA4B332F782}" type="pres">
      <dgm:prSet presAssocID="{08FFBF4B-3AFB-4DED-AD86-8E58E1BE33FD}" presName="sibTrans" presStyleCnt="0"/>
      <dgm:spPr/>
    </dgm:pt>
    <dgm:pt modelId="{9B84422A-5828-461F-A5C7-D531ECBB5221}" type="pres">
      <dgm:prSet presAssocID="{5BCE23E8-E941-4F41-8F3C-2D4BE92B15A8}" presName="parenttextcomposite" presStyleCnt="0"/>
      <dgm:spPr/>
    </dgm:pt>
    <dgm:pt modelId="{87735328-7783-4837-991A-6EE0ACC5CC66}" type="pres">
      <dgm:prSet presAssocID="{5BCE23E8-E941-4F41-8F3C-2D4BE92B15A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D65ADCD-A39F-441A-97A7-C6FC4BC4AA62}" type="pres">
      <dgm:prSet presAssocID="{5BCE23E8-E941-4F41-8F3C-2D4BE92B15A8}" presName="composite" presStyleCnt="0"/>
      <dgm:spPr/>
    </dgm:pt>
    <dgm:pt modelId="{8F080B7B-2680-49B9-BDDB-199A28CDF787}" type="pres">
      <dgm:prSet presAssocID="{5BCE23E8-E941-4F41-8F3C-2D4BE92B15A8}" presName="chevron1" presStyleLbl="alignNode1" presStyleIdx="7" presStyleCnt="21"/>
      <dgm:spPr/>
    </dgm:pt>
    <dgm:pt modelId="{A22C6E75-3A72-41EB-8231-8DD08FCA729E}" type="pres">
      <dgm:prSet presAssocID="{5BCE23E8-E941-4F41-8F3C-2D4BE92B15A8}" presName="chevron2" presStyleLbl="alignNode1" presStyleIdx="8" presStyleCnt="21"/>
      <dgm:spPr/>
    </dgm:pt>
    <dgm:pt modelId="{1E59D721-18A7-48FC-9E26-69E927D6CE5B}" type="pres">
      <dgm:prSet presAssocID="{5BCE23E8-E941-4F41-8F3C-2D4BE92B15A8}" presName="chevron3" presStyleLbl="alignNode1" presStyleIdx="9" presStyleCnt="21"/>
      <dgm:spPr/>
    </dgm:pt>
    <dgm:pt modelId="{3F27DF83-988B-4016-955B-6DAFC6F6B7E1}" type="pres">
      <dgm:prSet presAssocID="{5BCE23E8-E941-4F41-8F3C-2D4BE92B15A8}" presName="chevron4" presStyleLbl="alignNode1" presStyleIdx="10" presStyleCnt="21"/>
      <dgm:spPr/>
    </dgm:pt>
    <dgm:pt modelId="{A7BC858C-75B8-4C5D-8600-33D6DDDAAB7E}" type="pres">
      <dgm:prSet presAssocID="{5BCE23E8-E941-4F41-8F3C-2D4BE92B15A8}" presName="chevron5" presStyleLbl="alignNode1" presStyleIdx="11" presStyleCnt="21"/>
      <dgm:spPr/>
    </dgm:pt>
    <dgm:pt modelId="{F20D1026-DF6B-4518-9995-22BFB111212F}" type="pres">
      <dgm:prSet presAssocID="{5BCE23E8-E941-4F41-8F3C-2D4BE92B15A8}" presName="chevron6" presStyleLbl="alignNode1" presStyleIdx="12" presStyleCnt="21"/>
      <dgm:spPr/>
    </dgm:pt>
    <dgm:pt modelId="{1906FD59-5047-4AD8-99B1-24FAC3E604E6}" type="pres">
      <dgm:prSet presAssocID="{5BCE23E8-E941-4F41-8F3C-2D4BE92B15A8}" presName="chevron7" presStyleLbl="alignNode1" presStyleIdx="13" presStyleCnt="21"/>
      <dgm:spPr/>
    </dgm:pt>
    <dgm:pt modelId="{7387FD59-658C-44EA-9655-BB112B521628}" type="pres">
      <dgm:prSet presAssocID="{5BCE23E8-E941-4F41-8F3C-2D4BE92B15A8}" presName="childtext" presStyleLbl="solidFgAcc1" presStyleIdx="1" presStyleCnt="3" custScaleX="98647">
        <dgm:presLayoutVars>
          <dgm:chMax/>
          <dgm:chPref val="0"/>
          <dgm:bulletEnabled val="1"/>
        </dgm:presLayoutVars>
      </dgm:prSet>
      <dgm:spPr/>
    </dgm:pt>
    <dgm:pt modelId="{06D94E54-09DE-4811-8F8E-C7C30BE52AF8}" type="pres">
      <dgm:prSet presAssocID="{E72DF05D-DDDA-49E6-A1E8-82CA58948107}" presName="sibTrans" presStyleCnt="0"/>
      <dgm:spPr/>
    </dgm:pt>
    <dgm:pt modelId="{98E0B507-3FC5-415F-B6B4-C3E087356A16}" type="pres">
      <dgm:prSet presAssocID="{89D8C37B-4532-4814-B285-C7FD2FB6226D}" presName="parenttextcomposite" presStyleCnt="0"/>
      <dgm:spPr/>
    </dgm:pt>
    <dgm:pt modelId="{702DAA53-8602-4DE2-8FB6-5F9EC60815A4}" type="pres">
      <dgm:prSet presAssocID="{89D8C37B-4532-4814-B285-C7FD2FB6226D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C7E196C-5294-4059-AC9D-E7F330516BAC}" type="pres">
      <dgm:prSet presAssocID="{89D8C37B-4532-4814-B285-C7FD2FB6226D}" presName="composite" presStyleCnt="0"/>
      <dgm:spPr/>
    </dgm:pt>
    <dgm:pt modelId="{1809BD04-CADF-4ECA-872F-8B858ECE5960}" type="pres">
      <dgm:prSet presAssocID="{89D8C37B-4532-4814-B285-C7FD2FB6226D}" presName="chevron1" presStyleLbl="alignNode1" presStyleIdx="14" presStyleCnt="21"/>
      <dgm:spPr/>
    </dgm:pt>
    <dgm:pt modelId="{3245CC7A-7C7D-441E-B8FF-2B30E432FB2E}" type="pres">
      <dgm:prSet presAssocID="{89D8C37B-4532-4814-B285-C7FD2FB6226D}" presName="chevron2" presStyleLbl="alignNode1" presStyleIdx="15" presStyleCnt="21"/>
      <dgm:spPr/>
    </dgm:pt>
    <dgm:pt modelId="{10B85568-971B-475A-B3FA-442740F33430}" type="pres">
      <dgm:prSet presAssocID="{89D8C37B-4532-4814-B285-C7FD2FB6226D}" presName="chevron3" presStyleLbl="alignNode1" presStyleIdx="16" presStyleCnt="21"/>
      <dgm:spPr/>
    </dgm:pt>
    <dgm:pt modelId="{51E7EEEC-F360-42B9-A630-3494BEE9A5DC}" type="pres">
      <dgm:prSet presAssocID="{89D8C37B-4532-4814-B285-C7FD2FB6226D}" presName="chevron4" presStyleLbl="alignNode1" presStyleIdx="17" presStyleCnt="21"/>
      <dgm:spPr/>
    </dgm:pt>
    <dgm:pt modelId="{4B610784-467D-4908-90E4-1DA1140C3513}" type="pres">
      <dgm:prSet presAssocID="{89D8C37B-4532-4814-B285-C7FD2FB6226D}" presName="chevron5" presStyleLbl="alignNode1" presStyleIdx="18" presStyleCnt="21"/>
      <dgm:spPr/>
    </dgm:pt>
    <dgm:pt modelId="{C41452BF-6474-48ED-BBBD-37148809B286}" type="pres">
      <dgm:prSet presAssocID="{89D8C37B-4532-4814-B285-C7FD2FB6226D}" presName="chevron6" presStyleLbl="alignNode1" presStyleIdx="19" presStyleCnt="21"/>
      <dgm:spPr/>
    </dgm:pt>
    <dgm:pt modelId="{3ACB3C14-58E9-4472-819D-B9F1C1F4FAAF}" type="pres">
      <dgm:prSet presAssocID="{89D8C37B-4532-4814-B285-C7FD2FB6226D}" presName="chevron7" presStyleLbl="alignNode1" presStyleIdx="20" presStyleCnt="21"/>
      <dgm:spPr/>
    </dgm:pt>
    <dgm:pt modelId="{AA5E85FA-B35C-4CD8-AE4C-0E67925410A6}" type="pres">
      <dgm:prSet presAssocID="{89D8C37B-4532-4814-B285-C7FD2FB6226D}" presName="childtext" presStyleLbl="solidFgAcc1" presStyleIdx="2" presStyleCnt="3" custScaleX="96944">
        <dgm:presLayoutVars>
          <dgm:chMax/>
          <dgm:chPref val="0"/>
          <dgm:bulletEnabled val="1"/>
        </dgm:presLayoutVars>
      </dgm:prSet>
      <dgm:spPr/>
    </dgm:pt>
  </dgm:ptLst>
  <dgm:cxnLst>
    <dgm:cxn modelId="{029EE708-C953-48A9-9547-0C14C0EE89AF}" type="presOf" srcId="{5BCE23E8-E941-4F41-8F3C-2D4BE92B15A8}" destId="{87735328-7783-4837-991A-6EE0ACC5CC66}" srcOrd="0" destOrd="0" presId="urn:microsoft.com/office/officeart/2008/layout/VerticalAccentList"/>
    <dgm:cxn modelId="{6A52960D-546C-40B7-859D-6B3ECE38C452}" srcId="{07DAF399-B42A-47C2-B54E-0AB85905D1B9}" destId="{D663487F-00B3-453E-AAF7-F4AF7F5C4AB6}" srcOrd="0" destOrd="0" parTransId="{B2C5F886-41EE-4A0C-88D0-272B51AF0EC8}" sibTransId="{90B49C55-901C-4C9B-A604-293C434E3D4E}"/>
    <dgm:cxn modelId="{2722B620-D342-4F8C-AC27-047EFA08F89D}" type="presOf" srcId="{059D8967-4EEB-4CE4-BBAF-6143400ECEDB}" destId="{AA5E85FA-B35C-4CD8-AE4C-0E67925410A6}" srcOrd="0" destOrd="0" presId="urn:microsoft.com/office/officeart/2008/layout/VerticalAccentList"/>
    <dgm:cxn modelId="{58FBFD3E-ACAF-45C0-8535-221FD7BB92BD}" srcId="{5BCE23E8-E941-4F41-8F3C-2D4BE92B15A8}" destId="{A2A60B3D-77E1-4214-8472-03A3188CCC23}" srcOrd="0" destOrd="0" parTransId="{750627E3-0B87-4C43-9CEA-ABAF98BC425A}" sibTransId="{71FD152F-DF62-4BD0-9CB9-E73D172455AF}"/>
    <dgm:cxn modelId="{25FB7445-49D1-4267-9102-2B828F09C990}" type="presOf" srcId="{B7F06DC3-90C0-4819-B5CA-F709D5576D6C}" destId="{4110191E-7CF9-485D-B0CC-7FD11322C179}" srcOrd="0" destOrd="0" presId="urn:microsoft.com/office/officeart/2008/layout/VerticalAccentList"/>
    <dgm:cxn modelId="{BCE3F9A4-44E9-42FA-887F-15CCCABDB3A3}" srcId="{B7F06DC3-90C0-4819-B5CA-F709D5576D6C}" destId="{07DAF399-B42A-47C2-B54E-0AB85905D1B9}" srcOrd="0" destOrd="0" parTransId="{DEDCB1E7-F0FF-4586-B5C2-7AEF8DE89089}" sibTransId="{08FFBF4B-3AFB-4DED-AD86-8E58E1BE33FD}"/>
    <dgm:cxn modelId="{DDB354BD-84BC-4F05-A348-532503630738}" type="presOf" srcId="{07DAF399-B42A-47C2-B54E-0AB85905D1B9}" destId="{72DB4F1C-461C-4D3D-A529-A37AC55A2D29}" srcOrd="0" destOrd="0" presId="urn:microsoft.com/office/officeart/2008/layout/VerticalAccentList"/>
    <dgm:cxn modelId="{675017BF-4297-4225-A004-72F32C9C5CC1}" srcId="{B7F06DC3-90C0-4819-B5CA-F709D5576D6C}" destId="{5BCE23E8-E941-4F41-8F3C-2D4BE92B15A8}" srcOrd="1" destOrd="0" parTransId="{A6F18FC9-EBF7-475E-BA03-6AF24057C530}" sibTransId="{E72DF05D-DDDA-49E6-A1E8-82CA58948107}"/>
    <dgm:cxn modelId="{56CDD9DC-DA21-4507-BE44-42FEA11EF398}" srcId="{B7F06DC3-90C0-4819-B5CA-F709D5576D6C}" destId="{89D8C37B-4532-4814-B285-C7FD2FB6226D}" srcOrd="2" destOrd="0" parTransId="{BBB33A12-6277-44ED-A335-B1BD2726F1A1}" sibTransId="{B9D63E80-2C8C-43AD-B5AE-59FD84D513D3}"/>
    <dgm:cxn modelId="{87ABE1DC-3D95-4DD5-81C6-4DF76014ACDF}" type="presOf" srcId="{D663487F-00B3-453E-AAF7-F4AF7F5C4AB6}" destId="{CED6F298-77D8-48B1-826E-E46111FD15F1}" srcOrd="0" destOrd="0" presId="urn:microsoft.com/office/officeart/2008/layout/VerticalAccentList"/>
    <dgm:cxn modelId="{FBB795E3-FFCC-431F-B633-BA07124A9275}" type="presOf" srcId="{89D8C37B-4532-4814-B285-C7FD2FB6226D}" destId="{702DAA53-8602-4DE2-8FB6-5F9EC60815A4}" srcOrd="0" destOrd="0" presId="urn:microsoft.com/office/officeart/2008/layout/VerticalAccentList"/>
    <dgm:cxn modelId="{5CC9A3FC-77D7-486F-A18B-0582FBF257D2}" srcId="{89D8C37B-4532-4814-B285-C7FD2FB6226D}" destId="{059D8967-4EEB-4CE4-BBAF-6143400ECEDB}" srcOrd="0" destOrd="0" parTransId="{0CF7F2A9-F806-4430-9268-D0B2D36BA3A1}" sibTransId="{24F20489-E98F-4B3E-B825-D0A8D056A0DA}"/>
    <dgm:cxn modelId="{E36CF2FC-3E9B-473F-A635-93C79CDC315B}" type="presOf" srcId="{A2A60B3D-77E1-4214-8472-03A3188CCC23}" destId="{7387FD59-658C-44EA-9655-BB112B521628}" srcOrd="0" destOrd="0" presId="urn:microsoft.com/office/officeart/2008/layout/VerticalAccentList"/>
    <dgm:cxn modelId="{2B9A0254-94BA-40AA-84A2-AC3B1C7423D1}" type="presParOf" srcId="{4110191E-7CF9-485D-B0CC-7FD11322C179}" destId="{E9D3A712-42B3-4F2D-A6DA-08EC383C9CB1}" srcOrd="0" destOrd="0" presId="urn:microsoft.com/office/officeart/2008/layout/VerticalAccentList"/>
    <dgm:cxn modelId="{7B5533B9-3AFF-47BF-997C-2BFE98653A48}" type="presParOf" srcId="{E9D3A712-42B3-4F2D-A6DA-08EC383C9CB1}" destId="{72DB4F1C-461C-4D3D-A529-A37AC55A2D29}" srcOrd="0" destOrd="0" presId="urn:microsoft.com/office/officeart/2008/layout/VerticalAccentList"/>
    <dgm:cxn modelId="{E0A5FDDB-1D14-4A6C-8B5D-52E761946302}" type="presParOf" srcId="{4110191E-7CF9-485D-B0CC-7FD11322C179}" destId="{8F78D250-C445-41BB-8B1A-5694EC9D9767}" srcOrd="1" destOrd="0" presId="urn:microsoft.com/office/officeart/2008/layout/VerticalAccentList"/>
    <dgm:cxn modelId="{3617A49A-DA7C-4EFF-B838-C39BC3797D61}" type="presParOf" srcId="{8F78D250-C445-41BB-8B1A-5694EC9D9767}" destId="{8CDB4AA2-3B72-423A-9C81-330ABE2A967E}" srcOrd="0" destOrd="0" presId="urn:microsoft.com/office/officeart/2008/layout/VerticalAccentList"/>
    <dgm:cxn modelId="{40D995EA-FDB8-4A6B-A18E-3314F998CFA9}" type="presParOf" srcId="{8F78D250-C445-41BB-8B1A-5694EC9D9767}" destId="{9A5C9B11-158F-414D-A01A-F7BEDCAC8921}" srcOrd="1" destOrd="0" presId="urn:microsoft.com/office/officeart/2008/layout/VerticalAccentList"/>
    <dgm:cxn modelId="{E73D9D1A-45B3-47BC-9229-BA80CA5EDF9B}" type="presParOf" srcId="{8F78D250-C445-41BB-8B1A-5694EC9D9767}" destId="{10FE836E-4D4C-4AB7-870C-36D9D0681715}" srcOrd="2" destOrd="0" presId="urn:microsoft.com/office/officeart/2008/layout/VerticalAccentList"/>
    <dgm:cxn modelId="{945EF7AE-17AB-48C3-B09E-0B6B1542406B}" type="presParOf" srcId="{8F78D250-C445-41BB-8B1A-5694EC9D9767}" destId="{6286CCCD-7253-4EC0-8580-5F37C6159BD9}" srcOrd="3" destOrd="0" presId="urn:microsoft.com/office/officeart/2008/layout/VerticalAccentList"/>
    <dgm:cxn modelId="{F74D9CF6-30EC-48C4-8424-D9ACA7DB899F}" type="presParOf" srcId="{8F78D250-C445-41BB-8B1A-5694EC9D9767}" destId="{EE9DB0E6-11BE-4B04-A781-717C4440DF74}" srcOrd="4" destOrd="0" presId="urn:microsoft.com/office/officeart/2008/layout/VerticalAccentList"/>
    <dgm:cxn modelId="{FC32361B-53D3-4F77-8346-E58306B18222}" type="presParOf" srcId="{8F78D250-C445-41BB-8B1A-5694EC9D9767}" destId="{D66DD347-1DA9-4B23-A74F-86412EF6BF4F}" srcOrd="5" destOrd="0" presId="urn:microsoft.com/office/officeart/2008/layout/VerticalAccentList"/>
    <dgm:cxn modelId="{FD78E5ED-E882-4417-AA38-D4B357925A8D}" type="presParOf" srcId="{8F78D250-C445-41BB-8B1A-5694EC9D9767}" destId="{8B8158E9-6F44-49DE-AD78-0F9DFA85FF7E}" srcOrd="6" destOrd="0" presId="urn:microsoft.com/office/officeart/2008/layout/VerticalAccentList"/>
    <dgm:cxn modelId="{61B3E04B-3325-4398-9F15-C81AB66A2C03}" type="presParOf" srcId="{8F78D250-C445-41BB-8B1A-5694EC9D9767}" destId="{CED6F298-77D8-48B1-826E-E46111FD15F1}" srcOrd="7" destOrd="0" presId="urn:microsoft.com/office/officeart/2008/layout/VerticalAccentList"/>
    <dgm:cxn modelId="{107ECECD-2DA6-4D46-8E1D-4FB059E29A87}" type="presParOf" srcId="{4110191E-7CF9-485D-B0CC-7FD11322C179}" destId="{EEB4393C-D5C7-4816-8512-4AA4B332F782}" srcOrd="2" destOrd="0" presId="urn:microsoft.com/office/officeart/2008/layout/VerticalAccentList"/>
    <dgm:cxn modelId="{DE4AB0BD-018B-45BA-BF6C-B12978EEAAF8}" type="presParOf" srcId="{4110191E-7CF9-485D-B0CC-7FD11322C179}" destId="{9B84422A-5828-461F-A5C7-D531ECBB5221}" srcOrd="3" destOrd="0" presId="urn:microsoft.com/office/officeart/2008/layout/VerticalAccentList"/>
    <dgm:cxn modelId="{06D8FAF0-A09C-463A-BF01-597F8AAA300F}" type="presParOf" srcId="{9B84422A-5828-461F-A5C7-D531ECBB5221}" destId="{87735328-7783-4837-991A-6EE0ACC5CC66}" srcOrd="0" destOrd="0" presId="urn:microsoft.com/office/officeart/2008/layout/VerticalAccentList"/>
    <dgm:cxn modelId="{F405CDB1-3982-4C27-A1C4-E03AB98E0D5F}" type="presParOf" srcId="{4110191E-7CF9-485D-B0CC-7FD11322C179}" destId="{9D65ADCD-A39F-441A-97A7-C6FC4BC4AA62}" srcOrd="4" destOrd="0" presId="urn:microsoft.com/office/officeart/2008/layout/VerticalAccentList"/>
    <dgm:cxn modelId="{A3AECCBA-9F82-4D80-8F31-4A72B5FFB5AC}" type="presParOf" srcId="{9D65ADCD-A39F-441A-97A7-C6FC4BC4AA62}" destId="{8F080B7B-2680-49B9-BDDB-199A28CDF787}" srcOrd="0" destOrd="0" presId="urn:microsoft.com/office/officeart/2008/layout/VerticalAccentList"/>
    <dgm:cxn modelId="{7A834E94-9BAA-4AB0-8B52-956190077011}" type="presParOf" srcId="{9D65ADCD-A39F-441A-97A7-C6FC4BC4AA62}" destId="{A22C6E75-3A72-41EB-8231-8DD08FCA729E}" srcOrd="1" destOrd="0" presId="urn:microsoft.com/office/officeart/2008/layout/VerticalAccentList"/>
    <dgm:cxn modelId="{D67C9F6E-6D09-475E-A52F-B1BF584D99DF}" type="presParOf" srcId="{9D65ADCD-A39F-441A-97A7-C6FC4BC4AA62}" destId="{1E59D721-18A7-48FC-9E26-69E927D6CE5B}" srcOrd="2" destOrd="0" presId="urn:microsoft.com/office/officeart/2008/layout/VerticalAccentList"/>
    <dgm:cxn modelId="{20B5D7E8-46FE-499B-B992-9D972FB93F16}" type="presParOf" srcId="{9D65ADCD-A39F-441A-97A7-C6FC4BC4AA62}" destId="{3F27DF83-988B-4016-955B-6DAFC6F6B7E1}" srcOrd="3" destOrd="0" presId="urn:microsoft.com/office/officeart/2008/layout/VerticalAccentList"/>
    <dgm:cxn modelId="{F04ABD04-E590-40A8-A624-E34D44DFE876}" type="presParOf" srcId="{9D65ADCD-A39F-441A-97A7-C6FC4BC4AA62}" destId="{A7BC858C-75B8-4C5D-8600-33D6DDDAAB7E}" srcOrd="4" destOrd="0" presId="urn:microsoft.com/office/officeart/2008/layout/VerticalAccentList"/>
    <dgm:cxn modelId="{FDD4CCB8-F37D-415B-A7F6-BDCE2E5B5549}" type="presParOf" srcId="{9D65ADCD-A39F-441A-97A7-C6FC4BC4AA62}" destId="{F20D1026-DF6B-4518-9995-22BFB111212F}" srcOrd="5" destOrd="0" presId="urn:microsoft.com/office/officeart/2008/layout/VerticalAccentList"/>
    <dgm:cxn modelId="{2B7C285F-A15C-4C59-8288-6AEC6A75E107}" type="presParOf" srcId="{9D65ADCD-A39F-441A-97A7-C6FC4BC4AA62}" destId="{1906FD59-5047-4AD8-99B1-24FAC3E604E6}" srcOrd="6" destOrd="0" presId="urn:microsoft.com/office/officeart/2008/layout/VerticalAccentList"/>
    <dgm:cxn modelId="{696BBD12-94E6-410B-AAC4-E108C6CF1E1F}" type="presParOf" srcId="{9D65ADCD-A39F-441A-97A7-C6FC4BC4AA62}" destId="{7387FD59-658C-44EA-9655-BB112B521628}" srcOrd="7" destOrd="0" presId="urn:microsoft.com/office/officeart/2008/layout/VerticalAccentList"/>
    <dgm:cxn modelId="{CFBD4DA2-74F4-4C5C-82E0-010F7BC55EFC}" type="presParOf" srcId="{4110191E-7CF9-485D-B0CC-7FD11322C179}" destId="{06D94E54-09DE-4811-8F8E-C7C30BE52AF8}" srcOrd="5" destOrd="0" presId="urn:microsoft.com/office/officeart/2008/layout/VerticalAccentList"/>
    <dgm:cxn modelId="{E7F9A99F-8BE5-4A18-9262-42862E0277F4}" type="presParOf" srcId="{4110191E-7CF9-485D-B0CC-7FD11322C179}" destId="{98E0B507-3FC5-415F-B6B4-C3E087356A16}" srcOrd="6" destOrd="0" presId="urn:microsoft.com/office/officeart/2008/layout/VerticalAccentList"/>
    <dgm:cxn modelId="{76744E7B-97BF-4B3B-A196-CDDA136E3D3F}" type="presParOf" srcId="{98E0B507-3FC5-415F-B6B4-C3E087356A16}" destId="{702DAA53-8602-4DE2-8FB6-5F9EC60815A4}" srcOrd="0" destOrd="0" presId="urn:microsoft.com/office/officeart/2008/layout/VerticalAccentList"/>
    <dgm:cxn modelId="{CCFF16D4-3A30-4DFF-AD71-04E3C4B50422}" type="presParOf" srcId="{4110191E-7CF9-485D-B0CC-7FD11322C179}" destId="{AC7E196C-5294-4059-AC9D-E7F330516BAC}" srcOrd="7" destOrd="0" presId="urn:microsoft.com/office/officeart/2008/layout/VerticalAccentList"/>
    <dgm:cxn modelId="{299D845B-5D79-4621-ABF6-82A8E12DBDF2}" type="presParOf" srcId="{AC7E196C-5294-4059-AC9D-E7F330516BAC}" destId="{1809BD04-CADF-4ECA-872F-8B858ECE5960}" srcOrd="0" destOrd="0" presId="urn:microsoft.com/office/officeart/2008/layout/VerticalAccentList"/>
    <dgm:cxn modelId="{62D12A30-9630-4641-B705-DC9C2D399C3E}" type="presParOf" srcId="{AC7E196C-5294-4059-AC9D-E7F330516BAC}" destId="{3245CC7A-7C7D-441E-B8FF-2B30E432FB2E}" srcOrd="1" destOrd="0" presId="urn:microsoft.com/office/officeart/2008/layout/VerticalAccentList"/>
    <dgm:cxn modelId="{22F5BEB9-4B28-4B37-BFB5-2A40DA2AF433}" type="presParOf" srcId="{AC7E196C-5294-4059-AC9D-E7F330516BAC}" destId="{10B85568-971B-475A-B3FA-442740F33430}" srcOrd="2" destOrd="0" presId="urn:microsoft.com/office/officeart/2008/layout/VerticalAccentList"/>
    <dgm:cxn modelId="{E8531CAB-F96D-4749-BA7F-EB943B57A6AA}" type="presParOf" srcId="{AC7E196C-5294-4059-AC9D-E7F330516BAC}" destId="{51E7EEEC-F360-42B9-A630-3494BEE9A5DC}" srcOrd="3" destOrd="0" presId="urn:microsoft.com/office/officeart/2008/layout/VerticalAccentList"/>
    <dgm:cxn modelId="{2CA82D16-BADC-4E4B-A9A2-2995121F15A5}" type="presParOf" srcId="{AC7E196C-5294-4059-AC9D-E7F330516BAC}" destId="{4B610784-467D-4908-90E4-1DA1140C3513}" srcOrd="4" destOrd="0" presId="urn:microsoft.com/office/officeart/2008/layout/VerticalAccentList"/>
    <dgm:cxn modelId="{774D67B0-3E0E-40D2-89BD-C4C7E290B83D}" type="presParOf" srcId="{AC7E196C-5294-4059-AC9D-E7F330516BAC}" destId="{C41452BF-6474-48ED-BBBD-37148809B286}" srcOrd="5" destOrd="0" presId="urn:microsoft.com/office/officeart/2008/layout/VerticalAccentList"/>
    <dgm:cxn modelId="{A23AB5D7-6A19-43E6-B605-D85CCC0EDFD5}" type="presParOf" srcId="{AC7E196C-5294-4059-AC9D-E7F330516BAC}" destId="{3ACB3C14-58E9-4472-819D-B9F1C1F4FAAF}" srcOrd="6" destOrd="0" presId="urn:microsoft.com/office/officeart/2008/layout/VerticalAccentList"/>
    <dgm:cxn modelId="{D75AF8FE-A8FC-4810-87FE-3F5909528F73}" type="presParOf" srcId="{AC7E196C-5294-4059-AC9D-E7F330516BAC}" destId="{AA5E85FA-B35C-4CD8-AE4C-0E67925410A6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7CD30-2156-4994-A00B-E6C849C9279D}" type="doc">
      <dgm:prSet loTypeId="urn:microsoft.com/office/officeart/2011/layout/TabList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A9BD487-D9B6-4BE7-B51E-C130E6220EF8}">
      <dgm:prSet custT="1"/>
      <dgm:spPr/>
      <dgm:t>
        <a:bodyPr/>
        <a:lstStyle/>
        <a:p>
          <a:r>
            <a:rPr lang="en-US" sz="1800" b="1" i="1" dirty="0">
              <a:latin typeface="Georgia" panose="02040502050405020303" pitchFamily="18" charset="0"/>
            </a:rPr>
            <a:t>Epochs</a:t>
          </a:r>
          <a:endParaRPr lang="en-US" sz="1800" i="1" dirty="0">
            <a:latin typeface="Georgia" panose="02040502050405020303" pitchFamily="18" charset="0"/>
          </a:endParaRPr>
        </a:p>
      </dgm:t>
    </dgm:pt>
    <dgm:pt modelId="{661E8CF5-3AF5-4355-BD99-6A563F483A36}" type="parTrans" cxnId="{36BCE048-1F98-41F7-BB93-4E8BCAFF4247}">
      <dgm:prSet/>
      <dgm:spPr/>
      <dgm:t>
        <a:bodyPr/>
        <a:lstStyle/>
        <a:p>
          <a:endParaRPr lang="en-US" sz="1600"/>
        </a:p>
      </dgm:t>
    </dgm:pt>
    <dgm:pt modelId="{54D4285A-BA9C-42C9-B25B-3C31D7CBC752}" type="sibTrans" cxnId="{36BCE048-1F98-41F7-BB93-4E8BCAFF4247}">
      <dgm:prSet/>
      <dgm:spPr/>
      <dgm:t>
        <a:bodyPr/>
        <a:lstStyle/>
        <a:p>
          <a:endParaRPr lang="en-US" sz="1600"/>
        </a:p>
      </dgm:t>
    </dgm:pt>
    <dgm:pt modelId="{46FC9262-ECC1-43E1-B758-BDA3621FCF79}">
      <dgm:prSet custT="1"/>
      <dgm:spPr/>
      <dgm:t>
        <a:bodyPr/>
        <a:lstStyle/>
        <a:p>
          <a:r>
            <a:rPr lang="en-US" sz="1400" dirty="0">
              <a:latin typeface="Georgia" panose="02040502050405020303" pitchFamily="18" charset="0"/>
            </a:rPr>
            <a:t>The number of times the entire dataset is passed forward &amp; backward through the neural network model</a:t>
          </a:r>
        </a:p>
      </dgm:t>
    </dgm:pt>
    <dgm:pt modelId="{41021EF6-65DE-411E-AF2B-5A04E064C9D5}" type="parTrans" cxnId="{0D414C12-F48E-4CD3-875D-ADBC37C91B2E}">
      <dgm:prSet/>
      <dgm:spPr/>
      <dgm:t>
        <a:bodyPr/>
        <a:lstStyle/>
        <a:p>
          <a:endParaRPr lang="en-US" sz="1600"/>
        </a:p>
      </dgm:t>
    </dgm:pt>
    <dgm:pt modelId="{4B9A0883-00CA-4C90-9379-05ED0C35C29F}" type="sibTrans" cxnId="{0D414C12-F48E-4CD3-875D-ADBC37C91B2E}">
      <dgm:prSet/>
      <dgm:spPr/>
      <dgm:t>
        <a:bodyPr/>
        <a:lstStyle/>
        <a:p>
          <a:endParaRPr lang="en-US" sz="1600"/>
        </a:p>
      </dgm:t>
    </dgm:pt>
    <dgm:pt modelId="{17A1AA6F-8237-4D87-8249-A056E7DEDB1E}">
      <dgm:prSet custT="1"/>
      <dgm:spPr/>
      <dgm:t>
        <a:bodyPr/>
        <a:lstStyle/>
        <a:p>
          <a:endParaRPr lang="en-US" sz="1200" dirty="0">
            <a:latin typeface="Georgia" panose="02040502050405020303" pitchFamily="18" charset="0"/>
          </a:endParaRPr>
        </a:p>
      </dgm:t>
    </dgm:pt>
    <dgm:pt modelId="{D49E4E55-03D9-4459-BB60-8CBFBE207581}" type="parTrans" cxnId="{8B2DA0C9-8E86-4443-B632-26A82BFEA001}">
      <dgm:prSet/>
      <dgm:spPr/>
      <dgm:t>
        <a:bodyPr/>
        <a:lstStyle/>
        <a:p>
          <a:endParaRPr lang="en-US" sz="1600"/>
        </a:p>
      </dgm:t>
    </dgm:pt>
    <dgm:pt modelId="{88753E9D-1506-47A9-9A07-B2E66CB414B9}" type="sibTrans" cxnId="{8B2DA0C9-8E86-4443-B632-26A82BFEA001}">
      <dgm:prSet/>
      <dgm:spPr/>
      <dgm:t>
        <a:bodyPr/>
        <a:lstStyle/>
        <a:p>
          <a:endParaRPr lang="en-US" sz="1600"/>
        </a:p>
      </dgm:t>
    </dgm:pt>
    <dgm:pt modelId="{1E41D7B2-4EE2-4676-937A-150544FA1FF1}">
      <dgm:prSet custT="1"/>
      <dgm:spPr/>
      <dgm:t>
        <a:bodyPr/>
        <a:lstStyle/>
        <a:p>
          <a:r>
            <a:rPr lang="en-US" sz="1600" dirty="0">
              <a:latin typeface="Georgia" panose="02040502050405020303" pitchFamily="18" charset="0"/>
            </a:rPr>
            <a:t>As the no. of epochs increase, so does performance. However, it should be restricted such that it does not cause overfitting. </a:t>
          </a:r>
        </a:p>
      </dgm:t>
    </dgm:pt>
    <dgm:pt modelId="{86DC82E6-3039-4CC7-AF06-764CB2A3AA69}" type="parTrans" cxnId="{9E8012AC-62D7-45F7-BCEC-8F6996CAA514}">
      <dgm:prSet/>
      <dgm:spPr/>
      <dgm:t>
        <a:bodyPr/>
        <a:lstStyle/>
        <a:p>
          <a:endParaRPr lang="en-US" sz="1600"/>
        </a:p>
      </dgm:t>
    </dgm:pt>
    <dgm:pt modelId="{E333DE5B-A991-49C1-A1D4-805F52FD0F30}" type="sibTrans" cxnId="{9E8012AC-62D7-45F7-BCEC-8F6996CAA514}">
      <dgm:prSet/>
      <dgm:spPr/>
      <dgm:t>
        <a:bodyPr/>
        <a:lstStyle/>
        <a:p>
          <a:endParaRPr lang="en-US" sz="1600"/>
        </a:p>
      </dgm:t>
    </dgm:pt>
    <dgm:pt modelId="{FE3438BD-9611-4566-965B-B3C3ED0D98A6}">
      <dgm:prSet custT="1"/>
      <dgm:spPr/>
      <dgm:t>
        <a:bodyPr/>
        <a:lstStyle/>
        <a:p>
          <a:r>
            <a:rPr lang="en-GB" sz="1400" dirty="0">
              <a:latin typeface="Georgia" panose="02040502050405020303" pitchFamily="18" charset="0"/>
            </a:rPr>
            <a:t>  Defines the number of samples that will be propagated through the </a:t>
          </a:r>
          <a:r>
            <a:rPr lang="en-GB" sz="1400" dirty="0">
              <a:solidFill>
                <a:schemeClr val="bg1"/>
              </a:solidFill>
              <a:latin typeface="Georgia" panose="02040502050405020303" pitchFamily="18" charset="0"/>
            </a:rPr>
            <a:t>x</a:t>
          </a:r>
          <a:r>
            <a:rPr lang="en-GB" sz="1400" dirty="0">
              <a:latin typeface="Georgia" panose="02040502050405020303" pitchFamily="18" charset="0"/>
            </a:rPr>
            <a:t>network</a:t>
          </a:r>
          <a:endParaRPr lang="en-US" sz="1400" dirty="0">
            <a:latin typeface="Georgia" panose="02040502050405020303" pitchFamily="18" charset="0"/>
          </a:endParaRPr>
        </a:p>
      </dgm:t>
    </dgm:pt>
    <dgm:pt modelId="{97F95636-48A6-469E-834F-C73650BD6562}" type="parTrans" cxnId="{CE1CF6DA-1517-48FB-95BB-C5CA776AF585}">
      <dgm:prSet/>
      <dgm:spPr/>
      <dgm:t>
        <a:bodyPr/>
        <a:lstStyle/>
        <a:p>
          <a:endParaRPr lang="en-US" sz="1600"/>
        </a:p>
      </dgm:t>
    </dgm:pt>
    <dgm:pt modelId="{47E06CD7-8BC9-444C-96A7-6CE2BFA97AA4}" type="sibTrans" cxnId="{CE1CF6DA-1517-48FB-95BB-C5CA776AF585}">
      <dgm:prSet/>
      <dgm:spPr/>
      <dgm:t>
        <a:bodyPr/>
        <a:lstStyle/>
        <a:p>
          <a:endParaRPr lang="en-US" sz="1600"/>
        </a:p>
      </dgm:t>
    </dgm:pt>
    <dgm:pt modelId="{94D77784-4874-46A9-8A70-98A038043491}">
      <dgm:prSet custT="1"/>
      <dgm:spPr/>
      <dgm:t>
        <a:bodyPr/>
        <a:lstStyle/>
        <a:p>
          <a:endParaRPr lang="en-US" sz="1600" dirty="0">
            <a:latin typeface="Georgia" panose="02040502050405020303" pitchFamily="18" charset="0"/>
          </a:endParaRPr>
        </a:p>
      </dgm:t>
    </dgm:pt>
    <dgm:pt modelId="{7041AD92-0CCF-422B-BE8B-E3F54A2CA4DB}" type="parTrans" cxnId="{F2D0BA12-A2FC-43F3-B592-299E72BCDC92}">
      <dgm:prSet/>
      <dgm:spPr/>
      <dgm:t>
        <a:bodyPr/>
        <a:lstStyle/>
        <a:p>
          <a:endParaRPr lang="en-US" sz="1600"/>
        </a:p>
      </dgm:t>
    </dgm:pt>
    <dgm:pt modelId="{3EF37824-DCF4-4568-834D-FD8F7030D6C2}" type="sibTrans" cxnId="{F2D0BA12-A2FC-43F3-B592-299E72BCDC92}">
      <dgm:prSet/>
      <dgm:spPr/>
      <dgm:t>
        <a:bodyPr/>
        <a:lstStyle/>
        <a:p>
          <a:endParaRPr lang="en-US" sz="1600"/>
        </a:p>
      </dgm:t>
    </dgm:pt>
    <dgm:pt modelId="{2465E97D-1FBB-48CF-8742-822306094E4D}">
      <dgm:prSet custT="1"/>
      <dgm:spPr/>
      <dgm:t>
        <a:bodyPr/>
        <a:lstStyle/>
        <a:p>
          <a:r>
            <a:rPr lang="en-GB" sz="1600" dirty="0">
              <a:latin typeface="Georgia" panose="02040502050405020303" pitchFamily="18" charset="0"/>
            </a:rPr>
            <a:t>Large batch size increases the performance in terms of accuracy and regularization but should not cause overfitting.</a:t>
          </a:r>
          <a:endParaRPr lang="en-US" sz="1600" dirty="0">
            <a:latin typeface="Georgia" panose="02040502050405020303" pitchFamily="18" charset="0"/>
          </a:endParaRPr>
        </a:p>
      </dgm:t>
    </dgm:pt>
    <dgm:pt modelId="{D4E8365C-6B8C-4F23-BE39-B0AF3945EE9F}" type="parTrans" cxnId="{EAABF07E-67A2-4BBA-B8B2-21B6D2373015}">
      <dgm:prSet/>
      <dgm:spPr/>
      <dgm:t>
        <a:bodyPr/>
        <a:lstStyle/>
        <a:p>
          <a:endParaRPr lang="en-US" sz="1600"/>
        </a:p>
      </dgm:t>
    </dgm:pt>
    <dgm:pt modelId="{DAB033B0-6442-42BB-950E-104742DA59BD}" type="sibTrans" cxnId="{EAABF07E-67A2-4BBA-B8B2-21B6D2373015}">
      <dgm:prSet/>
      <dgm:spPr/>
      <dgm:t>
        <a:bodyPr/>
        <a:lstStyle/>
        <a:p>
          <a:endParaRPr lang="en-US" sz="1600"/>
        </a:p>
      </dgm:t>
    </dgm:pt>
    <dgm:pt modelId="{DE7019D6-EFBC-44E1-BFF2-7E414FB2E359}">
      <dgm:prSet custT="1"/>
      <dgm:spPr/>
      <dgm:t>
        <a:bodyPr/>
        <a:lstStyle/>
        <a:p>
          <a:r>
            <a:rPr lang="en-US" sz="1800" b="1" i="1" dirty="0">
              <a:latin typeface="Georgia" panose="02040502050405020303" pitchFamily="18" charset="0"/>
            </a:rPr>
            <a:t>Batch Size</a:t>
          </a:r>
          <a:endParaRPr lang="en-US" sz="1800" i="1" dirty="0">
            <a:latin typeface="Georgia" panose="02040502050405020303" pitchFamily="18" charset="0"/>
          </a:endParaRPr>
        </a:p>
      </dgm:t>
    </dgm:pt>
    <dgm:pt modelId="{AFE7B432-2FBD-4081-A76E-2024EF0CFE08}" type="sibTrans" cxnId="{54AE3007-FEFF-44A8-9729-573F76362630}">
      <dgm:prSet/>
      <dgm:spPr/>
      <dgm:t>
        <a:bodyPr/>
        <a:lstStyle/>
        <a:p>
          <a:endParaRPr lang="en-US" sz="1600"/>
        </a:p>
      </dgm:t>
    </dgm:pt>
    <dgm:pt modelId="{0F86BAF5-7118-4A33-BD0D-865A6CB84593}" type="parTrans" cxnId="{54AE3007-FEFF-44A8-9729-573F76362630}">
      <dgm:prSet/>
      <dgm:spPr/>
      <dgm:t>
        <a:bodyPr/>
        <a:lstStyle/>
        <a:p>
          <a:endParaRPr lang="en-US" sz="1600"/>
        </a:p>
      </dgm:t>
    </dgm:pt>
    <dgm:pt modelId="{E240A336-1177-4840-849F-447366922B25}" type="pres">
      <dgm:prSet presAssocID="{5CE7CD30-2156-4994-A00B-E6C849C9279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9A72C1DB-378A-466A-B01A-3712AE1802DB}" type="pres">
      <dgm:prSet presAssocID="{8A9BD487-D9B6-4BE7-B51E-C130E6220EF8}" presName="composite" presStyleCnt="0"/>
      <dgm:spPr/>
    </dgm:pt>
    <dgm:pt modelId="{20E39CFB-5CD7-43B6-A12B-4337E538154C}" type="pres">
      <dgm:prSet presAssocID="{8A9BD487-D9B6-4BE7-B51E-C130E6220EF8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F02B47B-CCB9-4610-884C-04FCD7223106}" type="pres">
      <dgm:prSet presAssocID="{8A9BD487-D9B6-4BE7-B51E-C130E6220EF8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D419EB95-F2DC-4C19-9E95-A9D5ECF91D42}" type="pres">
      <dgm:prSet presAssocID="{8A9BD487-D9B6-4BE7-B51E-C130E6220EF8}" presName="Accent" presStyleLbl="parChTrans1D1" presStyleIdx="0" presStyleCnt="2"/>
      <dgm:spPr/>
    </dgm:pt>
    <dgm:pt modelId="{4709B201-4C39-4E73-9D51-FA0F688A8B3F}" type="pres">
      <dgm:prSet presAssocID="{8A9BD487-D9B6-4BE7-B51E-C130E6220EF8}" presName="Child" presStyleLbl="revTx" presStyleIdx="1" presStyleCnt="4" custLinFactNeighborX="2830" custLinFactNeighborY="-6484">
        <dgm:presLayoutVars>
          <dgm:chMax val="0"/>
          <dgm:chPref val="0"/>
          <dgm:bulletEnabled val="1"/>
        </dgm:presLayoutVars>
      </dgm:prSet>
      <dgm:spPr/>
    </dgm:pt>
    <dgm:pt modelId="{66B2D38A-B0E6-4443-9E02-A82CD72A1E07}" type="pres">
      <dgm:prSet presAssocID="{54D4285A-BA9C-42C9-B25B-3C31D7CBC752}" presName="sibTrans" presStyleCnt="0"/>
      <dgm:spPr/>
    </dgm:pt>
    <dgm:pt modelId="{213A75D9-3837-4288-A8D6-43E828800D9B}" type="pres">
      <dgm:prSet presAssocID="{DE7019D6-EFBC-44E1-BFF2-7E414FB2E359}" presName="composite" presStyleCnt="0"/>
      <dgm:spPr/>
    </dgm:pt>
    <dgm:pt modelId="{52B01990-BD82-4CD7-979F-DB7715C1F2D3}" type="pres">
      <dgm:prSet presAssocID="{DE7019D6-EFBC-44E1-BFF2-7E414FB2E359}" presName="FirstChild" presStyleLbl="revTx" presStyleIdx="2" presStyleCnt="4" custLinFactNeighborX="2419" custLinFactNeighborY="-963">
        <dgm:presLayoutVars>
          <dgm:chMax val="0"/>
          <dgm:chPref val="0"/>
          <dgm:bulletEnabled val="1"/>
        </dgm:presLayoutVars>
      </dgm:prSet>
      <dgm:spPr/>
    </dgm:pt>
    <dgm:pt modelId="{0A60990E-6469-450A-9375-00108DB56D2E}" type="pres">
      <dgm:prSet presAssocID="{DE7019D6-EFBC-44E1-BFF2-7E414FB2E359}" presName="Parent" presStyleLbl="alignNode1" presStyleIdx="1" presStyleCnt="2" custLinFactNeighborX="1702" custLinFactNeighborY="-963">
        <dgm:presLayoutVars>
          <dgm:chMax val="3"/>
          <dgm:chPref val="3"/>
          <dgm:bulletEnabled val="1"/>
        </dgm:presLayoutVars>
      </dgm:prSet>
      <dgm:spPr/>
    </dgm:pt>
    <dgm:pt modelId="{D3CEFA39-42AE-4C39-9C52-24F4A46158FB}" type="pres">
      <dgm:prSet presAssocID="{DE7019D6-EFBC-44E1-BFF2-7E414FB2E359}" presName="Accent" presStyleLbl="parChTrans1D1" presStyleIdx="1" presStyleCnt="2"/>
      <dgm:spPr/>
    </dgm:pt>
    <dgm:pt modelId="{1AFF6907-6D2D-41B7-A879-4433DE60FE3E}" type="pres">
      <dgm:prSet presAssocID="{DE7019D6-EFBC-44E1-BFF2-7E414FB2E359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AE3007-FEFF-44A8-9729-573F76362630}" srcId="{5CE7CD30-2156-4994-A00B-E6C849C9279D}" destId="{DE7019D6-EFBC-44E1-BFF2-7E414FB2E359}" srcOrd="1" destOrd="0" parTransId="{0F86BAF5-7118-4A33-BD0D-865A6CB84593}" sibTransId="{AFE7B432-2FBD-4081-A76E-2024EF0CFE08}"/>
    <dgm:cxn modelId="{0D414C12-F48E-4CD3-875D-ADBC37C91B2E}" srcId="{8A9BD487-D9B6-4BE7-B51E-C130E6220EF8}" destId="{46FC9262-ECC1-43E1-B758-BDA3621FCF79}" srcOrd="0" destOrd="0" parTransId="{41021EF6-65DE-411E-AF2B-5A04E064C9D5}" sibTransId="{4B9A0883-00CA-4C90-9379-05ED0C35C29F}"/>
    <dgm:cxn modelId="{F2D0BA12-A2FC-43F3-B592-299E72BCDC92}" srcId="{DE7019D6-EFBC-44E1-BFF2-7E414FB2E359}" destId="{94D77784-4874-46A9-8A70-98A038043491}" srcOrd="1" destOrd="0" parTransId="{7041AD92-0CCF-422B-BE8B-E3F54A2CA4DB}" sibTransId="{3EF37824-DCF4-4568-834D-FD8F7030D6C2}"/>
    <dgm:cxn modelId="{26C5232B-4437-46C7-BB43-8FE1F459D1D6}" type="presOf" srcId="{46FC9262-ECC1-43E1-B758-BDA3621FCF79}" destId="{20E39CFB-5CD7-43B6-A12B-4337E538154C}" srcOrd="0" destOrd="0" presId="urn:microsoft.com/office/officeart/2011/layout/TabList"/>
    <dgm:cxn modelId="{9A296C2D-AEE1-4828-A0BC-0A6AA84ACBD5}" type="presOf" srcId="{94D77784-4874-46A9-8A70-98A038043491}" destId="{1AFF6907-6D2D-41B7-A879-4433DE60FE3E}" srcOrd="0" destOrd="0" presId="urn:microsoft.com/office/officeart/2011/layout/TabList"/>
    <dgm:cxn modelId="{35E2A62D-4DC0-4B71-9577-73073FA75FCC}" type="presOf" srcId="{17A1AA6F-8237-4D87-8249-A056E7DEDB1E}" destId="{4709B201-4C39-4E73-9D51-FA0F688A8B3F}" srcOrd="0" destOrd="0" presId="urn:microsoft.com/office/officeart/2011/layout/TabList"/>
    <dgm:cxn modelId="{36BCE048-1F98-41F7-BB93-4E8BCAFF4247}" srcId="{5CE7CD30-2156-4994-A00B-E6C849C9279D}" destId="{8A9BD487-D9B6-4BE7-B51E-C130E6220EF8}" srcOrd="0" destOrd="0" parTransId="{661E8CF5-3AF5-4355-BD99-6A563F483A36}" sibTransId="{54D4285A-BA9C-42C9-B25B-3C31D7CBC752}"/>
    <dgm:cxn modelId="{EAABF07E-67A2-4BBA-B8B2-21B6D2373015}" srcId="{DE7019D6-EFBC-44E1-BFF2-7E414FB2E359}" destId="{2465E97D-1FBB-48CF-8742-822306094E4D}" srcOrd="2" destOrd="0" parTransId="{D4E8365C-6B8C-4F23-BE39-B0AF3945EE9F}" sibTransId="{DAB033B0-6442-42BB-950E-104742DA59BD}"/>
    <dgm:cxn modelId="{B1F86885-927F-47D5-A4E2-18BAEC0F03A3}" type="presOf" srcId="{DE7019D6-EFBC-44E1-BFF2-7E414FB2E359}" destId="{0A60990E-6469-450A-9375-00108DB56D2E}" srcOrd="0" destOrd="0" presId="urn:microsoft.com/office/officeart/2011/layout/TabList"/>
    <dgm:cxn modelId="{0534EEA1-8D8D-449C-8D7A-76BCA34A4132}" type="presOf" srcId="{1E41D7B2-4EE2-4676-937A-150544FA1FF1}" destId="{4709B201-4C39-4E73-9D51-FA0F688A8B3F}" srcOrd="0" destOrd="1" presId="urn:microsoft.com/office/officeart/2011/layout/TabList"/>
    <dgm:cxn modelId="{B15299AA-52E4-46DA-81BD-6FF0D840FECC}" type="presOf" srcId="{FE3438BD-9611-4566-965B-B3C3ED0D98A6}" destId="{52B01990-BD82-4CD7-979F-DB7715C1F2D3}" srcOrd="0" destOrd="0" presId="urn:microsoft.com/office/officeart/2011/layout/TabList"/>
    <dgm:cxn modelId="{9E8012AC-62D7-45F7-BCEC-8F6996CAA514}" srcId="{8A9BD487-D9B6-4BE7-B51E-C130E6220EF8}" destId="{1E41D7B2-4EE2-4676-937A-150544FA1FF1}" srcOrd="2" destOrd="0" parTransId="{86DC82E6-3039-4CC7-AF06-764CB2A3AA69}" sibTransId="{E333DE5B-A991-49C1-A1D4-805F52FD0F30}"/>
    <dgm:cxn modelId="{006794C2-3C06-40DC-86B1-F3475952CAA8}" type="presOf" srcId="{8A9BD487-D9B6-4BE7-B51E-C130E6220EF8}" destId="{FF02B47B-CCB9-4610-884C-04FCD7223106}" srcOrd="0" destOrd="0" presId="urn:microsoft.com/office/officeart/2011/layout/TabList"/>
    <dgm:cxn modelId="{3DA47CC5-A41E-4BB9-9486-49A10C19B790}" type="presOf" srcId="{5CE7CD30-2156-4994-A00B-E6C849C9279D}" destId="{E240A336-1177-4840-849F-447366922B25}" srcOrd="0" destOrd="0" presId="urn:microsoft.com/office/officeart/2011/layout/TabList"/>
    <dgm:cxn modelId="{8B2DA0C9-8E86-4443-B632-26A82BFEA001}" srcId="{8A9BD487-D9B6-4BE7-B51E-C130E6220EF8}" destId="{17A1AA6F-8237-4D87-8249-A056E7DEDB1E}" srcOrd="1" destOrd="0" parTransId="{D49E4E55-03D9-4459-BB60-8CBFBE207581}" sibTransId="{88753E9D-1506-47A9-9A07-B2E66CB414B9}"/>
    <dgm:cxn modelId="{AF12F4D6-A8A4-4425-BE0E-B86C8DEEB997}" type="presOf" srcId="{2465E97D-1FBB-48CF-8742-822306094E4D}" destId="{1AFF6907-6D2D-41B7-A879-4433DE60FE3E}" srcOrd="0" destOrd="1" presId="urn:microsoft.com/office/officeart/2011/layout/TabList"/>
    <dgm:cxn modelId="{CE1CF6DA-1517-48FB-95BB-C5CA776AF585}" srcId="{DE7019D6-EFBC-44E1-BFF2-7E414FB2E359}" destId="{FE3438BD-9611-4566-965B-B3C3ED0D98A6}" srcOrd="0" destOrd="0" parTransId="{97F95636-48A6-469E-834F-C73650BD6562}" sibTransId="{47E06CD7-8BC9-444C-96A7-6CE2BFA97AA4}"/>
    <dgm:cxn modelId="{388ECFAD-F92A-4808-89BA-4557F55781C6}" type="presParOf" srcId="{E240A336-1177-4840-849F-447366922B25}" destId="{9A72C1DB-378A-466A-B01A-3712AE1802DB}" srcOrd="0" destOrd="0" presId="urn:microsoft.com/office/officeart/2011/layout/TabList"/>
    <dgm:cxn modelId="{4024E826-5F1B-404A-87AE-D16A78234352}" type="presParOf" srcId="{9A72C1DB-378A-466A-B01A-3712AE1802DB}" destId="{20E39CFB-5CD7-43B6-A12B-4337E538154C}" srcOrd="0" destOrd="0" presId="urn:microsoft.com/office/officeart/2011/layout/TabList"/>
    <dgm:cxn modelId="{BBF2A53A-1A29-4F76-ADED-0A3DA2C9AEA4}" type="presParOf" srcId="{9A72C1DB-378A-466A-B01A-3712AE1802DB}" destId="{FF02B47B-CCB9-4610-884C-04FCD7223106}" srcOrd="1" destOrd="0" presId="urn:microsoft.com/office/officeart/2011/layout/TabList"/>
    <dgm:cxn modelId="{4ACE17A9-42FD-4EDC-B510-13CDCABD9F69}" type="presParOf" srcId="{9A72C1DB-378A-466A-B01A-3712AE1802DB}" destId="{D419EB95-F2DC-4C19-9E95-A9D5ECF91D42}" srcOrd="2" destOrd="0" presId="urn:microsoft.com/office/officeart/2011/layout/TabList"/>
    <dgm:cxn modelId="{AD77BE7D-1FF9-46A1-A5E1-8745C27FF765}" type="presParOf" srcId="{E240A336-1177-4840-849F-447366922B25}" destId="{4709B201-4C39-4E73-9D51-FA0F688A8B3F}" srcOrd="1" destOrd="0" presId="urn:microsoft.com/office/officeart/2011/layout/TabList"/>
    <dgm:cxn modelId="{CEF1FBB0-4084-4BF0-B48F-933C68E434C6}" type="presParOf" srcId="{E240A336-1177-4840-849F-447366922B25}" destId="{66B2D38A-B0E6-4443-9E02-A82CD72A1E07}" srcOrd="2" destOrd="0" presId="urn:microsoft.com/office/officeart/2011/layout/TabList"/>
    <dgm:cxn modelId="{0C720425-C371-4750-B76D-D36A0BBF75BA}" type="presParOf" srcId="{E240A336-1177-4840-849F-447366922B25}" destId="{213A75D9-3837-4288-A8D6-43E828800D9B}" srcOrd="3" destOrd="0" presId="urn:microsoft.com/office/officeart/2011/layout/TabList"/>
    <dgm:cxn modelId="{51F2DD14-9E8B-4D4A-91DF-7C52B181F5B2}" type="presParOf" srcId="{213A75D9-3837-4288-A8D6-43E828800D9B}" destId="{52B01990-BD82-4CD7-979F-DB7715C1F2D3}" srcOrd="0" destOrd="0" presId="urn:microsoft.com/office/officeart/2011/layout/TabList"/>
    <dgm:cxn modelId="{A4351C31-B630-4934-A9EE-2F763B41F3F4}" type="presParOf" srcId="{213A75D9-3837-4288-A8D6-43E828800D9B}" destId="{0A60990E-6469-450A-9375-00108DB56D2E}" srcOrd="1" destOrd="0" presId="urn:microsoft.com/office/officeart/2011/layout/TabList"/>
    <dgm:cxn modelId="{900B3E8B-D5B8-4595-B27D-B0BCCBB25CA6}" type="presParOf" srcId="{213A75D9-3837-4288-A8D6-43E828800D9B}" destId="{D3CEFA39-42AE-4C39-9C52-24F4A46158FB}" srcOrd="2" destOrd="0" presId="urn:microsoft.com/office/officeart/2011/layout/TabList"/>
    <dgm:cxn modelId="{1CFCB5CF-8C38-44DB-B909-B1CEC4748130}" type="presParOf" srcId="{E240A336-1177-4840-849F-447366922B25}" destId="{1AFF6907-6D2D-41B7-A879-4433DE60FE3E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E7CD30-2156-4994-A00B-E6C849C9279D}" type="doc">
      <dgm:prSet loTypeId="urn:microsoft.com/office/officeart/2011/layout/Tab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B1596F-F408-47C4-B98A-AA5F57774B83}">
      <dgm:prSet phldrT="[Text]" custT="1"/>
      <dgm:spPr/>
      <dgm:t>
        <a:bodyPr/>
        <a:lstStyle/>
        <a:p>
          <a:r>
            <a:rPr lang="en-US" sz="1600" b="1" i="1" dirty="0">
              <a:latin typeface="Georgia" panose="02040502050405020303" pitchFamily="18" charset="0"/>
            </a:rPr>
            <a:t>Activation Function</a:t>
          </a:r>
          <a:endParaRPr lang="en-US" sz="1600" dirty="0">
            <a:latin typeface="Georgia" panose="02040502050405020303" pitchFamily="18" charset="0"/>
          </a:endParaRPr>
        </a:p>
      </dgm:t>
    </dgm:pt>
    <dgm:pt modelId="{54B9706B-64E2-4E73-B4F9-F2484833A72D}" type="parTrans" cxnId="{049415A9-9F69-4D0F-AED7-603BBB63E3A3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BFAC3C67-1136-47F5-B8E8-601AB497607B}" type="sibTrans" cxnId="{049415A9-9F69-4D0F-AED7-603BBB63E3A3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D473CDDA-99A7-49F6-AAD6-01844049E629}">
      <dgm:prSet custT="1"/>
      <dgm:spPr/>
      <dgm:t>
        <a:bodyPr/>
        <a:lstStyle/>
        <a:p>
          <a:r>
            <a:rPr lang="en-US" sz="1600" dirty="0">
              <a:latin typeface="Georgia" panose="02040502050405020303" pitchFamily="18" charset="0"/>
            </a:rPr>
            <a:t>Their task is to convert input signal in a node to an output signal which will then be an input signal to the next node. </a:t>
          </a:r>
        </a:p>
      </dgm:t>
    </dgm:pt>
    <dgm:pt modelId="{1C78AC5E-E12D-4CFE-AC0C-7F7AB8287893}" type="parTrans" cxnId="{0FC1229A-6E2F-474E-BEDD-E6D6B6A1E2F8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B1BC74EE-4DE1-4FDA-A59E-9A3AADE78A49}" type="sibTrans" cxnId="{0FC1229A-6E2F-474E-BEDD-E6D6B6A1E2F8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A8DCE540-14E9-4E9E-AB80-AA60B2CA0426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1600" dirty="0">
              <a:latin typeface="Georgia" panose="02040502050405020303" pitchFamily="18" charset="0"/>
            </a:rPr>
            <a:t>Introduce non-linear properties to the neural network. </a:t>
          </a:r>
        </a:p>
      </dgm:t>
    </dgm:pt>
    <dgm:pt modelId="{C03B0F91-E5C2-423E-A03E-7FA807FC62E3}" type="parTrans" cxnId="{A2ED4CF2-36CA-4735-A32F-1D7F991E8906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04483B1D-E27C-4B72-8F88-05A917A3511F}" type="sibTrans" cxnId="{A2ED4CF2-36CA-4735-A32F-1D7F991E8906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420BDD5C-8A35-4DBD-B0D1-43E7768F4A45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endParaRPr lang="en-US" sz="1600" dirty="0">
            <a:latin typeface="Georgia" panose="02040502050405020303" pitchFamily="18" charset="0"/>
          </a:endParaRPr>
        </a:p>
      </dgm:t>
    </dgm:pt>
    <dgm:pt modelId="{FAE97AC9-2BBA-4F75-A5AD-D7EAB05FE2F9}" type="sibTrans" cxnId="{120696D2-EFA6-4519-A4BD-0DF62F572568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523FEC71-6126-4FEC-9F2D-FEEF39A21C8B}" type="parTrans" cxnId="{120696D2-EFA6-4519-A4BD-0DF62F572568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9267D7AC-20C4-42FF-8712-44E74725AAA1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600" dirty="0">
              <a:latin typeface="Georgia" panose="02040502050405020303" pitchFamily="18" charset="0"/>
            </a:rPr>
            <a:t>ReLu is widely used for their convenient properties. </a:t>
          </a:r>
          <a:endParaRPr lang="en-US" sz="1600" dirty="0">
            <a:latin typeface="Georgia" panose="02040502050405020303" pitchFamily="18" charset="0"/>
          </a:endParaRPr>
        </a:p>
      </dgm:t>
    </dgm:pt>
    <dgm:pt modelId="{B44384D7-1B6D-4CD6-B739-54296C15E397}" type="parTrans" cxnId="{A5144531-C2F5-4D71-A5DC-D15D757C1980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C8D4E552-9C6D-4A20-98DD-265F28090F22}" type="sibTrans" cxnId="{A5144531-C2F5-4D71-A5DC-D15D757C1980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97BB5A3B-707C-4382-964F-E7DBCCAE1FFE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US" sz="1600" b="1" i="1" dirty="0">
              <a:latin typeface="Georgia" panose="02040502050405020303" pitchFamily="18" charset="0"/>
            </a:rPr>
            <a:t>Multiple Layers</a:t>
          </a:r>
          <a:endParaRPr lang="en-US" sz="1600" dirty="0">
            <a:latin typeface="Georgia" panose="02040502050405020303" pitchFamily="18" charset="0"/>
          </a:endParaRPr>
        </a:p>
      </dgm:t>
    </dgm:pt>
    <dgm:pt modelId="{E2FAB4F3-D5B1-474F-AB77-EB627FD99481}" type="parTrans" cxnId="{DCB8C867-F2E1-415E-BF31-220312AA2097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BB3DD7D4-F209-4038-8D29-1A739BC1FAB5}" type="sibTrans" cxnId="{DCB8C867-F2E1-415E-BF31-220312AA2097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1ADF99B3-8C9A-4914-AB3A-B0A443D91210}">
      <dgm:prSet phldrT="[Text]" custT="1"/>
      <dgm:spPr/>
      <dgm:t>
        <a:bodyPr/>
        <a:lstStyle/>
        <a:p>
          <a:r>
            <a:rPr lang="en-US" sz="1600" dirty="0">
              <a:latin typeface="Georgia" panose="02040502050405020303" pitchFamily="18" charset="0"/>
            </a:rPr>
            <a:t>A CNN architecture is formed by a stack of distinct layers that transform the input volume into an output volume. </a:t>
          </a:r>
          <a:endParaRPr lang="en-US" sz="1600" i="1" dirty="0">
            <a:latin typeface="Georgia" panose="02040502050405020303" pitchFamily="18" charset="0"/>
          </a:endParaRPr>
        </a:p>
      </dgm:t>
    </dgm:pt>
    <dgm:pt modelId="{D90222F5-7BB0-4E5D-8A43-30812249D49F}" type="parTrans" cxnId="{C3B89C85-DDFD-453F-809E-5A241F983FC6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775C1E88-07C1-4D93-8E97-202A900385F1}" type="sibTrans" cxnId="{C3B89C85-DDFD-453F-809E-5A241F983FC6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01C6070A-5CEB-4E8A-8F70-532801012783}">
      <dgm:prSet phldrT="[Text]" custT="1"/>
      <dgm:spPr/>
      <dgm:t>
        <a:bodyPr/>
        <a:lstStyle/>
        <a:p>
          <a:r>
            <a:rPr lang="en-US" sz="1600" i="0" dirty="0">
              <a:latin typeface="Georgia" panose="02040502050405020303" pitchFamily="18" charset="0"/>
            </a:rPr>
            <a:t>More no. of layers will increase the performance however, it may result in the  overfitting of the model. </a:t>
          </a:r>
        </a:p>
      </dgm:t>
    </dgm:pt>
    <dgm:pt modelId="{C5D9B3DC-CF5C-4EF4-9A3F-B095328246BA}" type="parTrans" cxnId="{9150DFA2-8B67-47E9-934C-07B3DAF31AC7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A26CB37D-0772-4DB9-B638-A76C60D5E430}" type="sibTrans" cxnId="{9150DFA2-8B67-47E9-934C-07B3DAF31AC7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705ACE0F-4BD2-4BB3-8AA3-687E5C43A9C0}">
      <dgm:prSet custT="1"/>
      <dgm:spPr/>
      <dgm:t>
        <a:bodyPr/>
        <a:lstStyle/>
        <a:p>
          <a:r>
            <a:rPr lang="en-US" sz="1600" b="1" i="1" dirty="0">
              <a:latin typeface="Georgia" panose="02040502050405020303" pitchFamily="18" charset="0"/>
            </a:rPr>
            <a:t>Backpropagation</a:t>
          </a:r>
          <a:endParaRPr lang="en-US" sz="1600" i="1" dirty="0">
            <a:latin typeface="Georgia" panose="02040502050405020303" pitchFamily="18" charset="0"/>
          </a:endParaRPr>
        </a:p>
      </dgm:t>
    </dgm:pt>
    <dgm:pt modelId="{E8653176-4BA4-4EAD-9227-F90FE1D29133}" type="parTrans" cxnId="{6F603107-AD56-4550-9EAB-7D205D8D9E4A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73D41EC3-D4C8-4475-B798-74889EE14C06}" type="sibTrans" cxnId="{6F603107-AD56-4550-9EAB-7D205D8D9E4A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FD5F210D-943F-4ECF-B78E-43E8CBA336A2}">
      <dgm:prSet phldrT="[Text]" custT="1"/>
      <dgm:spPr/>
      <dgm:t>
        <a:bodyPr/>
        <a:lstStyle/>
        <a:p>
          <a:r>
            <a:rPr lang="en-US" sz="1600" dirty="0">
              <a:latin typeface="Georgia" panose="02040502050405020303" pitchFamily="18" charset="0"/>
            </a:rPr>
            <a:t> The goal is to find a set of weights such that they reduce the loss function. </a:t>
          </a:r>
          <a:endParaRPr lang="en-US" sz="1600" i="1" dirty="0">
            <a:latin typeface="Georgia" panose="02040502050405020303" pitchFamily="18" charset="0"/>
          </a:endParaRPr>
        </a:p>
      </dgm:t>
    </dgm:pt>
    <dgm:pt modelId="{E65BA402-C362-40DE-847A-381A36B6A886}" type="parTrans" cxnId="{8B071A63-1331-4D97-9BA8-11D97962406C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15A8EC42-A9FB-4FC2-80B3-FB47F8BE0CDC}" type="sibTrans" cxnId="{8B071A63-1331-4D97-9BA8-11D97962406C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9138DFD9-013F-4756-8359-1B19C0E4BD07}">
      <dgm:prSet phldrT="[Text]" custT="1"/>
      <dgm:spPr/>
      <dgm:t>
        <a:bodyPr/>
        <a:lstStyle/>
        <a:p>
          <a:endParaRPr lang="en-US" sz="1600" i="1" dirty="0">
            <a:latin typeface="Georgia" panose="02040502050405020303" pitchFamily="18" charset="0"/>
          </a:endParaRPr>
        </a:p>
      </dgm:t>
    </dgm:pt>
    <dgm:pt modelId="{F66AE7A6-F7E8-4417-9539-573C20677422}" type="parTrans" cxnId="{1E95EEB7-34CA-4B2B-BC8C-AB3445ED1C26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5874E72E-5266-4F6F-B559-B4030CDFA3AB}" type="sibTrans" cxnId="{1E95EEB7-34CA-4B2B-BC8C-AB3445ED1C26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B1FC6561-AE65-42B9-A157-56DD959CECE5}">
      <dgm:prSet phldrT="[Text]" custT="1"/>
      <dgm:spPr/>
      <dgm:t>
        <a:bodyPr/>
        <a:lstStyle/>
        <a:p>
          <a:r>
            <a:rPr lang="en-US" sz="1600" dirty="0">
              <a:latin typeface="Georgia" panose="02040502050405020303" pitchFamily="18" charset="0"/>
            </a:rPr>
            <a:t>Initially, computation is started with some set of values for weights and biases, after which they are improved slowly by using an optimizer. </a:t>
          </a:r>
          <a:endParaRPr lang="en-US" sz="1600" i="1" dirty="0">
            <a:latin typeface="Georgia" panose="02040502050405020303" pitchFamily="18" charset="0"/>
          </a:endParaRPr>
        </a:p>
      </dgm:t>
    </dgm:pt>
    <dgm:pt modelId="{A42944C5-0FDB-43C7-A126-9AC1C48DCC97}" type="parTrans" cxnId="{C3F9E7B8-8BAF-4060-8D2A-DE4FAE01B49B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A38AEB46-C819-4CC5-B9C0-03F3D1BD4673}" type="sibTrans" cxnId="{C3F9E7B8-8BAF-4060-8D2A-DE4FAE01B49B}">
      <dgm:prSet/>
      <dgm:spPr/>
      <dgm:t>
        <a:bodyPr/>
        <a:lstStyle/>
        <a:p>
          <a:endParaRPr lang="en-US" sz="1600">
            <a:latin typeface="Georgia" panose="02040502050405020303" pitchFamily="18" charset="0"/>
          </a:endParaRPr>
        </a:p>
      </dgm:t>
    </dgm:pt>
    <dgm:pt modelId="{5CE61D46-A441-40E0-B54B-F8AA07232228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endParaRPr lang="en-US" sz="1600" dirty="0">
            <a:latin typeface="Georgia" panose="02040502050405020303" pitchFamily="18" charset="0"/>
          </a:endParaRPr>
        </a:p>
      </dgm:t>
    </dgm:pt>
    <dgm:pt modelId="{8CA46629-49E9-474D-8AA8-22D1F33A5057}" type="parTrans" cxnId="{763E3B48-9FBC-4295-8153-DEB15ADCCF73}">
      <dgm:prSet/>
      <dgm:spPr/>
      <dgm:t>
        <a:bodyPr/>
        <a:lstStyle/>
        <a:p>
          <a:endParaRPr lang="en-US"/>
        </a:p>
      </dgm:t>
    </dgm:pt>
    <dgm:pt modelId="{8BE2F2E4-21BF-4AB0-81DE-DF05E784E160}" type="sibTrans" cxnId="{763E3B48-9FBC-4295-8153-DEB15ADCCF73}">
      <dgm:prSet/>
      <dgm:spPr/>
      <dgm:t>
        <a:bodyPr/>
        <a:lstStyle/>
        <a:p>
          <a:endParaRPr lang="en-US"/>
        </a:p>
      </dgm:t>
    </dgm:pt>
    <dgm:pt modelId="{DF662CE0-D720-48C9-92BB-2ECE70CC25F2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endParaRPr lang="en-US" sz="1600" dirty="0">
            <a:latin typeface="Georgia" panose="02040502050405020303" pitchFamily="18" charset="0"/>
          </a:endParaRPr>
        </a:p>
      </dgm:t>
    </dgm:pt>
    <dgm:pt modelId="{013A2407-CE48-47DF-8073-C284AD6FD6B5}" type="parTrans" cxnId="{E2939EAE-EEF2-4297-845B-5565611C90C3}">
      <dgm:prSet/>
      <dgm:spPr/>
      <dgm:t>
        <a:bodyPr/>
        <a:lstStyle/>
        <a:p>
          <a:endParaRPr lang="en-US"/>
        </a:p>
      </dgm:t>
    </dgm:pt>
    <dgm:pt modelId="{46450764-41F1-495C-818D-32671EFB9F5A}" type="sibTrans" cxnId="{E2939EAE-EEF2-4297-845B-5565611C90C3}">
      <dgm:prSet/>
      <dgm:spPr/>
      <dgm:t>
        <a:bodyPr/>
        <a:lstStyle/>
        <a:p>
          <a:endParaRPr lang="en-US"/>
        </a:p>
      </dgm:t>
    </dgm:pt>
    <dgm:pt modelId="{E240A336-1177-4840-849F-447366922B25}" type="pres">
      <dgm:prSet presAssocID="{5CE7CD30-2156-4994-A00B-E6C849C9279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B85C782C-774F-438D-BF7F-3ECE3A39838F}" type="pres">
      <dgm:prSet presAssocID="{C9B1596F-F408-47C4-B98A-AA5F57774B83}" presName="composite" presStyleCnt="0"/>
      <dgm:spPr/>
    </dgm:pt>
    <dgm:pt modelId="{F21ED098-3849-4E82-8EE3-F31E0F80D4C5}" type="pres">
      <dgm:prSet presAssocID="{C9B1596F-F408-47C4-B98A-AA5F57774B8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1FF6B44C-9345-40D0-B822-8788BC1BEC29}" type="pres">
      <dgm:prSet presAssocID="{C9B1596F-F408-47C4-B98A-AA5F57774B8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61A5642A-7FCE-4707-A0F7-9BDAAB09342D}" type="pres">
      <dgm:prSet presAssocID="{C9B1596F-F408-47C4-B98A-AA5F57774B83}" presName="Accent" presStyleLbl="parChTrans1D1" presStyleIdx="0" presStyleCnt="3"/>
      <dgm:spPr/>
    </dgm:pt>
    <dgm:pt modelId="{763DD8BE-D69B-433D-82A3-F62CEA3E24B7}" type="pres">
      <dgm:prSet presAssocID="{C9B1596F-F408-47C4-B98A-AA5F57774B83}" presName="Child" presStyleLbl="revTx" presStyleIdx="1" presStyleCnt="6" custScaleY="187124">
        <dgm:presLayoutVars>
          <dgm:chMax val="0"/>
          <dgm:chPref val="0"/>
          <dgm:bulletEnabled val="1"/>
        </dgm:presLayoutVars>
      </dgm:prSet>
      <dgm:spPr/>
    </dgm:pt>
    <dgm:pt modelId="{EE7DF8C5-2A16-4937-9FA6-B8A4E3E50102}" type="pres">
      <dgm:prSet presAssocID="{BFAC3C67-1136-47F5-B8E8-601AB497607B}" presName="sibTrans" presStyleCnt="0"/>
      <dgm:spPr/>
    </dgm:pt>
    <dgm:pt modelId="{1C0B7168-1F17-4DD7-A650-C268C1372410}" type="pres">
      <dgm:prSet presAssocID="{97BB5A3B-707C-4382-964F-E7DBCCAE1FFE}" presName="composite" presStyleCnt="0"/>
      <dgm:spPr/>
    </dgm:pt>
    <dgm:pt modelId="{304CB8C4-9276-4DF4-94FC-699FEF425024}" type="pres">
      <dgm:prSet presAssocID="{97BB5A3B-707C-4382-964F-E7DBCCAE1FFE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25F2593-62EB-4A80-B29C-5DAF9018D501}" type="pres">
      <dgm:prSet presAssocID="{97BB5A3B-707C-4382-964F-E7DBCCAE1FFE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76B3793F-6A97-4645-B434-3F18A4CD7B6E}" type="pres">
      <dgm:prSet presAssocID="{97BB5A3B-707C-4382-964F-E7DBCCAE1FFE}" presName="Accent" presStyleLbl="parChTrans1D1" presStyleIdx="1" presStyleCnt="3"/>
      <dgm:spPr/>
    </dgm:pt>
    <dgm:pt modelId="{AB5550C4-6C11-418E-A18E-903EC72235A5}" type="pres">
      <dgm:prSet presAssocID="{97BB5A3B-707C-4382-964F-E7DBCCAE1FFE}" presName="Child" presStyleLbl="revTx" presStyleIdx="3" presStyleCnt="6" custLinFactY="23828" custLinFactNeighborX="202" custLinFactNeighborY="100000">
        <dgm:presLayoutVars>
          <dgm:chMax val="0"/>
          <dgm:chPref val="0"/>
          <dgm:bulletEnabled val="1"/>
        </dgm:presLayoutVars>
      </dgm:prSet>
      <dgm:spPr/>
    </dgm:pt>
    <dgm:pt modelId="{CE9402BE-750F-4C2B-8177-3CE975B85331}" type="pres">
      <dgm:prSet presAssocID="{BB3DD7D4-F209-4038-8D29-1A739BC1FAB5}" presName="sibTrans" presStyleCnt="0"/>
      <dgm:spPr/>
    </dgm:pt>
    <dgm:pt modelId="{0A2721EC-58A1-485B-AA39-61E68728F579}" type="pres">
      <dgm:prSet presAssocID="{705ACE0F-4BD2-4BB3-8AA3-687E5C43A9C0}" presName="composite" presStyleCnt="0"/>
      <dgm:spPr/>
    </dgm:pt>
    <dgm:pt modelId="{FF0A6F33-8729-4B6F-95FE-014307179545}" type="pres">
      <dgm:prSet presAssocID="{705ACE0F-4BD2-4BB3-8AA3-687E5C43A9C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68F30A3-FAAC-47F7-80D7-DE94A07C85E5}" type="pres">
      <dgm:prSet presAssocID="{705ACE0F-4BD2-4BB3-8AA3-687E5C43A9C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91DB1D6D-4E84-488B-B025-FAB76C721E5C}" type="pres">
      <dgm:prSet presAssocID="{705ACE0F-4BD2-4BB3-8AA3-687E5C43A9C0}" presName="Accent" presStyleLbl="parChTrans1D1" presStyleIdx="2" presStyleCnt="3"/>
      <dgm:spPr/>
    </dgm:pt>
    <dgm:pt modelId="{A34E433E-2BF9-48E4-A714-E649824A6CAC}" type="pres">
      <dgm:prSet presAssocID="{705ACE0F-4BD2-4BB3-8AA3-687E5C43A9C0}" presName="Child" presStyleLbl="revTx" presStyleIdx="5" presStyleCnt="6" custLinFactNeighborX="0" custLinFactNeighborY="-4256">
        <dgm:presLayoutVars>
          <dgm:chMax val="0"/>
          <dgm:chPref val="0"/>
          <dgm:bulletEnabled val="1"/>
        </dgm:presLayoutVars>
      </dgm:prSet>
      <dgm:spPr/>
    </dgm:pt>
  </dgm:ptLst>
  <dgm:cxnLst>
    <dgm:cxn modelId="{6F603107-AD56-4550-9EAB-7D205D8D9E4A}" srcId="{5CE7CD30-2156-4994-A00B-E6C849C9279D}" destId="{705ACE0F-4BD2-4BB3-8AA3-687E5C43A9C0}" srcOrd="2" destOrd="0" parTransId="{E8653176-4BA4-4EAD-9227-F90FE1D29133}" sibTransId="{73D41EC3-D4C8-4475-B798-74889EE14C06}"/>
    <dgm:cxn modelId="{C4559A0D-F5CF-417B-8990-BE0F9B7BDD6A}" type="presOf" srcId="{97BB5A3B-707C-4382-964F-E7DBCCAE1FFE}" destId="{C25F2593-62EB-4A80-B29C-5DAF9018D501}" srcOrd="0" destOrd="0" presId="urn:microsoft.com/office/officeart/2011/layout/TabList"/>
    <dgm:cxn modelId="{B3EE391C-5E79-4C82-84E0-AA0E4FC0C592}" type="presOf" srcId="{A8DCE540-14E9-4E9E-AB80-AA60B2CA0426}" destId="{763DD8BE-D69B-433D-82A3-F62CEA3E24B7}" srcOrd="0" destOrd="1" presId="urn:microsoft.com/office/officeart/2011/layout/TabList"/>
    <dgm:cxn modelId="{FEFEF922-474D-4722-A3EA-E3CD96CAA778}" type="presOf" srcId="{9138DFD9-013F-4756-8359-1B19C0E4BD07}" destId="{A34E433E-2BF9-48E4-A714-E649824A6CAC}" srcOrd="0" destOrd="0" presId="urn:microsoft.com/office/officeart/2011/layout/TabList"/>
    <dgm:cxn modelId="{A5144531-C2F5-4D71-A5DC-D15D757C1980}" srcId="{C9B1596F-F408-47C4-B98A-AA5F57774B83}" destId="{9267D7AC-20C4-42FF-8712-44E74725AAA1}" srcOrd="3" destOrd="0" parTransId="{B44384D7-1B6D-4CD6-B739-54296C15E397}" sibTransId="{C8D4E552-9C6D-4A20-98DD-265F28090F22}"/>
    <dgm:cxn modelId="{F1BE7E31-FEFB-4B02-AC4B-89AD1F5328E1}" type="presOf" srcId="{705ACE0F-4BD2-4BB3-8AA3-687E5C43A9C0}" destId="{868F30A3-FAAC-47F7-80D7-DE94A07C85E5}" srcOrd="0" destOrd="0" presId="urn:microsoft.com/office/officeart/2011/layout/TabList"/>
    <dgm:cxn modelId="{B116153F-159D-4966-92AF-599021B057C0}" type="presOf" srcId="{B1FC6561-AE65-42B9-A157-56DD959CECE5}" destId="{A34E433E-2BF9-48E4-A714-E649824A6CAC}" srcOrd="0" destOrd="1" presId="urn:microsoft.com/office/officeart/2011/layout/TabList"/>
    <dgm:cxn modelId="{14E0863F-A1FE-4201-A352-4DB160B9306D}" type="presOf" srcId="{9267D7AC-20C4-42FF-8712-44E74725AAA1}" destId="{763DD8BE-D69B-433D-82A3-F62CEA3E24B7}" srcOrd="0" destOrd="2" presId="urn:microsoft.com/office/officeart/2011/layout/TabList"/>
    <dgm:cxn modelId="{8B071A63-1331-4D97-9BA8-11D97962406C}" srcId="{705ACE0F-4BD2-4BB3-8AA3-687E5C43A9C0}" destId="{FD5F210D-943F-4ECF-B78E-43E8CBA336A2}" srcOrd="0" destOrd="0" parTransId="{E65BA402-C362-40DE-847A-381A36B6A886}" sibTransId="{15A8EC42-A9FB-4FC2-80B3-FB47F8BE0CDC}"/>
    <dgm:cxn modelId="{DCB8C867-F2E1-415E-BF31-220312AA2097}" srcId="{5CE7CD30-2156-4994-A00B-E6C849C9279D}" destId="{97BB5A3B-707C-4382-964F-E7DBCCAE1FFE}" srcOrd="1" destOrd="0" parTransId="{E2FAB4F3-D5B1-474F-AB77-EB627FD99481}" sibTransId="{BB3DD7D4-F209-4038-8D29-1A739BC1FAB5}"/>
    <dgm:cxn modelId="{B019D067-D312-4BBF-AD51-1996AFF3C99A}" type="presOf" srcId="{5CE61D46-A441-40E0-B54B-F8AA07232228}" destId="{763DD8BE-D69B-433D-82A3-F62CEA3E24B7}" srcOrd="0" destOrd="4" presId="urn:microsoft.com/office/officeart/2011/layout/TabList"/>
    <dgm:cxn modelId="{763E3B48-9FBC-4295-8153-DEB15ADCCF73}" srcId="{C9B1596F-F408-47C4-B98A-AA5F57774B83}" destId="{5CE61D46-A441-40E0-B54B-F8AA07232228}" srcOrd="5" destOrd="0" parTransId="{8CA46629-49E9-474D-8AA8-22D1F33A5057}" sibTransId="{8BE2F2E4-21BF-4AB0-81DE-DF05E784E160}"/>
    <dgm:cxn modelId="{B9E81C4F-79F7-47B1-9038-8D74578E27D6}" type="presOf" srcId="{420BDD5C-8A35-4DBD-B0D1-43E7768F4A45}" destId="{763DD8BE-D69B-433D-82A3-F62CEA3E24B7}" srcOrd="0" destOrd="0" presId="urn:microsoft.com/office/officeart/2011/layout/TabList"/>
    <dgm:cxn modelId="{89D9C27D-7748-4816-BAAE-1FD63319231B}" type="presOf" srcId="{01C6070A-5CEB-4E8A-8F70-532801012783}" destId="{AB5550C4-6C11-418E-A18E-903EC72235A5}" srcOrd="0" destOrd="0" presId="urn:microsoft.com/office/officeart/2011/layout/TabList"/>
    <dgm:cxn modelId="{C3B89C85-DDFD-453F-809E-5A241F983FC6}" srcId="{97BB5A3B-707C-4382-964F-E7DBCCAE1FFE}" destId="{1ADF99B3-8C9A-4914-AB3A-B0A443D91210}" srcOrd="0" destOrd="0" parTransId="{D90222F5-7BB0-4E5D-8A43-30812249D49F}" sibTransId="{775C1E88-07C1-4D93-8E97-202A900385F1}"/>
    <dgm:cxn modelId="{5CF11298-427C-4C0A-8B4D-AB570775024D}" type="presOf" srcId="{C9B1596F-F408-47C4-B98A-AA5F57774B83}" destId="{1FF6B44C-9345-40D0-B822-8788BC1BEC29}" srcOrd="0" destOrd="0" presId="urn:microsoft.com/office/officeart/2011/layout/TabList"/>
    <dgm:cxn modelId="{0FC1229A-6E2F-474E-BEDD-E6D6B6A1E2F8}" srcId="{C9B1596F-F408-47C4-B98A-AA5F57774B83}" destId="{D473CDDA-99A7-49F6-AAD6-01844049E629}" srcOrd="0" destOrd="0" parTransId="{1C78AC5E-E12D-4CFE-AC0C-7F7AB8287893}" sibTransId="{B1BC74EE-4DE1-4FDA-A59E-9A3AADE78A49}"/>
    <dgm:cxn modelId="{9150DFA2-8B67-47E9-934C-07B3DAF31AC7}" srcId="{97BB5A3B-707C-4382-964F-E7DBCCAE1FFE}" destId="{01C6070A-5CEB-4E8A-8F70-532801012783}" srcOrd="1" destOrd="0" parTransId="{C5D9B3DC-CF5C-4EF4-9A3F-B095328246BA}" sibTransId="{A26CB37D-0772-4DB9-B638-A76C60D5E430}"/>
    <dgm:cxn modelId="{049415A9-9F69-4D0F-AED7-603BBB63E3A3}" srcId="{5CE7CD30-2156-4994-A00B-E6C849C9279D}" destId="{C9B1596F-F408-47C4-B98A-AA5F57774B83}" srcOrd="0" destOrd="0" parTransId="{54B9706B-64E2-4E73-B4F9-F2484833A72D}" sibTransId="{BFAC3C67-1136-47F5-B8E8-601AB497607B}"/>
    <dgm:cxn modelId="{E2939EAE-EEF2-4297-845B-5565611C90C3}" srcId="{C9B1596F-F408-47C4-B98A-AA5F57774B83}" destId="{DF662CE0-D720-48C9-92BB-2ECE70CC25F2}" srcOrd="4" destOrd="0" parTransId="{013A2407-CE48-47DF-8073-C284AD6FD6B5}" sibTransId="{46450764-41F1-495C-818D-32671EFB9F5A}"/>
    <dgm:cxn modelId="{1E555CB4-4754-4065-B28E-223BDE0173F7}" type="presOf" srcId="{5CE7CD30-2156-4994-A00B-E6C849C9279D}" destId="{E240A336-1177-4840-849F-447366922B25}" srcOrd="0" destOrd="0" presId="urn:microsoft.com/office/officeart/2011/layout/TabList"/>
    <dgm:cxn modelId="{2BD094B6-8DC6-4B04-8CEC-5B1D322DAECA}" type="presOf" srcId="{FD5F210D-943F-4ECF-B78E-43E8CBA336A2}" destId="{FF0A6F33-8729-4B6F-95FE-014307179545}" srcOrd="0" destOrd="0" presId="urn:microsoft.com/office/officeart/2011/layout/TabList"/>
    <dgm:cxn modelId="{1E95EEB7-34CA-4B2B-BC8C-AB3445ED1C26}" srcId="{705ACE0F-4BD2-4BB3-8AA3-687E5C43A9C0}" destId="{9138DFD9-013F-4756-8359-1B19C0E4BD07}" srcOrd="1" destOrd="0" parTransId="{F66AE7A6-F7E8-4417-9539-573C20677422}" sibTransId="{5874E72E-5266-4F6F-B559-B4030CDFA3AB}"/>
    <dgm:cxn modelId="{C3F9E7B8-8BAF-4060-8D2A-DE4FAE01B49B}" srcId="{705ACE0F-4BD2-4BB3-8AA3-687E5C43A9C0}" destId="{B1FC6561-AE65-42B9-A157-56DD959CECE5}" srcOrd="2" destOrd="0" parTransId="{A42944C5-0FDB-43C7-A126-9AC1C48DCC97}" sibTransId="{A38AEB46-C819-4CC5-B9C0-03F3D1BD4673}"/>
    <dgm:cxn modelId="{120696D2-EFA6-4519-A4BD-0DF62F572568}" srcId="{C9B1596F-F408-47C4-B98A-AA5F57774B83}" destId="{420BDD5C-8A35-4DBD-B0D1-43E7768F4A45}" srcOrd="1" destOrd="0" parTransId="{523FEC71-6126-4FEC-9F2D-FEEF39A21C8B}" sibTransId="{FAE97AC9-2BBA-4F75-A5AD-D7EAB05FE2F9}"/>
    <dgm:cxn modelId="{1143DCE0-4822-4E36-B133-7053C51E24FB}" type="presOf" srcId="{D473CDDA-99A7-49F6-AAD6-01844049E629}" destId="{F21ED098-3849-4E82-8EE3-F31E0F80D4C5}" srcOrd="0" destOrd="0" presId="urn:microsoft.com/office/officeart/2011/layout/TabList"/>
    <dgm:cxn modelId="{2BD2E2E2-7BB1-4857-835E-C1CA1C1A3B9A}" type="presOf" srcId="{DF662CE0-D720-48C9-92BB-2ECE70CC25F2}" destId="{763DD8BE-D69B-433D-82A3-F62CEA3E24B7}" srcOrd="0" destOrd="3" presId="urn:microsoft.com/office/officeart/2011/layout/TabList"/>
    <dgm:cxn modelId="{A2ED4CF2-36CA-4735-A32F-1D7F991E8906}" srcId="{C9B1596F-F408-47C4-B98A-AA5F57774B83}" destId="{A8DCE540-14E9-4E9E-AB80-AA60B2CA0426}" srcOrd="2" destOrd="0" parTransId="{C03B0F91-E5C2-423E-A03E-7FA807FC62E3}" sibTransId="{04483B1D-E27C-4B72-8F88-05A917A3511F}"/>
    <dgm:cxn modelId="{10F50EFE-86A1-43D3-A56B-10A1ACB6D7BF}" type="presOf" srcId="{1ADF99B3-8C9A-4914-AB3A-B0A443D91210}" destId="{304CB8C4-9276-4DF4-94FC-699FEF425024}" srcOrd="0" destOrd="0" presId="urn:microsoft.com/office/officeart/2011/layout/TabList"/>
    <dgm:cxn modelId="{3C98D614-1562-4FDB-8552-E3CD0631183A}" type="presParOf" srcId="{E240A336-1177-4840-849F-447366922B25}" destId="{B85C782C-774F-438D-BF7F-3ECE3A39838F}" srcOrd="0" destOrd="0" presId="urn:microsoft.com/office/officeart/2011/layout/TabList"/>
    <dgm:cxn modelId="{477EB0CD-ECEA-4C84-BA0D-BCC51A7AAF9F}" type="presParOf" srcId="{B85C782C-774F-438D-BF7F-3ECE3A39838F}" destId="{F21ED098-3849-4E82-8EE3-F31E0F80D4C5}" srcOrd="0" destOrd="0" presId="urn:microsoft.com/office/officeart/2011/layout/TabList"/>
    <dgm:cxn modelId="{513E1660-0434-4C9A-A741-6A77BFE87E1C}" type="presParOf" srcId="{B85C782C-774F-438D-BF7F-3ECE3A39838F}" destId="{1FF6B44C-9345-40D0-B822-8788BC1BEC29}" srcOrd="1" destOrd="0" presId="urn:microsoft.com/office/officeart/2011/layout/TabList"/>
    <dgm:cxn modelId="{5C3B0ADF-D7F8-4098-906B-EF3EEB24266B}" type="presParOf" srcId="{B85C782C-774F-438D-BF7F-3ECE3A39838F}" destId="{61A5642A-7FCE-4707-A0F7-9BDAAB09342D}" srcOrd="2" destOrd="0" presId="urn:microsoft.com/office/officeart/2011/layout/TabList"/>
    <dgm:cxn modelId="{50103362-83B1-4579-B3E0-63EFCE8AFD66}" type="presParOf" srcId="{E240A336-1177-4840-849F-447366922B25}" destId="{763DD8BE-D69B-433D-82A3-F62CEA3E24B7}" srcOrd="1" destOrd="0" presId="urn:microsoft.com/office/officeart/2011/layout/TabList"/>
    <dgm:cxn modelId="{E726D7A4-D670-473F-94B9-75957C6B94E7}" type="presParOf" srcId="{E240A336-1177-4840-849F-447366922B25}" destId="{EE7DF8C5-2A16-4937-9FA6-B8A4E3E50102}" srcOrd="2" destOrd="0" presId="urn:microsoft.com/office/officeart/2011/layout/TabList"/>
    <dgm:cxn modelId="{145C0F0C-4AA8-4C15-BDD3-718ACF7F43A8}" type="presParOf" srcId="{E240A336-1177-4840-849F-447366922B25}" destId="{1C0B7168-1F17-4DD7-A650-C268C1372410}" srcOrd="3" destOrd="0" presId="urn:microsoft.com/office/officeart/2011/layout/TabList"/>
    <dgm:cxn modelId="{6AA957C2-F841-45F7-83A3-9869206846A4}" type="presParOf" srcId="{1C0B7168-1F17-4DD7-A650-C268C1372410}" destId="{304CB8C4-9276-4DF4-94FC-699FEF425024}" srcOrd="0" destOrd="0" presId="urn:microsoft.com/office/officeart/2011/layout/TabList"/>
    <dgm:cxn modelId="{2C9C7615-3503-46F5-B98F-885D6D59A69E}" type="presParOf" srcId="{1C0B7168-1F17-4DD7-A650-C268C1372410}" destId="{C25F2593-62EB-4A80-B29C-5DAF9018D501}" srcOrd="1" destOrd="0" presId="urn:microsoft.com/office/officeart/2011/layout/TabList"/>
    <dgm:cxn modelId="{1CD7AE9B-86F5-4844-AA42-49AF20669187}" type="presParOf" srcId="{1C0B7168-1F17-4DD7-A650-C268C1372410}" destId="{76B3793F-6A97-4645-B434-3F18A4CD7B6E}" srcOrd="2" destOrd="0" presId="urn:microsoft.com/office/officeart/2011/layout/TabList"/>
    <dgm:cxn modelId="{999A521F-B1DA-43D8-A223-59A408B32AA2}" type="presParOf" srcId="{E240A336-1177-4840-849F-447366922B25}" destId="{AB5550C4-6C11-418E-A18E-903EC72235A5}" srcOrd="4" destOrd="0" presId="urn:microsoft.com/office/officeart/2011/layout/TabList"/>
    <dgm:cxn modelId="{17D31D94-857F-4CE4-BB22-B3267705692A}" type="presParOf" srcId="{E240A336-1177-4840-849F-447366922B25}" destId="{CE9402BE-750F-4C2B-8177-3CE975B85331}" srcOrd="5" destOrd="0" presId="urn:microsoft.com/office/officeart/2011/layout/TabList"/>
    <dgm:cxn modelId="{8BBBBA66-3590-4DD0-827B-488714C1B94F}" type="presParOf" srcId="{E240A336-1177-4840-849F-447366922B25}" destId="{0A2721EC-58A1-485B-AA39-61E68728F579}" srcOrd="6" destOrd="0" presId="urn:microsoft.com/office/officeart/2011/layout/TabList"/>
    <dgm:cxn modelId="{D67B9C80-BC3D-4889-A245-D9DF9A06E180}" type="presParOf" srcId="{0A2721EC-58A1-485B-AA39-61E68728F579}" destId="{FF0A6F33-8729-4B6F-95FE-014307179545}" srcOrd="0" destOrd="0" presId="urn:microsoft.com/office/officeart/2011/layout/TabList"/>
    <dgm:cxn modelId="{828F2DE8-7AF3-4E56-8983-F127DDBD6605}" type="presParOf" srcId="{0A2721EC-58A1-485B-AA39-61E68728F579}" destId="{868F30A3-FAAC-47F7-80D7-DE94A07C85E5}" srcOrd="1" destOrd="0" presId="urn:microsoft.com/office/officeart/2011/layout/TabList"/>
    <dgm:cxn modelId="{A08C68BB-8D0B-493A-8EEC-5C5DE3E3A184}" type="presParOf" srcId="{0A2721EC-58A1-485B-AA39-61E68728F579}" destId="{91DB1D6D-4E84-488B-B025-FAB76C721E5C}" srcOrd="2" destOrd="0" presId="urn:microsoft.com/office/officeart/2011/layout/TabList"/>
    <dgm:cxn modelId="{96F117DE-EF0E-4659-A6D6-D00BBBB5B830}" type="presParOf" srcId="{E240A336-1177-4840-849F-447366922B25}" destId="{A34E433E-2BF9-48E4-A714-E649824A6CA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A20554-32FD-4372-8573-34EB39D8614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2411E5-942A-4802-B8B1-656374FD2D96}">
      <dgm:prSet phldrT="[Text]" custT="1"/>
      <dgm:spPr>
        <a:solidFill>
          <a:srgbClr val="04617B"/>
        </a:solidFill>
      </dgm:spPr>
      <dgm:t>
        <a:bodyPr/>
        <a:lstStyle/>
        <a:p>
          <a:r>
            <a:rPr lang="en-GB" sz="1600" b="1" dirty="0"/>
            <a:t>Dataset [24971 images]</a:t>
          </a:r>
        </a:p>
      </dgm:t>
    </dgm:pt>
    <dgm:pt modelId="{695EB0B4-D154-4C33-8231-F0FC8D512775}" type="parTrans" cxnId="{87E41A71-5031-49D1-85A5-341D143E3EB7}">
      <dgm:prSet/>
      <dgm:spPr/>
      <dgm:t>
        <a:bodyPr/>
        <a:lstStyle/>
        <a:p>
          <a:endParaRPr lang="en-GB"/>
        </a:p>
      </dgm:t>
    </dgm:pt>
    <dgm:pt modelId="{128ADF0A-B894-44AD-A315-713B550FA219}" type="sibTrans" cxnId="{87E41A71-5031-49D1-85A5-341D143E3EB7}">
      <dgm:prSet/>
      <dgm:spPr/>
      <dgm:t>
        <a:bodyPr/>
        <a:lstStyle/>
        <a:p>
          <a:endParaRPr lang="en-GB"/>
        </a:p>
      </dgm:t>
    </dgm:pt>
    <dgm:pt modelId="{8146E4AD-18BA-4C80-8ECE-16612AFCC889}">
      <dgm:prSet phldrT="[Text]" custT="1"/>
      <dgm:spPr>
        <a:solidFill>
          <a:srgbClr val="04617B"/>
        </a:solidFill>
      </dgm:spPr>
      <dgm:t>
        <a:bodyPr/>
        <a:lstStyle/>
        <a:p>
          <a:r>
            <a:rPr lang="en-GB" sz="1600" b="1" u="sng" dirty="0"/>
            <a:t>Training Set </a:t>
          </a:r>
          <a:r>
            <a:rPr lang="en-GB" sz="1600" dirty="0"/>
            <a:t>[19976]: </a:t>
          </a:r>
          <a:r>
            <a:rPr lang="en-GB" sz="1600" b="1" dirty="0"/>
            <a:t>80% of total images</a:t>
          </a:r>
        </a:p>
      </dgm:t>
    </dgm:pt>
    <dgm:pt modelId="{A64CD9F0-70A4-41B7-BAF0-F4B23D51DDC9}" type="parTrans" cxnId="{D72A05B5-E77F-4B48-A30D-FA483A0161BF}">
      <dgm:prSet/>
      <dgm:spPr/>
      <dgm:t>
        <a:bodyPr/>
        <a:lstStyle/>
        <a:p>
          <a:endParaRPr lang="en-GB"/>
        </a:p>
      </dgm:t>
    </dgm:pt>
    <dgm:pt modelId="{7633B99B-D709-450A-B0EC-299799596026}" type="sibTrans" cxnId="{D72A05B5-E77F-4B48-A30D-FA483A0161BF}">
      <dgm:prSet/>
      <dgm:spPr/>
      <dgm:t>
        <a:bodyPr/>
        <a:lstStyle/>
        <a:p>
          <a:endParaRPr lang="en-GB"/>
        </a:p>
      </dgm:t>
    </dgm:pt>
    <dgm:pt modelId="{D125D386-416B-4B5C-91BB-D4D12C4EE859}">
      <dgm:prSet phldrT="[Text]" custT="1"/>
      <dgm:spPr>
        <a:solidFill>
          <a:srgbClr val="04617B"/>
        </a:solidFill>
      </dgm:spPr>
      <dgm:t>
        <a:bodyPr/>
        <a:lstStyle/>
        <a:p>
          <a:r>
            <a:rPr lang="en-GB" sz="1600" b="1" u="sng" dirty="0"/>
            <a:t>Validation Set </a:t>
          </a:r>
          <a:r>
            <a:rPr lang="en-GB" sz="1600" dirty="0"/>
            <a:t>[1997]: </a:t>
          </a:r>
          <a:r>
            <a:rPr lang="en-GB" sz="1600" b="1" dirty="0"/>
            <a:t>10% of Training set</a:t>
          </a:r>
        </a:p>
      </dgm:t>
    </dgm:pt>
    <dgm:pt modelId="{2948C55F-E0CA-477D-83E4-81F25B1D0F9E}" type="parTrans" cxnId="{27016691-183D-4C87-A585-6F3C63BC2950}">
      <dgm:prSet/>
      <dgm:spPr/>
      <dgm:t>
        <a:bodyPr/>
        <a:lstStyle/>
        <a:p>
          <a:endParaRPr lang="en-GB"/>
        </a:p>
      </dgm:t>
    </dgm:pt>
    <dgm:pt modelId="{6C8708D3-FA46-43ED-89A0-546CF3104455}" type="sibTrans" cxnId="{27016691-183D-4C87-A585-6F3C63BC2950}">
      <dgm:prSet/>
      <dgm:spPr/>
      <dgm:t>
        <a:bodyPr/>
        <a:lstStyle/>
        <a:p>
          <a:endParaRPr lang="en-GB"/>
        </a:p>
      </dgm:t>
    </dgm:pt>
    <dgm:pt modelId="{0257DFEF-D29A-4488-8987-CF7B3F9DDAC9}">
      <dgm:prSet phldrT="[Text]" custT="1"/>
      <dgm:spPr>
        <a:solidFill>
          <a:srgbClr val="04617B"/>
        </a:solidFill>
      </dgm:spPr>
      <dgm:t>
        <a:bodyPr/>
        <a:lstStyle/>
        <a:p>
          <a:r>
            <a:rPr lang="en-GB" sz="1600" b="1" u="sng" dirty="0"/>
            <a:t>Testing Set </a:t>
          </a:r>
          <a:r>
            <a:rPr lang="en-GB" sz="1600" dirty="0"/>
            <a:t>[4994]: </a:t>
          </a:r>
          <a:r>
            <a:rPr lang="en-GB" sz="1600" b="1" dirty="0"/>
            <a:t>20% of total images</a:t>
          </a:r>
        </a:p>
      </dgm:t>
    </dgm:pt>
    <dgm:pt modelId="{3A5C7B8F-4E96-487C-B427-71FF6DB0A3A5}" type="parTrans" cxnId="{E8D72381-ADF1-4634-9209-5E84323DC7F4}">
      <dgm:prSet/>
      <dgm:spPr/>
      <dgm:t>
        <a:bodyPr/>
        <a:lstStyle/>
        <a:p>
          <a:endParaRPr lang="en-GB"/>
        </a:p>
      </dgm:t>
    </dgm:pt>
    <dgm:pt modelId="{1DF9EFCC-AF3E-4307-8511-5EC4665CB36D}" type="sibTrans" cxnId="{E8D72381-ADF1-4634-9209-5E84323DC7F4}">
      <dgm:prSet/>
      <dgm:spPr/>
      <dgm:t>
        <a:bodyPr/>
        <a:lstStyle/>
        <a:p>
          <a:endParaRPr lang="en-GB"/>
        </a:p>
      </dgm:t>
    </dgm:pt>
    <dgm:pt modelId="{E780A0D4-7D3D-4275-8630-8835EF36A91A}" type="pres">
      <dgm:prSet presAssocID="{E4A20554-32FD-4372-8573-34EB39D861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56B285-6369-49E2-A37E-73AEF6AD227E}" type="pres">
      <dgm:prSet presAssocID="{E4A20554-32FD-4372-8573-34EB39D8614C}" presName="hierFlow" presStyleCnt="0"/>
      <dgm:spPr/>
    </dgm:pt>
    <dgm:pt modelId="{EBE1793A-82F8-401F-BB55-93223F9D222F}" type="pres">
      <dgm:prSet presAssocID="{E4A20554-32FD-4372-8573-34EB39D861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908D06D-887A-49B2-B6B7-B11DEFBD5EE9}" type="pres">
      <dgm:prSet presAssocID="{3C2411E5-942A-4802-B8B1-656374FD2D96}" presName="Name14" presStyleCnt="0"/>
      <dgm:spPr/>
    </dgm:pt>
    <dgm:pt modelId="{D24578CF-F183-4914-9460-93F9BD22E9A4}" type="pres">
      <dgm:prSet presAssocID="{3C2411E5-942A-4802-B8B1-656374FD2D96}" presName="level1Shape" presStyleLbl="node0" presStyleIdx="0" presStyleCnt="1">
        <dgm:presLayoutVars>
          <dgm:chPref val="3"/>
        </dgm:presLayoutVars>
      </dgm:prSet>
      <dgm:spPr/>
    </dgm:pt>
    <dgm:pt modelId="{50ACB72E-ECB0-411C-A69C-97FDF267A374}" type="pres">
      <dgm:prSet presAssocID="{3C2411E5-942A-4802-B8B1-656374FD2D96}" presName="hierChild2" presStyleCnt="0"/>
      <dgm:spPr/>
    </dgm:pt>
    <dgm:pt modelId="{E65238FD-FA85-40F6-AC92-DB42530E7E16}" type="pres">
      <dgm:prSet presAssocID="{A64CD9F0-70A4-41B7-BAF0-F4B23D51DDC9}" presName="Name19" presStyleLbl="parChTrans1D2" presStyleIdx="0" presStyleCnt="2"/>
      <dgm:spPr/>
    </dgm:pt>
    <dgm:pt modelId="{0B64E031-0CFE-44BF-8AD0-C15F36058A28}" type="pres">
      <dgm:prSet presAssocID="{8146E4AD-18BA-4C80-8ECE-16612AFCC889}" presName="Name21" presStyleCnt="0"/>
      <dgm:spPr/>
    </dgm:pt>
    <dgm:pt modelId="{7B34D306-97CA-4D4C-B442-47C3FBE240FF}" type="pres">
      <dgm:prSet presAssocID="{8146E4AD-18BA-4C80-8ECE-16612AFCC889}" presName="level2Shape" presStyleLbl="node2" presStyleIdx="0" presStyleCnt="2"/>
      <dgm:spPr/>
    </dgm:pt>
    <dgm:pt modelId="{E6CF6326-EC49-4FF7-93B2-4773D21E2779}" type="pres">
      <dgm:prSet presAssocID="{8146E4AD-18BA-4C80-8ECE-16612AFCC889}" presName="hierChild3" presStyleCnt="0"/>
      <dgm:spPr/>
    </dgm:pt>
    <dgm:pt modelId="{259B5BCC-9D43-4476-BEAF-86517D493BE2}" type="pres">
      <dgm:prSet presAssocID="{2948C55F-E0CA-477D-83E4-81F25B1D0F9E}" presName="Name19" presStyleLbl="parChTrans1D3" presStyleIdx="0" presStyleCnt="1"/>
      <dgm:spPr/>
    </dgm:pt>
    <dgm:pt modelId="{1BD93180-7475-4681-AA80-E1C35889B1FD}" type="pres">
      <dgm:prSet presAssocID="{D125D386-416B-4B5C-91BB-D4D12C4EE859}" presName="Name21" presStyleCnt="0"/>
      <dgm:spPr/>
    </dgm:pt>
    <dgm:pt modelId="{EF75FE4F-C2AC-476A-944A-D500DD18EC56}" type="pres">
      <dgm:prSet presAssocID="{D125D386-416B-4B5C-91BB-D4D12C4EE859}" presName="level2Shape" presStyleLbl="node3" presStyleIdx="0" presStyleCnt="1"/>
      <dgm:spPr/>
    </dgm:pt>
    <dgm:pt modelId="{7898DA45-1C87-496E-88A1-59A893D02485}" type="pres">
      <dgm:prSet presAssocID="{D125D386-416B-4B5C-91BB-D4D12C4EE859}" presName="hierChild3" presStyleCnt="0"/>
      <dgm:spPr/>
    </dgm:pt>
    <dgm:pt modelId="{B35A3FE5-84FE-49A0-9AEC-505B0DC6315C}" type="pres">
      <dgm:prSet presAssocID="{3A5C7B8F-4E96-487C-B427-71FF6DB0A3A5}" presName="Name19" presStyleLbl="parChTrans1D2" presStyleIdx="1" presStyleCnt="2"/>
      <dgm:spPr/>
    </dgm:pt>
    <dgm:pt modelId="{FD3F7A6B-E49E-4662-8E6A-66B0F93E0223}" type="pres">
      <dgm:prSet presAssocID="{0257DFEF-D29A-4488-8987-CF7B3F9DDAC9}" presName="Name21" presStyleCnt="0"/>
      <dgm:spPr/>
    </dgm:pt>
    <dgm:pt modelId="{34E661D3-575D-4CD8-8F9B-6AF81F8684D2}" type="pres">
      <dgm:prSet presAssocID="{0257DFEF-D29A-4488-8987-CF7B3F9DDAC9}" presName="level2Shape" presStyleLbl="node2" presStyleIdx="1" presStyleCnt="2"/>
      <dgm:spPr/>
    </dgm:pt>
    <dgm:pt modelId="{AF80488F-B719-4470-84A3-CC8BB6BBB505}" type="pres">
      <dgm:prSet presAssocID="{0257DFEF-D29A-4488-8987-CF7B3F9DDAC9}" presName="hierChild3" presStyleCnt="0"/>
      <dgm:spPr/>
    </dgm:pt>
    <dgm:pt modelId="{AD607348-600B-4C55-A76A-CF651147251B}" type="pres">
      <dgm:prSet presAssocID="{E4A20554-32FD-4372-8573-34EB39D8614C}" presName="bgShapesFlow" presStyleCnt="0"/>
      <dgm:spPr/>
    </dgm:pt>
  </dgm:ptLst>
  <dgm:cxnLst>
    <dgm:cxn modelId="{8B02511C-7DA1-461E-B9CF-5D14199FBE3C}" type="presOf" srcId="{2948C55F-E0CA-477D-83E4-81F25B1D0F9E}" destId="{259B5BCC-9D43-4476-BEAF-86517D493BE2}" srcOrd="0" destOrd="0" presId="urn:microsoft.com/office/officeart/2005/8/layout/hierarchy6"/>
    <dgm:cxn modelId="{2FD3B21F-D1C8-4E6C-9977-AFF69F013757}" type="presOf" srcId="{E4A20554-32FD-4372-8573-34EB39D8614C}" destId="{E780A0D4-7D3D-4275-8630-8835EF36A91A}" srcOrd="0" destOrd="0" presId="urn:microsoft.com/office/officeart/2005/8/layout/hierarchy6"/>
    <dgm:cxn modelId="{051F5340-FAF5-4472-8F9B-D71F6375342C}" type="presOf" srcId="{0257DFEF-D29A-4488-8987-CF7B3F9DDAC9}" destId="{34E661D3-575D-4CD8-8F9B-6AF81F8684D2}" srcOrd="0" destOrd="0" presId="urn:microsoft.com/office/officeart/2005/8/layout/hierarchy6"/>
    <dgm:cxn modelId="{B9D77B48-A37D-42CE-A0AC-72501B69FA4C}" type="presOf" srcId="{D125D386-416B-4B5C-91BB-D4D12C4EE859}" destId="{EF75FE4F-C2AC-476A-944A-D500DD18EC56}" srcOrd="0" destOrd="0" presId="urn:microsoft.com/office/officeart/2005/8/layout/hierarchy6"/>
    <dgm:cxn modelId="{87E41A71-5031-49D1-85A5-341D143E3EB7}" srcId="{E4A20554-32FD-4372-8573-34EB39D8614C}" destId="{3C2411E5-942A-4802-B8B1-656374FD2D96}" srcOrd="0" destOrd="0" parTransId="{695EB0B4-D154-4C33-8231-F0FC8D512775}" sibTransId="{128ADF0A-B894-44AD-A315-713B550FA219}"/>
    <dgm:cxn modelId="{43CA007E-725F-4987-AEF9-F95825C016C2}" type="presOf" srcId="{A64CD9F0-70A4-41B7-BAF0-F4B23D51DDC9}" destId="{E65238FD-FA85-40F6-AC92-DB42530E7E16}" srcOrd="0" destOrd="0" presId="urn:microsoft.com/office/officeart/2005/8/layout/hierarchy6"/>
    <dgm:cxn modelId="{E8D72381-ADF1-4634-9209-5E84323DC7F4}" srcId="{3C2411E5-942A-4802-B8B1-656374FD2D96}" destId="{0257DFEF-D29A-4488-8987-CF7B3F9DDAC9}" srcOrd="1" destOrd="0" parTransId="{3A5C7B8F-4E96-487C-B427-71FF6DB0A3A5}" sibTransId="{1DF9EFCC-AF3E-4307-8511-5EC4665CB36D}"/>
    <dgm:cxn modelId="{27016691-183D-4C87-A585-6F3C63BC2950}" srcId="{8146E4AD-18BA-4C80-8ECE-16612AFCC889}" destId="{D125D386-416B-4B5C-91BB-D4D12C4EE859}" srcOrd="0" destOrd="0" parTransId="{2948C55F-E0CA-477D-83E4-81F25B1D0F9E}" sibTransId="{6C8708D3-FA46-43ED-89A0-546CF3104455}"/>
    <dgm:cxn modelId="{733689A9-D07F-4414-8C48-3EEFBA628249}" type="presOf" srcId="{8146E4AD-18BA-4C80-8ECE-16612AFCC889}" destId="{7B34D306-97CA-4D4C-B442-47C3FBE240FF}" srcOrd="0" destOrd="0" presId="urn:microsoft.com/office/officeart/2005/8/layout/hierarchy6"/>
    <dgm:cxn modelId="{D72A05B5-E77F-4B48-A30D-FA483A0161BF}" srcId="{3C2411E5-942A-4802-B8B1-656374FD2D96}" destId="{8146E4AD-18BA-4C80-8ECE-16612AFCC889}" srcOrd="0" destOrd="0" parTransId="{A64CD9F0-70A4-41B7-BAF0-F4B23D51DDC9}" sibTransId="{7633B99B-D709-450A-B0EC-299799596026}"/>
    <dgm:cxn modelId="{13F997F4-AA58-4B94-AA95-43005710BBC4}" type="presOf" srcId="{3A5C7B8F-4E96-487C-B427-71FF6DB0A3A5}" destId="{B35A3FE5-84FE-49A0-9AEC-505B0DC6315C}" srcOrd="0" destOrd="0" presId="urn:microsoft.com/office/officeart/2005/8/layout/hierarchy6"/>
    <dgm:cxn modelId="{5E45C3F5-3048-40DC-9AA3-5D0000AF5F7B}" type="presOf" srcId="{3C2411E5-942A-4802-B8B1-656374FD2D96}" destId="{D24578CF-F183-4914-9460-93F9BD22E9A4}" srcOrd="0" destOrd="0" presId="urn:microsoft.com/office/officeart/2005/8/layout/hierarchy6"/>
    <dgm:cxn modelId="{61A2DCF0-495F-4DF5-8D4A-56323CB87D51}" type="presParOf" srcId="{E780A0D4-7D3D-4275-8630-8835EF36A91A}" destId="{1056B285-6369-49E2-A37E-73AEF6AD227E}" srcOrd="0" destOrd="0" presId="urn:microsoft.com/office/officeart/2005/8/layout/hierarchy6"/>
    <dgm:cxn modelId="{986A67E3-DC37-4D85-B09C-9BAD3B66286B}" type="presParOf" srcId="{1056B285-6369-49E2-A37E-73AEF6AD227E}" destId="{EBE1793A-82F8-401F-BB55-93223F9D222F}" srcOrd="0" destOrd="0" presId="urn:microsoft.com/office/officeart/2005/8/layout/hierarchy6"/>
    <dgm:cxn modelId="{B3EF2B27-12B7-4A7E-9E45-B2BB222D4A9E}" type="presParOf" srcId="{EBE1793A-82F8-401F-BB55-93223F9D222F}" destId="{C908D06D-887A-49B2-B6B7-B11DEFBD5EE9}" srcOrd="0" destOrd="0" presId="urn:microsoft.com/office/officeart/2005/8/layout/hierarchy6"/>
    <dgm:cxn modelId="{CA19C048-4AF9-4546-A7CB-236A76B1B76C}" type="presParOf" srcId="{C908D06D-887A-49B2-B6B7-B11DEFBD5EE9}" destId="{D24578CF-F183-4914-9460-93F9BD22E9A4}" srcOrd="0" destOrd="0" presId="urn:microsoft.com/office/officeart/2005/8/layout/hierarchy6"/>
    <dgm:cxn modelId="{ABFBBEE2-5DAB-44E1-921D-A9F87F628709}" type="presParOf" srcId="{C908D06D-887A-49B2-B6B7-B11DEFBD5EE9}" destId="{50ACB72E-ECB0-411C-A69C-97FDF267A374}" srcOrd="1" destOrd="0" presId="urn:microsoft.com/office/officeart/2005/8/layout/hierarchy6"/>
    <dgm:cxn modelId="{77816F9E-F8D3-4445-88EA-576B0376EC4F}" type="presParOf" srcId="{50ACB72E-ECB0-411C-A69C-97FDF267A374}" destId="{E65238FD-FA85-40F6-AC92-DB42530E7E16}" srcOrd="0" destOrd="0" presId="urn:microsoft.com/office/officeart/2005/8/layout/hierarchy6"/>
    <dgm:cxn modelId="{9A6ABBD6-1E81-4FC6-B58E-CD96E3529E8E}" type="presParOf" srcId="{50ACB72E-ECB0-411C-A69C-97FDF267A374}" destId="{0B64E031-0CFE-44BF-8AD0-C15F36058A28}" srcOrd="1" destOrd="0" presId="urn:microsoft.com/office/officeart/2005/8/layout/hierarchy6"/>
    <dgm:cxn modelId="{1E9EAC07-3E6E-414C-B711-7D66689AF212}" type="presParOf" srcId="{0B64E031-0CFE-44BF-8AD0-C15F36058A28}" destId="{7B34D306-97CA-4D4C-B442-47C3FBE240FF}" srcOrd="0" destOrd="0" presId="urn:microsoft.com/office/officeart/2005/8/layout/hierarchy6"/>
    <dgm:cxn modelId="{D5BB9F16-0DE8-4CCE-BA9C-42F1B0EF0F30}" type="presParOf" srcId="{0B64E031-0CFE-44BF-8AD0-C15F36058A28}" destId="{E6CF6326-EC49-4FF7-93B2-4773D21E2779}" srcOrd="1" destOrd="0" presId="urn:microsoft.com/office/officeart/2005/8/layout/hierarchy6"/>
    <dgm:cxn modelId="{1BC719BF-7A71-4781-A139-9EF6FEA8D114}" type="presParOf" srcId="{E6CF6326-EC49-4FF7-93B2-4773D21E2779}" destId="{259B5BCC-9D43-4476-BEAF-86517D493BE2}" srcOrd="0" destOrd="0" presId="urn:microsoft.com/office/officeart/2005/8/layout/hierarchy6"/>
    <dgm:cxn modelId="{09215D8A-DE14-4163-8886-DCA9BE205A86}" type="presParOf" srcId="{E6CF6326-EC49-4FF7-93B2-4773D21E2779}" destId="{1BD93180-7475-4681-AA80-E1C35889B1FD}" srcOrd="1" destOrd="0" presId="urn:microsoft.com/office/officeart/2005/8/layout/hierarchy6"/>
    <dgm:cxn modelId="{71BFC9FB-CAAA-4F72-9C33-60276485E867}" type="presParOf" srcId="{1BD93180-7475-4681-AA80-E1C35889B1FD}" destId="{EF75FE4F-C2AC-476A-944A-D500DD18EC56}" srcOrd="0" destOrd="0" presId="urn:microsoft.com/office/officeart/2005/8/layout/hierarchy6"/>
    <dgm:cxn modelId="{6455E280-EAE1-46FB-8158-3DA85185B13A}" type="presParOf" srcId="{1BD93180-7475-4681-AA80-E1C35889B1FD}" destId="{7898DA45-1C87-496E-88A1-59A893D02485}" srcOrd="1" destOrd="0" presId="urn:microsoft.com/office/officeart/2005/8/layout/hierarchy6"/>
    <dgm:cxn modelId="{6D9A889A-02DC-481D-8FBC-C17A35050A87}" type="presParOf" srcId="{50ACB72E-ECB0-411C-A69C-97FDF267A374}" destId="{B35A3FE5-84FE-49A0-9AEC-505B0DC6315C}" srcOrd="2" destOrd="0" presId="urn:microsoft.com/office/officeart/2005/8/layout/hierarchy6"/>
    <dgm:cxn modelId="{C5434A59-7478-46D3-B84F-E757F616A4DB}" type="presParOf" srcId="{50ACB72E-ECB0-411C-A69C-97FDF267A374}" destId="{FD3F7A6B-E49E-4662-8E6A-66B0F93E0223}" srcOrd="3" destOrd="0" presId="urn:microsoft.com/office/officeart/2005/8/layout/hierarchy6"/>
    <dgm:cxn modelId="{8A413B1E-4543-43F2-A753-6310EB5A85E2}" type="presParOf" srcId="{FD3F7A6B-E49E-4662-8E6A-66B0F93E0223}" destId="{34E661D3-575D-4CD8-8F9B-6AF81F8684D2}" srcOrd="0" destOrd="0" presId="urn:microsoft.com/office/officeart/2005/8/layout/hierarchy6"/>
    <dgm:cxn modelId="{3367BFBB-483C-4679-AAD0-31669805426E}" type="presParOf" srcId="{FD3F7A6B-E49E-4662-8E6A-66B0F93E0223}" destId="{AF80488F-B719-4470-84A3-CC8BB6BBB505}" srcOrd="1" destOrd="0" presId="urn:microsoft.com/office/officeart/2005/8/layout/hierarchy6"/>
    <dgm:cxn modelId="{8AE2DAF2-6F74-4365-8933-0B1CF74FEFEB}" type="presParOf" srcId="{E780A0D4-7D3D-4275-8630-8835EF36A91A}" destId="{AD607348-600B-4C55-A76A-CF651147251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B568A6-4B3A-48B9-AC1D-7C22D4E21C6A}" type="doc">
      <dgm:prSet loTypeId="urn:microsoft.com/office/officeart/2005/8/layout/b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E57BEE-C632-4358-8726-4CC22A244BFD}">
      <dgm:prSet phldrT="[Text]"/>
      <dgm:spPr/>
      <dgm:t>
        <a:bodyPr/>
        <a:lstStyle/>
        <a:p>
          <a:r>
            <a:rPr lang="en-US" dirty="0"/>
            <a:t>Include Libraries </a:t>
          </a:r>
        </a:p>
      </dgm:t>
    </dgm:pt>
    <dgm:pt modelId="{BCE36537-944E-4874-B798-DF1E47C856FF}" type="parTrans" cxnId="{CE7D54C9-AA31-4817-B154-5331D7C14329}">
      <dgm:prSet/>
      <dgm:spPr/>
      <dgm:t>
        <a:bodyPr/>
        <a:lstStyle/>
        <a:p>
          <a:endParaRPr lang="en-US"/>
        </a:p>
      </dgm:t>
    </dgm:pt>
    <dgm:pt modelId="{1D014CB6-C3C0-4AFE-96F6-1F0ACE4EA786}" type="sibTrans" cxnId="{CE7D54C9-AA31-4817-B154-5331D7C14329}">
      <dgm:prSet/>
      <dgm:spPr/>
      <dgm:t>
        <a:bodyPr/>
        <a:lstStyle/>
        <a:p>
          <a:endParaRPr lang="en-US" b="1"/>
        </a:p>
      </dgm:t>
    </dgm:pt>
    <dgm:pt modelId="{FA86C628-97DA-4995-A6FD-17A6700F5BD2}">
      <dgm:prSet phldrT="[Text]"/>
      <dgm:spPr/>
      <dgm:t>
        <a:bodyPr/>
        <a:lstStyle/>
        <a:p>
          <a:r>
            <a:rPr lang="en-US" dirty="0"/>
            <a:t>Initialize the buttons and variables</a:t>
          </a:r>
        </a:p>
      </dgm:t>
    </dgm:pt>
    <dgm:pt modelId="{874D3414-D990-4BBA-B370-260E0673EA5C}" type="parTrans" cxnId="{B7EED226-7946-4563-8433-485F22D489CB}">
      <dgm:prSet/>
      <dgm:spPr/>
      <dgm:t>
        <a:bodyPr/>
        <a:lstStyle/>
        <a:p>
          <a:endParaRPr lang="en-US"/>
        </a:p>
      </dgm:t>
    </dgm:pt>
    <dgm:pt modelId="{49F9C626-6147-4290-8973-EFC13CF9A435}" type="sibTrans" cxnId="{B7EED226-7946-4563-8433-485F22D489CB}">
      <dgm:prSet/>
      <dgm:spPr/>
      <dgm:t>
        <a:bodyPr/>
        <a:lstStyle/>
        <a:p>
          <a:endParaRPr lang="en-US"/>
        </a:p>
      </dgm:t>
    </dgm:pt>
    <dgm:pt modelId="{21ECE107-D647-4C5B-9751-7B84E32DDAC0}">
      <dgm:prSet phldrT="[Text]"/>
      <dgm:spPr/>
      <dgm:t>
        <a:bodyPr/>
        <a:lstStyle/>
        <a:p>
          <a:r>
            <a:rPr lang="en-US" dirty="0"/>
            <a:t>Setup the input and output pins</a:t>
          </a:r>
        </a:p>
      </dgm:t>
    </dgm:pt>
    <dgm:pt modelId="{7C5747B5-D7E7-4EAC-AB7E-F367F8D030EF}" type="parTrans" cxnId="{0594C91F-423A-497F-B342-8E4337A57C87}">
      <dgm:prSet/>
      <dgm:spPr/>
      <dgm:t>
        <a:bodyPr/>
        <a:lstStyle/>
        <a:p>
          <a:endParaRPr lang="en-US"/>
        </a:p>
      </dgm:t>
    </dgm:pt>
    <dgm:pt modelId="{DF41DB25-EBE1-445D-B4F8-D89C42A0BEF3}" type="sibTrans" cxnId="{0594C91F-423A-497F-B342-8E4337A57C87}">
      <dgm:prSet/>
      <dgm:spPr/>
      <dgm:t>
        <a:bodyPr/>
        <a:lstStyle/>
        <a:p>
          <a:endParaRPr lang="en-US"/>
        </a:p>
      </dgm:t>
    </dgm:pt>
    <dgm:pt modelId="{2B773695-9902-43C3-90E1-20D594894B46}">
      <dgm:prSet phldrT="[Text]"/>
      <dgm:spPr/>
      <dgm:t>
        <a:bodyPr/>
        <a:lstStyle/>
        <a:p>
          <a:r>
            <a:rPr lang="en-US" dirty="0"/>
            <a:t>Write functions for directions</a:t>
          </a:r>
        </a:p>
      </dgm:t>
    </dgm:pt>
    <dgm:pt modelId="{9FD87AE6-E26D-4B8B-A686-D8047A880BE1}" type="parTrans" cxnId="{3F728166-25B4-4130-B0C6-E2504D41D846}">
      <dgm:prSet/>
      <dgm:spPr/>
      <dgm:t>
        <a:bodyPr/>
        <a:lstStyle/>
        <a:p>
          <a:endParaRPr lang="en-US"/>
        </a:p>
      </dgm:t>
    </dgm:pt>
    <dgm:pt modelId="{9BB58BD3-0162-4B01-81BC-1AFDD2443C84}" type="sibTrans" cxnId="{3F728166-25B4-4130-B0C6-E2504D41D846}">
      <dgm:prSet/>
      <dgm:spPr/>
      <dgm:t>
        <a:bodyPr/>
        <a:lstStyle/>
        <a:p>
          <a:endParaRPr lang="en-US"/>
        </a:p>
      </dgm:t>
    </dgm:pt>
    <dgm:pt modelId="{EA8071C6-A5A3-4E33-A87A-5A1DAC7B894C}">
      <dgm:prSet phldrT="[Text]"/>
      <dgm:spPr/>
      <dgm:t>
        <a:bodyPr/>
        <a:lstStyle/>
        <a:p>
          <a:r>
            <a:rPr lang="en-US" dirty="0"/>
            <a:t>Make required delays</a:t>
          </a:r>
        </a:p>
      </dgm:t>
    </dgm:pt>
    <dgm:pt modelId="{9CBB03B7-3E93-4B82-B9D7-7EB6D52B0879}" type="parTrans" cxnId="{4B747819-7765-4B11-BD04-1C399C693AC8}">
      <dgm:prSet/>
      <dgm:spPr/>
      <dgm:t>
        <a:bodyPr/>
        <a:lstStyle/>
        <a:p>
          <a:endParaRPr lang="en-US"/>
        </a:p>
      </dgm:t>
    </dgm:pt>
    <dgm:pt modelId="{DBD46D1F-20B8-4A7D-980F-475AEC0733F3}" type="sibTrans" cxnId="{4B747819-7765-4B11-BD04-1C399C693AC8}">
      <dgm:prSet/>
      <dgm:spPr/>
      <dgm:t>
        <a:bodyPr/>
        <a:lstStyle/>
        <a:p>
          <a:endParaRPr lang="en-US"/>
        </a:p>
      </dgm:t>
    </dgm:pt>
    <dgm:pt modelId="{EF6E7552-7046-40D7-BC47-769607E9B0EB}" type="pres">
      <dgm:prSet presAssocID="{43B568A6-4B3A-48B9-AC1D-7C22D4E21C6A}" presName="Name0" presStyleCnt="0">
        <dgm:presLayoutVars>
          <dgm:dir/>
          <dgm:resizeHandles val="exact"/>
        </dgm:presLayoutVars>
      </dgm:prSet>
      <dgm:spPr/>
    </dgm:pt>
    <dgm:pt modelId="{8C7F6560-1CB5-46D5-AF62-A5E1A969D522}" type="pres">
      <dgm:prSet presAssocID="{12E57BEE-C632-4358-8726-4CC22A244BFD}" presName="node" presStyleLbl="node1" presStyleIdx="0" presStyleCnt="5">
        <dgm:presLayoutVars>
          <dgm:bulletEnabled val="1"/>
        </dgm:presLayoutVars>
      </dgm:prSet>
      <dgm:spPr/>
    </dgm:pt>
    <dgm:pt modelId="{E4444528-2225-410B-9F8C-7CE9000F4A87}" type="pres">
      <dgm:prSet presAssocID="{1D014CB6-C3C0-4AFE-96F6-1F0ACE4EA786}" presName="sibTrans" presStyleLbl="sibTrans1D1" presStyleIdx="0" presStyleCnt="4"/>
      <dgm:spPr/>
    </dgm:pt>
    <dgm:pt modelId="{D9B418B2-17C7-4324-A4F6-EFD184F3B94E}" type="pres">
      <dgm:prSet presAssocID="{1D014CB6-C3C0-4AFE-96F6-1F0ACE4EA786}" presName="connectorText" presStyleLbl="sibTrans1D1" presStyleIdx="0" presStyleCnt="4"/>
      <dgm:spPr/>
    </dgm:pt>
    <dgm:pt modelId="{5EB68FB7-5A08-436A-91F4-4CCF996A7085}" type="pres">
      <dgm:prSet presAssocID="{FA86C628-97DA-4995-A6FD-17A6700F5BD2}" presName="node" presStyleLbl="node1" presStyleIdx="1" presStyleCnt="5">
        <dgm:presLayoutVars>
          <dgm:bulletEnabled val="1"/>
        </dgm:presLayoutVars>
      </dgm:prSet>
      <dgm:spPr/>
    </dgm:pt>
    <dgm:pt modelId="{019D9285-87FF-4A47-BE05-72291737A45B}" type="pres">
      <dgm:prSet presAssocID="{49F9C626-6147-4290-8973-EFC13CF9A435}" presName="sibTrans" presStyleLbl="sibTrans1D1" presStyleIdx="1" presStyleCnt="4"/>
      <dgm:spPr/>
    </dgm:pt>
    <dgm:pt modelId="{C7DBBD76-AD9B-419F-9FDD-231344FB443A}" type="pres">
      <dgm:prSet presAssocID="{49F9C626-6147-4290-8973-EFC13CF9A435}" presName="connectorText" presStyleLbl="sibTrans1D1" presStyleIdx="1" presStyleCnt="4"/>
      <dgm:spPr/>
    </dgm:pt>
    <dgm:pt modelId="{46424874-232C-4DFF-A7BD-4F95B5BD5A66}" type="pres">
      <dgm:prSet presAssocID="{21ECE107-D647-4C5B-9751-7B84E32DDAC0}" presName="node" presStyleLbl="node1" presStyleIdx="2" presStyleCnt="5">
        <dgm:presLayoutVars>
          <dgm:bulletEnabled val="1"/>
        </dgm:presLayoutVars>
      </dgm:prSet>
      <dgm:spPr/>
    </dgm:pt>
    <dgm:pt modelId="{C4CE0A7C-85A7-474A-A707-733270B6AD48}" type="pres">
      <dgm:prSet presAssocID="{DF41DB25-EBE1-445D-B4F8-D89C42A0BEF3}" presName="sibTrans" presStyleLbl="sibTrans1D1" presStyleIdx="2" presStyleCnt="4"/>
      <dgm:spPr/>
    </dgm:pt>
    <dgm:pt modelId="{F8CD94FC-6FC0-43AC-8239-DEB814439635}" type="pres">
      <dgm:prSet presAssocID="{DF41DB25-EBE1-445D-B4F8-D89C42A0BEF3}" presName="connectorText" presStyleLbl="sibTrans1D1" presStyleIdx="2" presStyleCnt="4"/>
      <dgm:spPr/>
    </dgm:pt>
    <dgm:pt modelId="{AC3DFE14-1A59-4651-A1B9-CC33BC09A956}" type="pres">
      <dgm:prSet presAssocID="{2B773695-9902-43C3-90E1-20D594894B46}" presName="node" presStyleLbl="node1" presStyleIdx="3" presStyleCnt="5">
        <dgm:presLayoutVars>
          <dgm:bulletEnabled val="1"/>
        </dgm:presLayoutVars>
      </dgm:prSet>
      <dgm:spPr/>
    </dgm:pt>
    <dgm:pt modelId="{0FD5C5EE-92C6-4D6F-9FCC-4E965A137EEE}" type="pres">
      <dgm:prSet presAssocID="{9BB58BD3-0162-4B01-81BC-1AFDD2443C84}" presName="sibTrans" presStyleLbl="sibTrans1D1" presStyleIdx="3" presStyleCnt="4"/>
      <dgm:spPr/>
    </dgm:pt>
    <dgm:pt modelId="{5E58A187-1971-4C97-A40A-3F30409C6BA3}" type="pres">
      <dgm:prSet presAssocID="{9BB58BD3-0162-4B01-81BC-1AFDD2443C84}" presName="connectorText" presStyleLbl="sibTrans1D1" presStyleIdx="3" presStyleCnt="4"/>
      <dgm:spPr/>
    </dgm:pt>
    <dgm:pt modelId="{9A329241-9B3D-4879-83C3-1DC5EB6BD4C7}" type="pres">
      <dgm:prSet presAssocID="{EA8071C6-A5A3-4E33-A87A-5A1DAC7B894C}" presName="node" presStyleLbl="node1" presStyleIdx="4" presStyleCnt="5">
        <dgm:presLayoutVars>
          <dgm:bulletEnabled val="1"/>
        </dgm:presLayoutVars>
      </dgm:prSet>
      <dgm:spPr/>
    </dgm:pt>
  </dgm:ptLst>
  <dgm:cxnLst>
    <dgm:cxn modelId="{1F8A2106-4ED5-47C5-9051-BEC04F3DCF55}" type="presOf" srcId="{DF41DB25-EBE1-445D-B4F8-D89C42A0BEF3}" destId="{F8CD94FC-6FC0-43AC-8239-DEB814439635}" srcOrd="1" destOrd="0" presId="urn:microsoft.com/office/officeart/2005/8/layout/bProcess3"/>
    <dgm:cxn modelId="{4B747819-7765-4B11-BD04-1C399C693AC8}" srcId="{43B568A6-4B3A-48B9-AC1D-7C22D4E21C6A}" destId="{EA8071C6-A5A3-4E33-A87A-5A1DAC7B894C}" srcOrd="4" destOrd="0" parTransId="{9CBB03B7-3E93-4B82-B9D7-7EB6D52B0879}" sibTransId="{DBD46D1F-20B8-4A7D-980F-475AEC0733F3}"/>
    <dgm:cxn modelId="{742DD31A-F26F-467B-B3D4-BF5D43F965EF}" type="presOf" srcId="{21ECE107-D647-4C5B-9751-7B84E32DDAC0}" destId="{46424874-232C-4DFF-A7BD-4F95B5BD5A66}" srcOrd="0" destOrd="0" presId="urn:microsoft.com/office/officeart/2005/8/layout/bProcess3"/>
    <dgm:cxn modelId="{0594C91F-423A-497F-B342-8E4337A57C87}" srcId="{43B568A6-4B3A-48B9-AC1D-7C22D4E21C6A}" destId="{21ECE107-D647-4C5B-9751-7B84E32DDAC0}" srcOrd="2" destOrd="0" parTransId="{7C5747B5-D7E7-4EAC-AB7E-F367F8D030EF}" sibTransId="{DF41DB25-EBE1-445D-B4F8-D89C42A0BEF3}"/>
    <dgm:cxn modelId="{B7EED226-7946-4563-8433-485F22D489CB}" srcId="{43B568A6-4B3A-48B9-AC1D-7C22D4E21C6A}" destId="{FA86C628-97DA-4995-A6FD-17A6700F5BD2}" srcOrd="1" destOrd="0" parTransId="{874D3414-D990-4BBA-B370-260E0673EA5C}" sibTransId="{49F9C626-6147-4290-8973-EFC13CF9A435}"/>
    <dgm:cxn modelId="{757A712E-97DB-4BE6-A90B-5CA2892FF3DB}" type="presOf" srcId="{DF41DB25-EBE1-445D-B4F8-D89C42A0BEF3}" destId="{C4CE0A7C-85A7-474A-A707-733270B6AD48}" srcOrd="0" destOrd="0" presId="urn:microsoft.com/office/officeart/2005/8/layout/bProcess3"/>
    <dgm:cxn modelId="{A665FE34-3421-431D-A65B-6AEDA2AC9AD9}" type="presOf" srcId="{49F9C626-6147-4290-8973-EFC13CF9A435}" destId="{019D9285-87FF-4A47-BE05-72291737A45B}" srcOrd="0" destOrd="0" presId="urn:microsoft.com/office/officeart/2005/8/layout/bProcess3"/>
    <dgm:cxn modelId="{D2D2CE5E-78FD-484A-938B-60C9744548E2}" type="presOf" srcId="{1D014CB6-C3C0-4AFE-96F6-1F0ACE4EA786}" destId="{D9B418B2-17C7-4324-A4F6-EFD184F3B94E}" srcOrd="1" destOrd="0" presId="urn:microsoft.com/office/officeart/2005/8/layout/bProcess3"/>
    <dgm:cxn modelId="{728CC745-B50C-4F1F-844F-7F2C4F0B03FB}" type="presOf" srcId="{1D014CB6-C3C0-4AFE-96F6-1F0ACE4EA786}" destId="{E4444528-2225-410B-9F8C-7CE9000F4A87}" srcOrd="0" destOrd="0" presId="urn:microsoft.com/office/officeart/2005/8/layout/bProcess3"/>
    <dgm:cxn modelId="{3F728166-25B4-4130-B0C6-E2504D41D846}" srcId="{43B568A6-4B3A-48B9-AC1D-7C22D4E21C6A}" destId="{2B773695-9902-43C3-90E1-20D594894B46}" srcOrd="3" destOrd="0" parTransId="{9FD87AE6-E26D-4B8B-A686-D8047A880BE1}" sibTransId="{9BB58BD3-0162-4B01-81BC-1AFDD2443C84}"/>
    <dgm:cxn modelId="{FAD0CD66-7174-4002-9D4C-4300A035E8CE}" type="presOf" srcId="{EA8071C6-A5A3-4E33-A87A-5A1DAC7B894C}" destId="{9A329241-9B3D-4879-83C3-1DC5EB6BD4C7}" srcOrd="0" destOrd="0" presId="urn:microsoft.com/office/officeart/2005/8/layout/bProcess3"/>
    <dgm:cxn modelId="{2D08C54D-4B25-4A30-840A-7B0C71CB9CF2}" type="presOf" srcId="{12E57BEE-C632-4358-8726-4CC22A244BFD}" destId="{8C7F6560-1CB5-46D5-AF62-A5E1A969D522}" srcOrd="0" destOrd="0" presId="urn:microsoft.com/office/officeart/2005/8/layout/bProcess3"/>
    <dgm:cxn modelId="{52494872-CD87-4BE9-A7C3-5BF62A0CDD78}" type="presOf" srcId="{49F9C626-6147-4290-8973-EFC13CF9A435}" destId="{C7DBBD76-AD9B-419F-9FDD-231344FB443A}" srcOrd="1" destOrd="0" presId="urn:microsoft.com/office/officeart/2005/8/layout/bProcess3"/>
    <dgm:cxn modelId="{227D1954-E9A5-46D4-8AD0-482FB0F1E5DA}" type="presOf" srcId="{FA86C628-97DA-4995-A6FD-17A6700F5BD2}" destId="{5EB68FB7-5A08-436A-91F4-4CCF996A7085}" srcOrd="0" destOrd="0" presId="urn:microsoft.com/office/officeart/2005/8/layout/bProcess3"/>
    <dgm:cxn modelId="{90312E76-514C-49B4-82B1-65660E44491C}" type="presOf" srcId="{2B773695-9902-43C3-90E1-20D594894B46}" destId="{AC3DFE14-1A59-4651-A1B9-CC33BC09A956}" srcOrd="0" destOrd="0" presId="urn:microsoft.com/office/officeart/2005/8/layout/bProcess3"/>
    <dgm:cxn modelId="{0FB66157-E5DD-4555-8DB6-6E08C42892A3}" type="presOf" srcId="{9BB58BD3-0162-4B01-81BC-1AFDD2443C84}" destId="{0FD5C5EE-92C6-4D6F-9FCC-4E965A137EEE}" srcOrd="0" destOrd="0" presId="urn:microsoft.com/office/officeart/2005/8/layout/bProcess3"/>
    <dgm:cxn modelId="{D39E457E-2FC5-4B7D-AA83-22AF3DB89965}" type="presOf" srcId="{43B568A6-4B3A-48B9-AC1D-7C22D4E21C6A}" destId="{EF6E7552-7046-40D7-BC47-769607E9B0EB}" srcOrd="0" destOrd="0" presId="urn:microsoft.com/office/officeart/2005/8/layout/bProcess3"/>
    <dgm:cxn modelId="{AE25E98E-A1A4-4D08-A18A-DED8EBD21F8B}" type="presOf" srcId="{9BB58BD3-0162-4B01-81BC-1AFDD2443C84}" destId="{5E58A187-1971-4C97-A40A-3F30409C6BA3}" srcOrd="1" destOrd="0" presId="urn:microsoft.com/office/officeart/2005/8/layout/bProcess3"/>
    <dgm:cxn modelId="{CE7D54C9-AA31-4817-B154-5331D7C14329}" srcId="{43B568A6-4B3A-48B9-AC1D-7C22D4E21C6A}" destId="{12E57BEE-C632-4358-8726-4CC22A244BFD}" srcOrd="0" destOrd="0" parTransId="{BCE36537-944E-4874-B798-DF1E47C856FF}" sibTransId="{1D014CB6-C3C0-4AFE-96F6-1F0ACE4EA786}"/>
    <dgm:cxn modelId="{32198AC9-7DEE-4531-ACD1-7DDD5010E249}" type="presParOf" srcId="{EF6E7552-7046-40D7-BC47-769607E9B0EB}" destId="{8C7F6560-1CB5-46D5-AF62-A5E1A969D522}" srcOrd="0" destOrd="0" presId="urn:microsoft.com/office/officeart/2005/8/layout/bProcess3"/>
    <dgm:cxn modelId="{F422BF64-7F2F-49DC-B5A1-4B6AF8AA8349}" type="presParOf" srcId="{EF6E7552-7046-40D7-BC47-769607E9B0EB}" destId="{E4444528-2225-410B-9F8C-7CE9000F4A87}" srcOrd="1" destOrd="0" presId="urn:microsoft.com/office/officeart/2005/8/layout/bProcess3"/>
    <dgm:cxn modelId="{FCAACA56-9C72-4E9E-B950-445D8FD23E19}" type="presParOf" srcId="{E4444528-2225-410B-9F8C-7CE9000F4A87}" destId="{D9B418B2-17C7-4324-A4F6-EFD184F3B94E}" srcOrd="0" destOrd="0" presId="urn:microsoft.com/office/officeart/2005/8/layout/bProcess3"/>
    <dgm:cxn modelId="{C844DB5A-B165-4552-9C88-0D52C0CD0BF3}" type="presParOf" srcId="{EF6E7552-7046-40D7-BC47-769607E9B0EB}" destId="{5EB68FB7-5A08-436A-91F4-4CCF996A7085}" srcOrd="2" destOrd="0" presId="urn:microsoft.com/office/officeart/2005/8/layout/bProcess3"/>
    <dgm:cxn modelId="{A7F8A771-6DD9-45D8-A21D-EB7ECEFB7AF0}" type="presParOf" srcId="{EF6E7552-7046-40D7-BC47-769607E9B0EB}" destId="{019D9285-87FF-4A47-BE05-72291737A45B}" srcOrd="3" destOrd="0" presId="urn:microsoft.com/office/officeart/2005/8/layout/bProcess3"/>
    <dgm:cxn modelId="{22988863-04CD-4E8D-9BE0-309468FC98BE}" type="presParOf" srcId="{019D9285-87FF-4A47-BE05-72291737A45B}" destId="{C7DBBD76-AD9B-419F-9FDD-231344FB443A}" srcOrd="0" destOrd="0" presId="urn:microsoft.com/office/officeart/2005/8/layout/bProcess3"/>
    <dgm:cxn modelId="{CEE11BAA-BC1A-4250-BEC0-1ABEDF9A1E96}" type="presParOf" srcId="{EF6E7552-7046-40D7-BC47-769607E9B0EB}" destId="{46424874-232C-4DFF-A7BD-4F95B5BD5A66}" srcOrd="4" destOrd="0" presId="urn:microsoft.com/office/officeart/2005/8/layout/bProcess3"/>
    <dgm:cxn modelId="{F089E397-D873-4720-896F-76976DA34253}" type="presParOf" srcId="{EF6E7552-7046-40D7-BC47-769607E9B0EB}" destId="{C4CE0A7C-85A7-474A-A707-733270B6AD48}" srcOrd="5" destOrd="0" presId="urn:microsoft.com/office/officeart/2005/8/layout/bProcess3"/>
    <dgm:cxn modelId="{A04A7BDF-EC7E-454E-8BD2-D3D3AB5871B3}" type="presParOf" srcId="{C4CE0A7C-85A7-474A-A707-733270B6AD48}" destId="{F8CD94FC-6FC0-43AC-8239-DEB814439635}" srcOrd="0" destOrd="0" presId="urn:microsoft.com/office/officeart/2005/8/layout/bProcess3"/>
    <dgm:cxn modelId="{903ABAD4-3DB3-4E00-B702-9658C95DA291}" type="presParOf" srcId="{EF6E7552-7046-40D7-BC47-769607E9B0EB}" destId="{AC3DFE14-1A59-4651-A1B9-CC33BC09A956}" srcOrd="6" destOrd="0" presId="urn:microsoft.com/office/officeart/2005/8/layout/bProcess3"/>
    <dgm:cxn modelId="{CEC2CB1E-DD8F-48D4-A2B8-FD2226B69021}" type="presParOf" srcId="{EF6E7552-7046-40D7-BC47-769607E9B0EB}" destId="{0FD5C5EE-92C6-4D6F-9FCC-4E965A137EEE}" srcOrd="7" destOrd="0" presId="urn:microsoft.com/office/officeart/2005/8/layout/bProcess3"/>
    <dgm:cxn modelId="{53C3E7AC-8C95-492F-8055-0D91C58EDB89}" type="presParOf" srcId="{0FD5C5EE-92C6-4D6F-9FCC-4E965A137EEE}" destId="{5E58A187-1971-4C97-A40A-3F30409C6BA3}" srcOrd="0" destOrd="0" presId="urn:microsoft.com/office/officeart/2005/8/layout/bProcess3"/>
    <dgm:cxn modelId="{68E9F697-CB43-44C2-A0A5-AD2A5514D1E9}" type="presParOf" srcId="{EF6E7552-7046-40D7-BC47-769607E9B0EB}" destId="{9A329241-9B3D-4879-83C3-1DC5EB6BD4C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B1A2B-D899-463B-B095-4DA6C9E4D640}">
      <dsp:nvSpPr>
        <dsp:cNvPr id="0" name=""/>
        <dsp:cNvSpPr/>
      </dsp:nvSpPr>
      <dsp:spPr>
        <a:xfrm>
          <a:off x="2464" y="444968"/>
          <a:ext cx="1955331" cy="117319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Objectives</a:t>
          </a:r>
          <a:endParaRPr lang="en-U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" y="444968"/>
        <a:ext cx="1955331" cy="1173198"/>
      </dsp:txXfrm>
    </dsp:sp>
    <dsp:sp modelId="{40F751D1-D330-4723-AA93-C43D75DB2BE9}">
      <dsp:nvSpPr>
        <dsp:cNvPr id="0" name=""/>
        <dsp:cNvSpPr/>
      </dsp:nvSpPr>
      <dsp:spPr>
        <a:xfrm>
          <a:off x="2153329" y="444968"/>
          <a:ext cx="1955331" cy="1173198"/>
        </a:xfrm>
        <a:prstGeom prst="rect">
          <a:avLst/>
        </a:prstGeom>
        <a:solidFill>
          <a:schemeClr val="accent2">
            <a:shade val="80000"/>
            <a:hueOff val="54814"/>
            <a:satOff val="-3547"/>
            <a:lumOff val="32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Specifications</a:t>
          </a:r>
        </a:p>
      </dsp:txBody>
      <dsp:txXfrm>
        <a:off x="2153329" y="444968"/>
        <a:ext cx="1955331" cy="1173198"/>
      </dsp:txXfrm>
    </dsp:sp>
    <dsp:sp modelId="{973ECC8F-8602-4F95-A78D-ECE7A62DC66F}">
      <dsp:nvSpPr>
        <dsp:cNvPr id="0" name=""/>
        <dsp:cNvSpPr/>
      </dsp:nvSpPr>
      <dsp:spPr>
        <a:xfrm>
          <a:off x="4304193" y="444968"/>
          <a:ext cx="1955331" cy="1173198"/>
        </a:xfrm>
        <a:prstGeom prst="rect">
          <a:avLst/>
        </a:prstGeom>
        <a:solidFill>
          <a:schemeClr val="accent2">
            <a:shade val="80000"/>
            <a:hueOff val="109628"/>
            <a:satOff val="-7094"/>
            <a:lumOff val="64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Project Architecture</a:t>
          </a:r>
        </a:p>
      </dsp:txBody>
      <dsp:txXfrm>
        <a:off x="4304193" y="444968"/>
        <a:ext cx="1955331" cy="1173198"/>
      </dsp:txXfrm>
    </dsp:sp>
    <dsp:sp modelId="{DA4C0DCB-DBE5-4EFA-89E7-FD904629D89D}">
      <dsp:nvSpPr>
        <dsp:cNvPr id="0" name=""/>
        <dsp:cNvSpPr/>
      </dsp:nvSpPr>
      <dsp:spPr>
        <a:xfrm>
          <a:off x="6455057" y="444968"/>
          <a:ext cx="1955331" cy="1173198"/>
        </a:xfrm>
        <a:prstGeom prst="rect">
          <a:avLst/>
        </a:prstGeom>
        <a:solidFill>
          <a:schemeClr val="accent2">
            <a:shade val="80000"/>
            <a:hueOff val="164441"/>
            <a:satOff val="-10641"/>
            <a:lumOff val="9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Hardware Components</a:t>
          </a:r>
        </a:p>
      </dsp:txBody>
      <dsp:txXfrm>
        <a:off x="6455057" y="444968"/>
        <a:ext cx="1955331" cy="1173198"/>
      </dsp:txXfrm>
    </dsp:sp>
    <dsp:sp modelId="{0746D772-104A-42DA-96A4-806F304AE771}">
      <dsp:nvSpPr>
        <dsp:cNvPr id="0" name=""/>
        <dsp:cNvSpPr/>
      </dsp:nvSpPr>
      <dsp:spPr>
        <a:xfrm>
          <a:off x="2464" y="1813700"/>
          <a:ext cx="1955331" cy="1173198"/>
        </a:xfrm>
        <a:prstGeom prst="rect">
          <a:avLst/>
        </a:prstGeom>
        <a:solidFill>
          <a:schemeClr val="accent2">
            <a:shade val="80000"/>
            <a:hueOff val="219255"/>
            <a:satOff val="-14188"/>
            <a:lumOff val="129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Hardware Design</a:t>
          </a:r>
        </a:p>
      </dsp:txBody>
      <dsp:txXfrm>
        <a:off x="2464" y="1813700"/>
        <a:ext cx="1955331" cy="1173198"/>
      </dsp:txXfrm>
    </dsp:sp>
    <dsp:sp modelId="{2E22A6CD-C2E4-494E-A04A-A742C6915547}">
      <dsp:nvSpPr>
        <dsp:cNvPr id="0" name=""/>
        <dsp:cNvSpPr/>
      </dsp:nvSpPr>
      <dsp:spPr>
        <a:xfrm>
          <a:off x="2153329" y="1813700"/>
          <a:ext cx="1955331" cy="1173198"/>
        </a:xfrm>
        <a:prstGeom prst="rect">
          <a:avLst/>
        </a:prstGeom>
        <a:solidFill>
          <a:schemeClr val="accent2">
            <a:shade val="80000"/>
            <a:hueOff val="274069"/>
            <a:satOff val="-17735"/>
            <a:lumOff val="161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Software Design</a:t>
          </a:r>
        </a:p>
      </dsp:txBody>
      <dsp:txXfrm>
        <a:off x="2153329" y="1813700"/>
        <a:ext cx="1955331" cy="1173198"/>
      </dsp:txXfrm>
    </dsp:sp>
    <dsp:sp modelId="{2E910B4E-2FAD-4BB1-9C19-DCB87D3F825D}">
      <dsp:nvSpPr>
        <dsp:cNvPr id="0" name=""/>
        <dsp:cNvSpPr/>
      </dsp:nvSpPr>
      <dsp:spPr>
        <a:xfrm>
          <a:off x="4304193" y="1813700"/>
          <a:ext cx="1955331" cy="1173198"/>
        </a:xfrm>
        <a:prstGeom prst="rect">
          <a:avLst/>
        </a:prstGeom>
        <a:solidFill>
          <a:schemeClr val="accent2">
            <a:shade val="80000"/>
            <a:hueOff val="328883"/>
            <a:satOff val="-21281"/>
            <a:lumOff val="194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Implementation </a:t>
          </a:r>
        </a:p>
      </dsp:txBody>
      <dsp:txXfrm>
        <a:off x="4304193" y="1813700"/>
        <a:ext cx="1955331" cy="1173198"/>
      </dsp:txXfrm>
    </dsp:sp>
    <dsp:sp modelId="{948A20F9-5BE2-4136-8F3B-241532AB10D4}">
      <dsp:nvSpPr>
        <dsp:cNvPr id="0" name=""/>
        <dsp:cNvSpPr/>
      </dsp:nvSpPr>
      <dsp:spPr>
        <a:xfrm>
          <a:off x="6455057" y="1813700"/>
          <a:ext cx="1955331" cy="1173198"/>
        </a:xfrm>
        <a:prstGeom prst="rect">
          <a:avLst/>
        </a:prstGeom>
        <a:solidFill>
          <a:schemeClr val="accent2">
            <a:shade val="80000"/>
            <a:hueOff val="383697"/>
            <a:satOff val="-24828"/>
            <a:lumOff val="22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Testing</a:t>
          </a:r>
        </a:p>
      </dsp:txBody>
      <dsp:txXfrm>
        <a:off x="6455057" y="1813700"/>
        <a:ext cx="1955331" cy="1173198"/>
      </dsp:txXfrm>
    </dsp:sp>
    <dsp:sp modelId="{CD4510D6-5362-4F85-B029-5BF9B37BB867}">
      <dsp:nvSpPr>
        <dsp:cNvPr id="0" name=""/>
        <dsp:cNvSpPr/>
      </dsp:nvSpPr>
      <dsp:spPr>
        <a:xfrm>
          <a:off x="2464" y="3182432"/>
          <a:ext cx="1955331" cy="1173198"/>
        </a:xfrm>
        <a:prstGeom prst="rect">
          <a:avLst/>
        </a:prstGeom>
        <a:solidFill>
          <a:schemeClr val="accent2">
            <a:shade val="80000"/>
            <a:hueOff val="438510"/>
            <a:satOff val="-28375"/>
            <a:lumOff val="259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Challenges</a:t>
          </a:r>
        </a:p>
      </dsp:txBody>
      <dsp:txXfrm>
        <a:off x="2464" y="3182432"/>
        <a:ext cx="1955331" cy="1173198"/>
      </dsp:txXfrm>
    </dsp:sp>
    <dsp:sp modelId="{09A73B02-804A-428B-9C83-49A17526C1D9}">
      <dsp:nvSpPr>
        <dsp:cNvPr id="0" name=""/>
        <dsp:cNvSpPr/>
      </dsp:nvSpPr>
      <dsp:spPr>
        <a:xfrm>
          <a:off x="2153329" y="3182432"/>
          <a:ext cx="1955331" cy="1173198"/>
        </a:xfrm>
        <a:prstGeom prst="rect">
          <a:avLst/>
        </a:prstGeom>
        <a:solidFill>
          <a:schemeClr val="accent2">
            <a:shade val="80000"/>
            <a:hueOff val="493324"/>
            <a:satOff val="-31922"/>
            <a:lumOff val="291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Constraints</a:t>
          </a:r>
          <a:endParaRPr lang="en-U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329" y="3182432"/>
        <a:ext cx="1955331" cy="1173198"/>
      </dsp:txXfrm>
    </dsp:sp>
    <dsp:sp modelId="{1C32766E-1423-461F-88B1-2871E25FB6A8}">
      <dsp:nvSpPr>
        <dsp:cNvPr id="0" name=""/>
        <dsp:cNvSpPr/>
      </dsp:nvSpPr>
      <dsp:spPr>
        <a:xfrm>
          <a:off x="4304193" y="3182432"/>
          <a:ext cx="1955331" cy="1173198"/>
        </a:xfrm>
        <a:prstGeom prst="rect">
          <a:avLst/>
        </a:prstGeom>
        <a:solidFill>
          <a:schemeClr val="accent2">
            <a:shade val="80000"/>
            <a:hueOff val="548138"/>
            <a:satOff val="-35469"/>
            <a:lumOff val="323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Life long learning </a:t>
          </a:r>
        </a:p>
      </dsp:txBody>
      <dsp:txXfrm>
        <a:off x="4304193" y="3182432"/>
        <a:ext cx="1955331" cy="1173198"/>
      </dsp:txXfrm>
    </dsp:sp>
    <dsp:sp modelId="{736BC919-4852-4DB7-A8A3-F7182D7E15A1}">
      <dsp:nvSpPr>
        <dsp:cNvPr id="0" name=""/>
        <dsp:cNvSpPr/>
      </dsp:nvSpPr>
      <dsp:spPr>
        <a:xfrm>
          <a:off x="6455057" y="3182432"/>
          <a:ext cx="1955331" cy="1173198"/>
        </a:xfrm>
        <a:prstGeom prst="rect">
          <a:avLst/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 &amp; Future Work</a:t>
          </a:r>
        </a:p>
      </dsp:txBody>
      <dsp:txXfrm>
        <a:off x="6455057" y="3182432"/>
        <a:ext cx="1955331" cy="11731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07C5-2A9B-478D-9A05-597A15746F5A}">
      <dsp:nvSpPr>
        <dsp:cNvPr id="0" name=""/>
        <dsp:cNvSpPr/>
      </dsp:nvSpPr>
      <dsp:spPr>
        <a:xfrm>
          <a:off x="2015833" y="0"/>
          <a:ext cx="1792783" cy="116530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Georgia" panose="02040502050405020303" pitchFamily="18" charset="0"/>
              <a:ea typeface="Times New Roman" panose="02020603050405020304" pitchFamily="18" charset="0"/>
            </a:rPr>
            <a:t>Output from the IR sensor is converted in the code form. </a:t>
          </a:r>
          <a:endParaRPr lang="en-US" sz="1400" kern="1200" dirty="0"/>
        </a:p>
      </dsp:txBody>
      <dsp:txXfrm>
        <a:off x="2072719" y="56886"/>
        <a:ext cx="1679011" cy="1051537"/>
      </dsp:txXfrm>
    </dsp:sp>
    <dsp:sp modelId="{16018A3F-0E04-4B83-BD00-3D64FC79F539}">
      <dsp:nvSpPr>
        <dsp:cNvPr id="0" name=""/>
        <dsp:cNvSpPr/>
      </dsp:nvSpPr>
      <dsp:spPr>
        <a:xfrm>
          <a:off x="1339659" y="582445"/>
          <a:ext cx="3112144" cy="3112144"/>
        </a:xfrm>
        <a:custGeom>
          <a:avLst/>
          <a:gdLst/>
          <a:ahLst/>
          <a:cxnLst/>
          <a:rect l="0" t="0" r="0" b="0"/>
          <a:pathLst>
            <a:path>
              <a:moveTo>
                <a:pt x="2705332" y="506995"/>
              </a:moveTo>
              <a:arcTo wR="1556072" hR="1556072" stAng="19056559" swAng="2277211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1F41B-BEB6-4FBC-8ED8-8D44A106A2E0}">
      <dsp:nvSpPr>
        <dsp:cNvPr id="0" name=""/>
        <dsp:cNvSpPr/>
      </dsp:nvSpPr>
      <dsp:spPr>
        <a:xfrm>
          <a:off x="3346806" y="2334941"/>
          <a:ext cx="1792783" cy="116530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tint val="70000"/>
                <a:satMod val="130000"/>
              </a:schemeClr>
            </a:gs>
            <a:gs pos="43000">
              <a:schemeClr val="accent1">
                <a:shade val="50000"/>
                <a:hueOff val="520350"/>
                <a:satOff val="-30057"/>
                <a:lumOff val="33026"/>
                <a:alphaOff val="0"/>
                <a:tint val="44000"/>
                <a:satMod val="165000"/>
              </a:schemeClr>
            </a:gs>
            <a:gs pos="93000">
              <a:schemeClr val="accent1">
                <a:shade val="50000"/>
                <a:hueOff val="520350"/>
                <a:satOff val="-30057"/>
                <a:lumOff val="33026"/>
                <a:alphaOff val="0"/>
                <a:tint val="15000"/>
                <a:satMod val="16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520350"/>
              <a:satOff val="-30057"/>
              <a:lumOff val="3302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Georgia" panose="02040502050405020303" pitchFamily="18" charset="0"/>
              <a:ea typeface="Times New Roman" panose="02020603050405020304" pitchFamily="18" charset="0"/>
            </a:rPr>
            <a:t>Compared with the codes saved earlier</a:t>
          </a:r>
          <a:endParaRPr lang="en-US" sz="1400" kern="1200" dirty="0"/>
        </a:p>
      </dsp:txBody>
      <dsp:txXfrm>
        <a:off x="3403692" y="2391827"/>
        <a:ext cx="1679011" cy="1051537"/>
      </dsp:txXfrm>
    </dsp:sp>
    <dsp:sp modelId="{4DF5470E-DA8E-44AB-B0A4-2CD46AB9E96F}">
      <dsp:nvSpPr>
        <dsp:cNvPr id="0" name=""/>
        <dsp:cNvSpPr/>
      </dsp:nvSpPr>
      <dsp:spPr>
        <a:xfrm>
          <a:off x="1339527" y="583487"/>
          <a:ext cx="3112144" cy="3112144"/>
        </a:xfrm>
        <a:custGeom>
          <a:avLst/>
          <a:gdLst/>
          <a:ahLst/>
          <a:cxnLst/>
          <a:rect l="0" t="0" r="0" b="0"/>
          <a:pathLst>
            <a:path>
              <a:moveTo>
                <a:pt x="2034414" y="3036798"/>
              </a:moveTo>
              <a:arcTo wR="1556072" hR="1556072" stAng="4325830" swAng="2148341"/>
            </a:path>
          </a:pathLst>
        </a:custGeom>
        <a:noFill/>
        <a:ln w="9525" cap="flat" cmpd="sng" algn="ctr">
          <a:solidFill>
            <a:schemeClr val="accent1">
              <a:shade val="90000"/>
              <a:hueOff val="533301"/>
              <a:satOff val="-28349"/>
              <a:lumOff val="279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1F705-D200-45FF-B2C7-A3468D1E9618}">
      <dsp:nvSpPr>
        <dsp:cNvPr id="0" name=""/>
        <dsp:cNvSpPr/>
      </dsp:nvSpPr>
      <dsp:spPr>
        <a:xfrm>
          <a:off x="651610" y="2334941"/>
          <a:ext cx="1792783" cy="116530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tint val="70000"/>
                <a:satMod val="130000"/>
              </a:schemeClr>
            </a:gs>
            <a:gs pos="43000">
              <a:schemeClr val="accent1">
                <a:shade val="50000"/>
                <a:hueOff val="520350"/>
                <a:satOff val="-30057"/>
                <a:lumOff val="33026"/>
                <a:alphaOff val="0"/>
                <a:tint val="44000"/>
                <a:satMod val="165000"/>
              </a:schemeClr>
            </a:gs>
            <a:gs pos="93000">
              <a:schemeClr val="accent1">
                <a:shade val="50000"/>
                <a:hueOff val="520350"/>
                <a:satOff val="-30057"/>
                <a:lumOff val="33026"/>
                <a:alphaOff val="0"/>
                <a:tint val="15000"/>
                <a:satMod val="16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520350"/>
              <a:satOff val="-30057"/>
              <a:lumOff val="3302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Georgia" panose="02040502050405020303" pitchFamily="18" charset="0"/>
              <a:ea typeface="Times New Roman" panose="02020603050405020304" pitchFamily="18" charset="0"/>
            </a:rPr>
            <a:t>If received code matches the saved code - ROV will move accordingly</a:t>
          </a:r>
          <a:endParaRPr lang="en-US" sz="1400" kern="1200" dirty="0"/>
        </a:p>
      </dsp:txBody>
      <dsp:txXfrm>
        <a:off x="708496" y="2391827"/>
        <a:ext cx="1679011" cy="1051537"/>
      </dsp:txXfrm>
    </dsp:sp>
    <dsp:sp modelId="{494DF44D-FC34-4867-ABC5-F55B564B33F2}">
      <dsp:nvSpPr>
        <dsp:cNvPr id="0" name=""/>
        <dsp:cNvSpPr/>
      </dsp:nvSpPr>
      <dsp:spPr>
        <a:xfrm>
          <a:off x="1339397" y="582459"/>
          <a:ext cx="3112144" cy="3112144"/>
        </a:xfrm>
        <a:custGeom>
          <a:avLst/>
          <a:gdLst/>
          <a:ahLst/>
          <a:cxnLst/>
          <a:rect l="0" t="0" r="0" b="0"/>
          <a:pathLst>
            <a:path>
              <a:moveTo>
                <a:pt x="5219" y="1428725"/>
              </a:moveTo>
              <a:arcTo wR="1556072" hR="1556072" stAng="11081655" swAng="2336254"/>
            </a:path>
          </a:pathLst>
        </a:custGeom>
        <a:noFill/>
        <a:ln w="9525" cap="flat" cmpd="sng" algn="ctr">
          <a:solidFill>
            <a:schemeClr val="accent1">
              <a:shade val="90000"/>
              <a:hueOff val="533301"/>
              <a:satOff val="-28349"/>
              <a:lumOff val="2798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E0A93-C78D-4D15-B285-8C2248BB6E48}">
      <dsp:nvSpPr>
        <dsp:cNvPr id="0" name=""/>
        <dsp:cNvSpPr/>
      </dsp:nvSpPr>
      <dsp:spPr>
        <a:xfrm>
          <a:off x="4206" y="1351267"/>
          <a:ext cx="1912759" cy="1106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Initializing</a:t>
          </a:r>
        </a:p>
      </dsp:txBody>
      <dsp:txXfrm>
        <a:off x="4206" y="1351267"/>
        <a:ext cx="1912759" cy="737865"/>
      </dsp:txXfrm>
    </dsp:sp>
    <dsp:sp modelId="{1EFAB2B6-37FC-49A0-B15C-A2CCEA4063ED}">
      <dsp:nvSpPr>
        <dsp:cNvPr id="0" name=""/>
        <dsp:cNvSpPr/>
      </dsp:nvSpPr>
      <dsp:spPr>
        <a:xfrm>
          <a:off x="395976" y="2089132"/>
          <a:ext cx="1912759" cy="1436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Loading and pre-processing images</a:t>
          </a:r>
        </a:p>
      </dsp:txBody>
      <dsp:txXfrm>
        <a:off x="438047" y="2131203"/>
        <a:ext cx="1828617" cy="1352258"/>
      </dsp:txXfrm>
    </dsp:sp>
    <dsp:sp modelId="{7BEBB23E-8D6A-471F-BF6F-8328BCEF0CC7}">
      <dsp:nvSpPr>
        <dsp:cNvPr id="0" name=""/>
        <dsp:cNvSpPr/>
      </dsp:nvSpPr>
      <dsp:spPr>
        <a:xfrm>
          <a:off x="2206933" y="1482089"/>
          <a:ext cx="614730" cy="47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206933" y="1577333"/>
        <a:ext cx="471864" cy="285733"/>
      </dsp:txXfrm>
    </dsp:sp>
    <dsp:sp modelId="{D75297BF-EB34-4AC2-B7C0-8F41578E7BE6}">
      <dsp:nvSpPr>
        <dsp:cNvPr id="0" name=""/>
        <dsp:cNvSpPr/>
      </dsp:nvSpPr>
      <dsp:spPr>
        <a:xfrm>
          <a:off x="3076835" y="1351267"/>
          <a:ext cx="1912759" cy="1106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Model configuration</a:t>
          </a:r>
        </a:p>
      </dsp:txBody>
      <dsp:txXfrm>
        <a:off x="3076835" y="1351267"/>
        <a:ext cx="1912759" cy="737865"/>
      </dsp:txXfrm>
    </dsp:sp>
    <dsp:sp modelId="{48521B2B-779E-4114-8502-35DD81D12149}">
      <dsp:nvSpPr>
        <dsp:cNvPr id="0" name=""/>
        <dsp:cNvSpPr/>
      </dsp:nvSpPr>
      <dsp:spPr>
        <a:xfrm>
          <a:off x="3468605" y="2089132"/>
          <a:ext cx="1912759" cy="1436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Define the layers and their parameters</a:t>
          </a:r>
        </a:p>
      </dsp:txBody>
      <dsp:txXfrm>
        <a:off x="3510676" y="2131203"/>
        <a:ext cx="1828617" cy="1352258"/>
      </dsp:txXfrm>
    </dsp:sp>
    <dsp:sp modelId="{E49C1258-25CE-456B-8A3C-546C128293BE}">
      <dsp:nvSpPr>
        <dsp:cNvPr id="0" name=""/>
        <dsp:cNvSpPr/>
      </dsp:nvSpPr>
      <dsp:spPr>
        <a:xfrm>
          <a:off x="5279561" y="1482089"/>
          <a:ext cx="614730" cy="47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279561" y="1577333"/>
        <a:ext cx="471864" cy="285733"/>
      </dsp:txXfrm>
    </dsp:sp>
    <dsp:sp modelId="{5A08D2CE-55EC-4F97-A378-BA687B45F5C1}">
      <dsp:nvSpPr>
        <dsp:cNvPr id="0" name=""/>
        <dsp:cNvSpPr/>
      </dsp:nvSpPr>
      <dsp:spPr>
        <a:xfrm>
          <a:off x="6149464" y="1351267"/>
          <a:ext cx="1912759" cy="11067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Model fitting</a:t>
          </a:r>
        </a:p>
      </dsp:txBody>
      <dsp:txXfrm>
        <a:off x="6149464" y="1351267"/>
        <a:ext cx="1912759" cy="737865"/>
      </dsp:txXfrm>
    </dsp:sp>
    <dsp:sp modelId="{162F4A1D-58F5-4E8D-9481-C9A939B0E07D}">
      <dsp:nvSpPr>
        <dsp:cNvPr id="0" name=""/>
        <dsp:cNvSpPr/>
      </dsp:nvSpPr>
      <dsp:spPr>
        <a:xfrm>
          <a:off x="6541234" y="2089132"/>
          <a:ext cx="1912759" cy="1436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Train the model and view result</a:t>
          </a:r>
        </a:p>
      </dsp:txBody>
      <dsp:txXfrm>
        <a:off x="6583305" y="2131203"/>
        <a:ext cx="1828617" cy="13522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75F11-6A64-4751-B2AA-48AB3A0904E9}">
      <dsp:nvSpPr>
        <dsp:cNvPr id="0" name=""/>
        <dsp:cNvSpPr/>
      </dsp:nvSpPr>
      <dsp:spPr>
        <a:xfrm>
          <a:off x="1090691" y="2023"/>
          <a:ext cx="1751251" cy="875625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Load Images</a:t>
          </a:r>
        </a:p>
      </dsp:txBody>
      <dsp:txXfrm>
        <a:off x="1116337" y="27669"/>
        <a:ext cx="1699959" cy="824333"/>
      </dsp:txXfrm>
    </dsp:sp>
    <dsp:sp modelId="{C9B4E99D-B324-48C4-9D6D-634C3A396D3F}">
      <dsp:nvSpPr>
        <dsp:cNvPr id="0" name=""/>
        <dsp:cNvSpPr/>
      </dsp:nvSpPr>
      <dsp:spPr>
        <a:xfrm>
          <a:off x="1265816" y="877648"/>
          <a:ext cx="175125" cy="65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719"/>
              </a:lnTo>
              <a:lnTo>
                <a:pt x="175125" y="656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4217B-CB0A-47B1-9305-C0596EEC6631}">
      <dsp:nvSpPr>
        <dsp:cNvPr id="0" name=""/>
        <dsp:cNvSpPr/>
      </dsp:nvSpPr>
      <dsp:spPr>
        <a:xfrm>
          <a:off x="1440941" y="1096555"/>
          <a:ext cx="3158570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Using </a:t>
          </a:r>
          <a:r>
            <a:rPr lang="en-GB" sz="1800" b="1" kern="1200" dirty="0" err="1"/>
            <a:t>os.listdir</a:t>
          </a:r>
          <a:r>
            <a:rPr lang="en-GB" sz="1800" b="1" kern="1200" dirty="0"/>
            <a:t>(</a:t>
          </a:r>
          <a:r>
            <a:rPr lang="en-GB" sz="1800" b="1" kern="1200" dirty="0" err="1"/>
            <a:t>basepath</a:t>
          </a:r>
          <a:r>
            <a:rPr lang="en-GB" sz="1800" b="1" kern="1200" dirty="0"/>
            <a:t>) </a:t>
          </a:r>
          <a:r>
            <a:rPr lang="en-GB" sz="1800" b="0" kern="1200" dirty="0"/>
            <a:t>to load and PIL to open image</a:t>
          </a:r>
          <a:endParaRPr lang="en-GB" sz="1800" b="1" kern="1200" dirty="0"/>
        </a:p>
      </dsp:txBody>
      <dsp:txXfrm>
        <a:off x="1466587" y="1122201"/>
        <a:ext cx="3107278" cy="824333"/>
      </dsp:txXfrm>
    </dsp:sp>
    <dsp:sp modelId="{DF4B155F-30E0-4354-8B02-EE1FE6581CBB}">
      <dsp:nvSpPr>
        <dsp:cNvPr id="0" name=""/>
        <dsp:cNvSpPr/>
      </dsp:nvSpPr>
      <dsp:spPr>
        <a:xfrm>
          <a:off x="1265816" y="877648"/>
          <a:ext cx="175125" cy="17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251"/>
              </a:lnTo>
              <a:lnTo>
                <a:pt x="175125" y="1751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CB3DB-97AF-46FF-8EE7-9BD8C8012D51}">
      <dsp:nvSpPr>
        <dsp:cNvPr id="0" name=""/>
        <dsp:cNvSpPr/>
      </dsp:nvSpPr>
      <dsp:spPr>
        <a:xfrm>
          <a:off x="1440941" y="2191087"/>
          <a:ext cx="3205504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Allimages</a:t>
          </a:r>
          <a:r>
            <a:rPr lang="en-GB" sz="1800" b="1" kern="1200" dirty="0"/>
            <a:t>[] </a:t>
          </a:r>
          <a:r>
            <a:rPr lang="en-GB" sz="1800" kern="1200" dirty="0"/>
            <a:t>appended with Image array</a:t>
          </a:r>
        </a:p>
      </dsp:txBody>
      <dsp:txXfrm>
        <a:off x="1466587" y="2216733"/>
        <a:ext cx="3154212" cy="824333"/>
      </dsp:txXfrm>
    </dsp:sp>
    <dsp:sp modelId="{630BE514-F6F5-4872-937B-4A1668A3E155}">
      <dsp:nvSpPr>
        <dsp:cNvPr id="0" name=""/>
        <dsp:cNvSpPr/>
      </dsp:nvSpPr>
      <dsp:spPr>
        <a:xfrm>
          <a:off x="1265816" y="877648"/>
          <a:ext cx="175125" cy="284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83"/>
              </a:lnTo>
              <a:lnTo>
                <a:pt x="175125" y="2845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1F709-B10A-440E-AFD2-5FE39737EC5F}">
      <dsp:nvSpPr>
        <dsp:cNvPr id="0" name=""/>
        <dsp:cNvSpPr/>
      </dsp:nvSpPr>
      <dsp:spPr>
        <a:xfrm>
          <a:off x="1440941" y="3285619"/>
          <a:ext cx="3289956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SignLabel</a:t>
          </a:r>
          <a:r>
            <a:rPr lang="en-GB" sz="1800" b="1" kern="1200" dirty="0"/>
            <a:t>[] </a:t>
          </a:r>
          <a:r>
            <a:rPr lang="en-GB" sz="1800" kern="1200" dirty="0"/>
            <a:t>appended with each directory name</a:t>
          </a:r>
        </a:p>
      </dsp:txBody>
      <dsp:txXfrm>
        <a:off x="1466587" y="3311265"/>
        <a:ext cx="3238664" cy="824333"/>
      </dsp:txXfrm>
    </dsp:sp>
    <dsp:sp modelId="{087FAA3E-9777-4328-9069-44F8DEA0F27E}">
      <dsp:nvSpPr>
        <dsp:cNvPr id="0" name=""/>
        <dsp:cNvSpPr/>
      </dsp:nvSpPr>
      <dsp:spPr>
        <a:xfrm>
          <a:off x="4791848" y="2023"/>
          <a:ext cx="1884311" cy="875625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Pre-process Images</a:t>
          </a:r>
        </a:p>
      </dsp:txBody>
      <dsp:txXfrm>
        <a:off x="4817494" y="27669"/>
        <a:ext cx="1833019" cy="824333"/>
      </dsp:txXfrm>
    </dsp:sp>
    <dsp:sp modelId="{2761ACB8-3578-45D8-989D-349D698D64C9}">
      <dsp:nvSpPr>
        <dsp:cNvPr id="0" name=""/>
        <dsp:cNvSpPr/>
      </dsp:nvSpPr>
      <dsp:spPr>
        <a:xfrm>
          <a:off x="4980279" y="877648"/>
          <a:ext cx="188431" cy="65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6719"/>
              </a:lnTo>
              <a:lnTo>
                <a:pt x="188431" y="656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CCADC-B901-432F-8938-76192A6200CB}">
      <dsp:nvSpPr>
        <dsp:cNvPr id="0" name=""/>
        <dsp:cNvSpPr/>
      </dsp:nvSpPr>
      <dsp:spPr>
        <a:xfrm>
          <a:off x="5168710" y="1096555"/>
          <a:ext cx="3250462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Resize to </a:t>
          </a:r>
          <a:r>
            <a:rPr lang="en-GB" sz="1800" b="1" kern="1200" dirty="0"/>
            <a:t>64x64</a:t>
          </a:r>
        </a:p>
      </dsp:txBody>
      <dsp:txXfrm>
        <a:off x="5194356" y="1122201"/>
        <a:ext cx="3199170" cy="824333"/>
      </dsp:txXfrm>
    </dsp:sp>
    <dsp:sp modelId="{CB741C9B-252B-4285-9452-7C4A54C27C86}">
      <dsp:nvSpPr>
        <dsp:cNvPr id="0" name=""/>
        <dsp:cNvSpPr/>
      </dsp:nvSpPr>
      <dsp:spPr>
        <a:xfrm>
          <a:off x="4980279" y="877648"/>
          <a:ext cx="188431" cy="17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251"/>
              </a:lnTo>
              <a:lnTo>
                <a:pt x="188431" y="1751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72665-AF48-442D-8860-5D471C2F1FEB}">
      <dsp:nvSpPr>
        <dsp:cNvPr id="0" name=""/>
        <dsp:cNvSpPr/>
      </dsp:nvSpPr>
      <dsp:spPr>
        <a:xfrm>
          <a:off x="5168710" y="2191087"/>
          <a:ext cx="3400635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Convert to </a:t>
          </a:r>
          <a:r>
            <a:rPr lang="en-GB" sz="1800" b="1" kern="1200" dirty="0"/>
            <a:t>greyscale</a:t>
          </a:r>
        </a:p>
      </dsp:txBody>
      <dsp:txXfrm>
        <a:off x="5194356" y="2216733"/>
        <a:ext cx="3349343" cy="824333"/>
      </dsp:txXfrm>
    </dsp:sp>
    <dsp:sp modelId="{EC84E0FC-876E-421C-ADF0-CBEE0728F4EF}">
      <dsp:nvSpPr>
        <dsp:cNvPr id="0" name=""/>
        <dsp:cNvSpPr/>
      </dsp:nvSpPr>
      <dsp:spPr>
        <a:xfrm>
          <a:off x="4980279" y="877648"/>
          <a:ext cx="188431" cy="284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783"/>
              </a:lnTo>
              <a:lnTo>
                <a:pt x="188431" y="2845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C578B-2A89-4800-8545-F3A196FA3BD3}">
      <dsp:nvSpPr>
        <dsp:cNvPr id="0" name=""/>
        <dsp:cNvSpPr/>
      </dsp:nvSpPr>
      <dsp:spPr>
        <a:xfrm>
          <a:off x="5168710" y="3285619"/>
          <a:ext cx="3513248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Reshape it to be </a:t>
          </a:r>
          <a:r>
            <a:rPr lang="en-GB" sz="1600" b="1" kern="1200" dirty="0"/>
            <a:t>[</a:t>
          </a:r>
          <a:r>
            <a:rPr lang="en-GB" sz="1400" b="1" kern="1200" dirty="0"/>
            <a:t>samples][channels][rows][columns]</a:t>
          </a:r>
          <a:endParaRPr lang="en-GB" sz="1600" b="1" kern="1200" dirty="0"/>
        </a:p>
      </dsp:txBody>
      <dsp:txXfrm>
        <a:off x="5194356" y="3311265"/>
        <a:ext cx="3461956" cy="824333"/>
      </dsp:txXfrm>
    </dsp:sp>
    <dsp:sp modelId="{06D7C909-1AD3-4D40-B619-042FFD629674}">
      <dsp:nvSpPr>
        <dsp:cNvPr id="0" name=""/>
        <dsp:cNvSpPr/>
      </dsp:nvSpPr>
      <dsp:spPr>
        <a:xfrm>
          <a:off x="4980279" y="877648"/>
          <a:ext cx="188431" cy="3940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315"/>
              </a:lnTo>
              <a:lnTo>
                <a:pt x="188431" y="3940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BB679-235C-4A49-A6D5-7DF993124CF2}">
      <dsp:nvSpPr>
        <dsp:cNvPr id="0" name=""/>
        <dsp:cNvSpPr/>
      </dsp:nvSpPr>
      <dsp:spPr>
        <a:xfrm>
          <a:off x="5168710" y="4380151"/>
          <a:ext cx="3513248" cy="875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Normalize</a:t>
          </a:r>
          <a:r>
            <a:rPr lang="en-GB" sz="1800" kern="1200" dirty="0"/>
            <a:t> image inputs from 0-255 to 0-1</a:t>
          </a:r>
        </a:p>
      </dsp:txBody>
      <dsp:txXfrm>
        <a:off x="5194356" y="4405797"/>
        <a:ext cx="3461956" cy="8243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FAA3E-9777-4328-9069-44F8DEA0F27E}">
      <dsp:nvSpPr>
        <dsp:cNvPr id="0" name=""/>
        <dsp:cNvSpPr/>
      </dsp:nvSpPr>
      <dsp:spPr>
        <a:xfrm>
          <a:off x="443" y="1030606"/>
          <a:ext cx="2469058" cy="114735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Split Dataset</a:t>
          </a:r>
        </a:p>
      </dsp:txBody>
      <dsp:txXfrm>
        <a:off x="34048" y="1064211"/>
        <a:ext cx="2401848" cy="1080143"/>
      </dsp:txXfrm>
    </dsp:sp>
    <dsp:sp modelId="{2761ACB8-3578-45D8-989D-349D698D64C9}">
      <dsp:nvSpPr>
        <dsp:cNvPr id="0" name=""/>
        <dsp:cNvSpPr/>
      </dsp:nvSpPr>
      <dsp:spPr>
        <a:xfrm>
          <a:off x="247348" y="2177960"/>
          <a:ext cx="246905" cy="86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4"/>
              </a:lnTo>
              <a:lnTo>
                <a:pt x="246905" y="860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CCADC-B901-432F-8938-76192A6200CB}">
      <dsp:nvSpPr>
        <dsp:cNvPr id="0" name=""/>
        <dsp:cNvSpPr/>
      </dsp:nvSpPr>
      <dsp:spPr>
        <a:xfrm>
          <a:off x="494254" y="2464798"/>
          <a:ext cx="3418176" cy="114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Training set: </a:t>
          </a:r>
          <a:r>
            <a:rPr lang="en-GB" sz="1800" b="1" kern="1200" dirty="0" err="1"/>
            <a:t>ListImg</a:t>
          </a:r>
          <a:r>
            <a:rPr lang="en-GB" sz="1800" b="0" kern="1200" dirty="0"/>
            <a:t> contains all 24971 images</a:t>
          </a:r>
        </a:p>
      </dsp:txBody>
      <dsp:txXfrm>
        <a:off x="527859" y="2498403"/>
        <a:ext cx="3350966" cy="1080143"/>
      </dsp:txXfrm>
    </dsp:sp>
    <dsp:sp modelId="{CB741C9B-252B-4285-9452-7C4A54C27C86}">
      <dsp:nvSpPr>
        <dsp:cNvPr id="0" name=""/>
        <dsp:cNvSpPr/>
      </dsp:nvSpPr>
      <dsp:spPr>
        <a:xfrm>
          <a:off x="247348" y="2177960"/>
          <a:ext cx="246905" cy="2294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706"/>
              </a:lnTo>
              <a:lnTo>
                <a:pt x="246905" y="2294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72665-AF48-442D-8860-5D471C2F1FEB}">
      <dsp:nvSpPr>
        <dsp:cNvPr id="0" name=""/>
        <dsp:cNvSpPr/>
      </dsp:nvSpPr>
      <dsp:spPr>
        <a:xfrm>
          <a:off x="494254" y="3898989"/>
          <a:ext cx="3412815" cy="114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Testing set: </a:t>
          </a:r>
          <a:r>
            <a:rPr lang="en-GB" sz="1800" b="1" kern="1200" dirty="0" err="1"/>
            <a:t>RandList</a:t>
          </a:r>
          <a:r>
            <a:rPr lang="en-GB" sz="1800" b="0" kern="1200" dirty="0"/>
            <a:t> contains 20 % of 24971 images (4994) randomly selected</a:t>
          </a:r>
        </a:p>
      </dsp:txBody>
      <dsp:txXfrm>
        <a:off x="527859" y="3932594"/>
        <a:ext cx="3345605" cy="1080143"/>
      </dsp:txXfrm>
    </dsp:sp>
    <dsp:sp modelId="{28BBA60A-AD4F-4A9C-ADF5-68D5F2720F7F}">
      <dsp:nvSpPr>
        <dsp:cNvPr id="0" name=""/>
        <dsp:cNvSpPr/>
      </dsp:nvSpPr>
      <dsp:spPr>
        <a:xfrm>
          <a:off x="4027166" y="1030606"/>
          <a:ext cx="2294706" cy="114735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Label Images</a:t>
          </a:r>
          <a:endParaRPr lang="en-GB" sz="2800" b="0" kern="1200" dirty="0"/>
        </a:p>
      </dsp:txBody>
      <dsp:txXfrm>
        <a:off x="4060771" y="1064211"/>
        <a:ext cx="2227496" cy="1080143"/>
      </dsp:txXfrm>
    </dsp:sp>
    <dsp:sp modelId="{73445251-49B3-4555-8191-17269018473E}">
      <dsp:nvSpPr>
        <dsp:cNvPr id="0" name=""/>
        <dsp:cNvSpPr/>
      </dsp:nvSpPr>
      <dsp:spPr>
        <a:xfrm>
          <a:off x="4256637" y="2177960"/>
          <a:ext cx="229470" cy="86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14"/>
              </a:lnTo>
              <a:lnTo>
                <a:pt x="229470" y="860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C5F9F-BC83-45A4-AF34-722131357103}">
      <dsp:nvSpPr>
        <dsp:cNvPr id="0" name=""/>
        <dsp:cNvSpPr/>
      </dsp:nvSpPr>
      <dsp:spPr>
        <a:xfrm>
          <a:off x="4486107" y="2464798"/>
          <a:ext cx="4138750" cy="114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Append </a:t>
          </a:r>
          <a:r>
            <a:rPr lang="en-GB" sz="1800" b="1" kern="1200" dirty="0"/>
            <a:t>Test Images </a:t>
          </a:r>
          <a:r>
            <a:rPr lang="en-GB" sz="1800" b="0" kern="1200" dirty="0"/>
            <a:t>with </a:t>
          </a:r>
          <a:r>
            <a:rPr lang="en-GB" sz="1800" b="0" kern="1200" dirty="0" err="1"/>
            <a:t>SignLabel</a:t>
          </a:r>
          <a:r>
            <a:rPr lang="en-GB" sz="1800" b="0" kern="1200" dirty="0"/>
            <a:t>[]</a:t>
          </a:r>
        </a:p>
      </dsp:txBody>
      <dsp:txXfrm>
        <a:off x="4519712" y="2498403"/>
        <a:ext cx="4071540" cy="1080143"/>
      </dsp:txXfrm>
    </dsp:sp>
    <dsp:sp modelId="{DD119D02-9988-4BA2-989C-75C6CA2334D5}">
      <dsp:nvSpPr>
        <dsp:cNvPr id="0" name=""/>
        <dsp:cNvSpPr/>
      </dsp:nvSpPr>
      <dsp:spPr>
        <a:xfrm>
          <a:off x="4256637" y="2177960"/>
          <a:ext cx="229470" cy="2294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706"/>
              </a:lnTo>
              <a:lnTo>
                <a:pt x="229470" y="2294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66ABC-577B-4861-80F9-0CD510C4172F}">
      <dsp:nvSpPr>
        <dsp:cNvPr id="0" name=""/>
        <dsp:cNvSpPr/>
      </dsp:nvSpPr>
      <dsp:spPr>
        <a:xfrm>
          <a:off x="4486107" y="3898989"/>
          <a:ext cx="4200249" cy="114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Append </a:t>
          </a:r>
          <a:r>
            <a:rPr lang="en-GB" sz="1800" b="1" kern="1200" dirty="0"/>
            <a:t>Train Images </a:t>
          </a:r>
          <a:r>
            <a:rPr lang="en-GB" sz="1800" b="0" kern="1200" dirty="0"/>
            <a:t>with </a:t>
          </a:r>
          <a:r>
            <a:rPr lang="en-GB" sz="1800" b="0" kern="1200" dirty="0" err="1"/>
            <a:t>SignLabel</a:t>
          </a:r>
          <a:r>
            <a:rPr lang="en-GB" sz="1800" b="0" kern="1200" dirty="0"/>
            <a:t>[]</a:t>
          </a:r>
        </a:p>
      </dsp:txBody>
      <dsp:txXfrm>
        <a:off x="4519712" y="3932594"/>
        <a:ext cx="4133039" cy="10801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68194-8A42-4169-81DB-E297AA80AE8B}">
      <dsp:nvSpPr>
        <dsp:cNvPr id="0" name=""/>
        <dsp:cNvSpPr/>
      </dsp:nvSpPr>
      <dsp:spPr>
        <a:xfrm>
          <a:off x="3327886" y="2844635"/>
          <a:ext cx="2107227" cy="2107227"/>
        </a:xfrm>
        <a:prstGeom prst="ellipse">
          <a:avLst/>
        </a:prstGeom>
        <a:solidFill>
          <a:srgbClr val="86C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Fit Model</a:t>
          </a:r>
        </a:p>
      </dsp:txBody>
      <dsp:txXfrm>
        <a:off x="3636482" y="3153231"/>
        <a:ext cx="1490035" cy="1490035"/>
      </dsp:txXfrm>
    </dsp:sp>
    <dsp:sp modelId="{0F1B84E4-1DFB-4AB1-B07C-2B7ECEC19A18}">
      <dsp:nvSpPr>
        <dsp:cNvPr id="0" name=""/>
        <dsp:cNvSpPr/>
      </dsp:nvSpPr>
      <dsp:spPr>
        <a:xfrm rot="10800000">
          <a:off x="1285133" y="3597969"/>
          <a:ext cx="1930400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01559-B3FF-4679-872F-A10353D2F14D}">
      <dsp:nvSpPr>
        <dsp:cNvPr id="0" name=""/>
        <dsp:cNvSpPr/>
      </dsp:nvSpPr>
      <dsp:spPr>
        <a:xfrm>
          <a:off x="284200" y="3097502"/>
          <a:ext cx="2001866" cy="160149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Training data array</a:t>
          </a:r>
        </a:p>
      </dsp:txBody>
      <dsp:txXfrm>
        <a:off x="331106" y="3144408"/>
        <a:ext cx="1908054" cy="1507681"/>
      </dsp:txXfrm>
    </dsp:sp>
    <dsp:sp modelId="{0A26EC7C-5094-4163-B682-B8B9EFE2DB11}">
      <dsp:nvSpPr>
        <dsp:cNvPr id="0" name=""/>
        <dsp:cNvSpPr/>
      </dsp:nvSpPr>
      <dsp:spPr>
        <a:xfrm rot="13500000">
          <a:off x="1909337" y="2091007"/>
          <a:ext cx="1930400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C5804-D7FB-4AB8-8657-F012D9E7D246}">
      <dsp:nvSpPr>
        <dsp:cNvPr id="0" name=""/>
        <dsp:cNvSpPr/>
      </dsp:nvSpPr>
      <dsp:spPr>
        <a:xfrm>
          <a:off x="1191105" y="908041"/>
          <a:ext cx="2001866" cy="160149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Label data array</a:t>
          </a:r>
        </a:p>
      </dsp:txBody>
      <dsp:txXfrm>
        <a:off x="1238011" y="954947"/>
        <a:ext cx="1908054" cy="1507681"/>
      </dsp:txXfrm>
    </dsp:sp>
    <dsp:sp modelId="{E82FE049-1CB1-4851-94C9-128828E00638}">
      <dsp:nvSpPr>
        <dsp:cNvPr id="0" name=""/>
        <dsp:cNvSpPr/>
      </dsp:nvSpPr>
      <dsp:spPr>
        <a:xfrm rot="16200000">
          <a:off x="3416299" y="1466803"/>
          <a:ext cx="1930400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02C54-0D00-4AF8-9FE3-4D1E5614896F}">
      <dsp:nvSpPr>
        <dsp:cNvPr id="0" name=""/>
        <dsp:cNvSpPr/>
      </dsp:nvSpPr>
      <dsp:spPr>
        <a:xfrm>
          <a:off x="3380566" y="1136"/>
          <a:ext cx="2001866" cy="160149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10% </a:t>
          </a:r>
          <a:r>
            <a:rPr lang="en-GB" sz="2000" kern="1200" dirty="0" err="1"/>
            <a:t>validation_split</a:t>
          </a:r>
          <a:endParaRPr lang="en-GB" sz="2000" kern="1200" dirty="0"/>
        </a:p>
      </dsp:txBody>
      <dsp:txXfrm>
        <a:off x="3427472" y="48042"/>
        <a:ext cx="1908054" cy="1507681"/>
      </dsp:txXfrm>
    </dsp:sp>
    <dsp:sp modelId="{77BABEC3-B886-4A61-BB1B-54A6CFCA1419}">
      <dsp:nvSpPr>
        <dsp:cNvPr id="0" name=""/>
        <dsp:cNvSpPr/>
      </dsp:nvSpPr>
      <dsp:spPr>
        <a:xfrm rot="18900000">
          <a:off x="4923261" y="2091007"/>
          <a:ext cx="1930400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C0CF7-9290-43BA-BB05-AD5AD07865A7}">
      <dsp:nvSpPr>
        <dsp:cNvPr id="0" name=""/>
        <dsp:cNvSpPr/>
      </dsp:nvSpPr>
      <dsp:spPr>
        <a:xfrm>
          <a:off x="5570028" y="908041"/>
          <a:ext cx="2001866" cy="160149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Epoch size: 50</a:t>
          </a:r>
        </a:p>
      </dsp:txBody>
      <dsp:txXfrm>
        <a:off x="5616934" y="954947"/>
        <a:ext cx="1908054" cy="1507681"/>
      </dsp:txXfrm>
    </dsp:sp>
    <dsp:sp modelId="{E821BB37-E61C-4CE1-AD95-F49C66717F1F}">
      <dsp:nvSpPr>
        <dsp:cNvPr id="0" name=""/>
        <dsp:cNvSpPr/>
      </dsp:nvSpPr>
      <dsp:spPr>
        <a:xfrm>
          <a:off x="5547465" y="3597969"/>
          <a:ext cx="1930400" cy="60055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1D307-4296-4CEC-BA23-1734E66B94EA}">
      <dsp:nvSpPr>
        <dsp:cNvPr id="0" name=""/>
        <dsp:cNvSpPr/>
      </dsp:nvSpPr>
      <dsp:spPr>
        <a:xfrm>
          <a:off x="6476932" y="3097502"/>
          <a:ext cx="2001866" cy="1601493"/>
        </a:xfrm>
        <a:prstGeom prst="roundRect">
          <a:avLst>
            <a:gd name="adj" fmla="val 10000"/>
          </a:avLst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Batch size: 50</a:t>
          </a:r>
          <a:endParaRPr lang="en-GB" sz="1900" kern="1200" dirty="0"/>
        </a:p>
      </dsp:txBody>
      <dsp:txXfrm>
        <a:off x="6523838" y="3144408"/>
        <a:ext cx="1908054" cy="15076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1223A-7183-4666-ACE3-B7E2DF20947B}">
      <dsp:nvSpPr>
        <dsp:cNvPr id="0" name=""/>
        <dsp:cNvSpPr/>
      </dsp:nvSpPr>
      <dsp:spPr>
        <a:xfrm rot="4396374">
          <a:off x="1452595" y="979485"/>
          <a:ext cx="4249160" cy="296325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CFE5E-4ED8-401C-881B-D42923F19D2B}">
      <dsp:nvSpPr>
        <dsp:cNvPr id="0" name=""/>
        <dsp:cNvSpPr/>
      </dsp:nvSpPr>
      <dsp:spPr>
        <a:xfrm>
          <a:off x="2900861" y="1271904"/>
          <a:ext cx="107304" cy="1073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9B0B2-DEBA-414B-BC18-C3BC127ADA9D}">
      <dsp:nvSpPr>
        <dsp:cNvPr id="0" name=""/>
        <dsp:cNvSpPr/>
      </dsp:nvSpPr>
      <dsp:spPr>
        <a:xfrm>
          <a:off x="3506738" y="1737054"/>
          <a:ext cx="107304" cy="1073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00802-A34E-4845-8C49-6AABD44DA14E}">
      <dsp:nvSpPr>
        <dsp:cNvPr id="0" name=""/>
        <dsp:cNvSpPr/>
      </dsp:nvSpPr>
      <dsp:spPr>
        <a:xfrm>
          <a:off x="4051432" y="2281453"/>
          <a:ext cx="107304" cy="1073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C1CB5-35E6-40EA-882A-FB6E29403A77}">
      <dsp:nvSpPr>
        <dsp:cNvPr id="0" name=""/>
        <dsp:cNvSpPr/>
      </dsp:nvSpPr>
      <dsp:spPr>
        <a:xfrm>
          <a:off x="304802" y="0"/>
          <a:ext cx="2003347" cy="78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Georgia" panose="02040502050405020303" pitchFamily="18" charset="0"/>
            </a:rPr>
            <a:t>Images from GoPro (new_img)</a:t>
          </a:r>
        </a:p>
      </dsp:txBody>
      <dsp:txXfrm>
        <a:off x="304802" y="0"/>
        <a:ext cx="2003347" cy="787556"/>
      </dsp:txXfrm>
    </dsp:sp>
    <dsp:sp modelId="{25815CDB-3C9E-464B-B93F-1D3C104108B8}">
      <dsp:nvSpPr>
        <dsp:cNvPr id="0" name=""/>
        <dsp:cNvSpPr/>
      </dsp:nvSpPr>
      <dsp:spPr>
        <a:xfrm>
          <a:off x="3604248" y="931778"/>
          <a:ext cx="2977949" cy="78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Georgia" panose="02040502050405020303" pitchFamily="18" charset="0"/>
            </a:rPr>
            <a:t>Defining an object for GoPro </a:t>
          </a:r>
        </a:p>
      </dsp:txBody>
      <dsp:txXfrm>
        <a:off x="3604248" y="931778"/>
        <a:ext cx="2977949" cy="787556"/>
      </dsp:txXfrm>
    </dsp:sp>
    <dsp:sp modelId="{D380FE5A-0E72-4386-9908-8EC90EEC2C27}">
      <dsp:nvSpPr>
        <dsp:cNvPr id="0" name=""/>
        <dsp:cNvSpPr/>
      </dsp:nvSpPr>
      <dsp:spPr>
        <a:xfrm>
          <a:off x="645882" y="1721831"/>
          <a:ext cx="2956320" cy="68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6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Courier New" panose="02070309020205020404" pitchFamily="49" charset="0"/>
            </a:rPr>
            <a:t>Call stored CNN model using </a:t>
          </a:r>
          <a:r>
            <a:rPr kumimoji="0" lang="en-GB" altLang="en-US" sz="1600" b="0" i="0" u="none" strike="noStrike" kern="1200" cap="none" normalizeH="0" baseline="0" dirty="0" err="1">
              <a:ln>
                <a:noFill/>
              </a:ln>
              <a:solidFill>
                <a:srgbClr val="00206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Courier New" panose="02070309020205020404" pitchFamily="49" charset="0"/>
            </a:rPr>
            <a:t>loaded_model</a:t>
          </a:r>
          <a:endParaRPr lang="en-US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645882" y="1721831"/>
        <a:ext cx="2956320" cy="689104"/>
      </dsp:txXfrm>
    </dsp:sp>
    <dsp:sp modelId="{9E5CD231-91C4-4EC7-9ACA-3F9D767BBA81}">
      <dsp:nvSpPr>
        <dsp:cNvPr id="0" name=""/>
        <dsp:cNvSpPr/>
      </dsp:nvSpPr>
      <dsp:spPr>
        <a:xfrm>
          <a:off x="4445605" y="2880488"/>
          <a:ext cx="107304" cy="10730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FF5CC-5207-47F4-B139-D17796386413}">
      <dsp:nvSpPr>
        <dsp:cNvPr id="0" name=""/>
        <dsp:cNvSpPr/>
      </dsp:nvSpPr>
      <dsp:spPr>
        <a:xfrm>
          <a:off x="4578849" y="1941327"/>
          <a:ext cx="2003347" cy="787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Georgia" panose="02040502050405020303" pitchFamily="18" charset="0"/>
            </a:rPr>
            <a:t>Pre – Process captured images</a:t>
          </a:r>
        </a:p>
      </dsp:txBody>
      <dsp:txXfrm>
        <a:off x="4578849" y="1941327"/>
        <a:ext cx="2003347" cy="787556"/>
      </dsp:txXfrm>
    </dsp:sp>
    <dsp:sp modelId="{F77FA5CF-2CC8-42F3-9CD1-4296EADF4967}">
      <dsp:nvSpPr>
        <dsp:cNvPr id="0" name=""/>
        <dsp:cNvSpPr/>
      </dsp:nvSpPr>
      <dsp:spPr>
        <a:xfrm>
          <a:off x="533396" y="2743198"/>
          <a:ext cx="3938188" cy="684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Georgia" panose="02040502050405020303" pitchFamily="18" charset="0"/>
            </a:rPr>
            <a:t>Run the command - </a:t>
          </a:r>
          <a:r>
            <a:rPr lang="en-US" sz="1600" kern="1200" dirty="0" err="1">
              <a:solidFill>
                <a:srgbClr val="002060"/>
              </a:solidFill>
            </a:rPr>
            <a:t>loaded_model.predict_classes</a:t>
          </a:r>
          <a:r>
            <a:rPr lang="en-US" sz="1600" kern="1200" dirty="0">
              <a:solidFill>
                <a:srgbClr val="002060"/>
              </a:solidFill>
            </a:rPr>
            <a:t>(</a:t>
          </a:r>
          <a:r>
            <a:rPr lang="en-US" sz="1600" kern="1200" dirty="0" err="1">
              <a:solidFill>
                <a:srgbClr val="002060"/>
              </a:solidFill>
            </a:rPr>
            <a:t>new_img</a:t>
          </a:r>
          <a:r>
            <a:rPr lang="en-US" sz="1600" kern="1200" dirty="0">
              <a:solidFill>
                <a:srgbClr val="002060"/>
              </a:solidFill>
            </a:rPr>
            <a:t>)</a:t>
          </a:r>
          <a:endParaRPr lang="en-US" sz="16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533396" y="2743198"/>
        <a:ext cx="3938188" cy="684922"/>
      </dsp:txXfrm>
    </dsp:sp>
    <dsp:sp modelId="{A99E19AE-3084-4780-8D90-72B9C701127A}">
      <dsp:nvSpPr>
        <dsp:cNvPr id="0" name=""/>
        <dsp:cNvSpPr/>
      </dsp:nvSpPr>
      <dsp:spPr>
        <a:xfrm>
          <a:off x="3354614" y="4312633"/>
          <a:ext cx="4093380" cy="330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2060"/>
              </a:solidFill>
              <a:latin typeface="Georgia" panose="02040502050405020303" pitchFamily="18" charset="0"/>
            </a:rPr>
            <a:t>Predict class &amp; define the fish species</a:t>
          </a:r>
        </a:p>
      </dsp:txBody>
      <dsp:txXfrm>
        <a:off x="3354614" y="4312633"/>
        <a:ext cx="4093380" cy="3303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154DF-0643-45E5-AEA3-047665ED04D5}">
      <dsp:nvSpPr>
        <dsp:cNvPr id="0" name=""/>
        <dsp:cNvSpPr/>
      </dsp:nvSpPr>
      <dsp:spPr>
        <a:xfrm rot="5400000">
          <a:off x="2484831" y="854999"/>
          <a:ext cx="744092" cy="8471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278B4-A30A-48E8-A35D-953A4661A7DA}">
      <dsp:nvSpPr>
        <dsp:cNvPr id="0" name=""/>
        <dsp:cNvSpPr/>
      </dsp:nvSpPr>
      <dsp:spPr>
        <a:xfrm>
          <a:off x="2287692" y="30157"/>
          <a:ext cx="1252614" cy="876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Component testing</a:t>
          </a:r>
          <a:endParaRPr lang="en-US" sz="1300" kern="1200" dirty="0"/>
        </a:p>
      </dsp:txBody>
      <dsp:txXfrm>
        <a:off x="2330501" y="72966"/>
        <a:ext cx="1166996" cy="791171"/>
      </dsp:txXfrm>
    </dsp:sp>
    <dsp:sp modelId="{A4289518-172C-4EB2-B705-11A0CDF88D10}">
      <dsp:nvSpPr>
        <dsp:cNvPr id="0" name=""/>
        <dsp:cNvSpPr/>
      </dsp:nvSpPr>
      <dsp:spPr>
        <a:xfrm>
          <a:off x="3540306" y="113779"/>
          <a:ext cx="911032" cy="70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3540306" y="113779"/>
        <a:ext cx="911032" cy="708659"/>
      </dsp:txXfrm>
    </dsp:sp>
    <dsp:sp modelId="{F3C46B10-4619-4AF8-9D02-7C43713BC83C}">
      <dsp:nvSpPr>
        <dsp:cNvPr id="0" name=""/>
        <dsp:cNvSpPr/>
      </dsp:nvSpPr>
      <dsp:spPr>
        <a:xfrm rot="5400000">
          <a:off x="3523381" y="1839922"/>
          <a:ext cx="744092" cy="8471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AC1E7-8DCD-472D-BADE-2212C00D8D40}">
      <dsp:nvSpPr>
        <dsp:cNvPr id="0" name=""/>
        <dsp:cNvSpPr/>
      </dsp:nvSpPr>
      <dsp:spPr>
        <a:xfrm>
          <a:off x="3326242" y="1015080"/>
          <a:ext cx="1252614" cy="876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Integrating components</a:t>
          </a:r>
          <a:endParaRPr lang="en-US" sz="1300" kern="1200" dirty="0"/>
        </a:p>
      </dsp:txBody>
      <dsp:txXfrm>
        <a:off x="3369051" y="1057889"/>
        <a:ext cx="1166996" cy="791171"/>
      </dsp:txXfrm>
    </dsp:sp>
    <dsp:sp modelId="{433A85E7-2F59-4391-9248-B1651D12B8D3}">
      <dsp:nvSpPr>
        <dsp:cNvPr id="0" name=""/>
        <dsp:cNvSpPr/>
      </dsp:nvSpPr>
      <dsp:spPr>
        <a:xfrm>
          <a:off x="4578856" y="1098702"/>
          <a:ext cx="911032" cy="70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/>
        </a:p>
      </dsp:txBody>
      <dsp:txXfrm>
        <a:off x="4578856" y="1098702"/>
        <a:ext cx="911032" cy="708659"/>
      </dsp:txXfrm>
    </dsp:sp>
    <dsp:sp modelId="{A97B3D9A-F97F-47E5-8293-D7A875D8EBFD}">
      <dsp:nvSpPr>
        <dsp:cNvPr id="0" name=""/>
        <dsp:cNvSpPr/>
      </dsp:nvSpPr>
      <dsp:spPr>
        <a:xfrm rot="5400000">
          <a:off x="4561932" y="2824846"/>
          <a:ext cx="744092" cy="8471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DB8F4-7002-4B87-BDDB-88397636CDC1}">
      <dsp:nvSpPr>
        <dsp:cNvPr id="0" name=""/>
        <dsp:cNvSpPr/>
      </dsp:nvSpPr>
      <dsp:spPr>
        <a:xfrm>
          <a:off x="4364792" y="2000004"/>
          <a:ext cx="1252614" cy="876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System Testing</a:t>
          </a:r>
          <a:endParaRPr lang="en-US" sz="1300" kern="1200" dirty="0"/>
        </a:p>
      </dsp:txBody>
      <dsp:txXfrm>
        <a:off x="4407601" y="2042813"/>
        <a:ext cx="1166996" cy="791171"/>
      </dsp:txXfrm>
    </dsp:sp>
    <dsp:sp modelId="{4C368AE3-CB73-45CB-920C-679069AAF4C9}">
      <dsp:nvSpPr>
        <dsp:cNvPr id="0" name=""/>
        <dsp:cNvSpPr/>
      </dsp:nvSpPr>
      <dsp:spPr>
        <a:xfrm>
          <a:off x="5617407" y="2083626"/>
          <a:ext cx="911032" cy="70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AD7F4-565D-4617-B84C-C22A2950D44C}">
      <dsp:nvSpPr>
        <dsp:cNvPr id="0" name=""/>
        <dsp:cNvSpPr/>
      </dsp:nvSpPr>
      <dsp:spPr>
        <a:xfrm rot="5400000">
          <a:off x="5600482" y="3809770"/>
          <a:ext cx="744092" cy="8471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3C204-E727-40F5-AF8D-338CC38E8BD0}">
      <dsp:nvSpPr>
        <dsp:cNvPr id="0" name=""/>
        <dsp:cNvSpPr/>
      </dsp:nvSpPr>
      <dsp:spPr>
        <a:xfrm>
          <a:off x="5403343" y="2984928"/>
          <a:ext cx="1252614" cy="876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Environment testing</a:t>
          </a:r>
          <a:endParaRPr lang="en-US" sz="1300" kern="1200" dirty="0"/>
        </a:p>
      </dsp:txBody>
      <dsp:txXfrm>
        <a:off x="5446152" y="3027737"/>
        <a:ext cx="1166996" cy="791171"/>
      </dsp:txXfrm>
    </dsp:sp>
    <dsp:sp modelId="{68A45E8E-413B-4C20-A2B0-0DC8F8D5724B}">
      <dsp:nvSpPr>
        <dsp:cNvPr id="0" name=""/>
        <dsp:cNvSpPr/>
      </dsp:nvSpPr>
      <dsp:spPr>
        <a:xfrm>
          <a:off x="6655957" y="3068550"/>
          <a:ext cx="911032" cy="708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1D7FC-34F4-4F1E-89C0-5E060F6934CD}">
      <dsp:nvSpPr>
        <dsp:cNvPr id="0" name=""/>
        <dsp:cNvSpPr/>
      </dsp:nvSpPr>
      <dsp:spPr>
        <a:xfrm>
          <a:off x="6441893" y="3969852"/>
          <a:ext cx="1252614" cy="8767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/>
            <a:t>The complete </a:t>
          </a:r>
          <a:r>
            <a:rPr lang="en-US" sz="1300" b="1" i="1" kern="1200"/>
            <a:t>test </a:t>
          </a:r>
          <a:endParaRPr lang="en-US" sz="1300" kern="1200" dirty="0"/>
        </a:p>
      </dsp:txBody>
      <dsp:txXfrm>
        <a:off x="6484702" y="4012661"/>
        <a:ext cx="1166996" cy="7911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695D8-5392-49F6-AD15-1DCBACD5FB22}">
      <dsp:nvSpPr>
        <dsp:cNvPr id="0" name=""/>
        <dsp:cNvSpPr/>
      </dsp:nvSpPr>
      <dsp:spPr>
        <a:xfrm rot="5400000">
          <a:off x="729730" y="868358"/>
          <a:ext cx="755719" cy="8603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B4B5-47D4-4791-8920-93C6580F7C61}">
      <dsp:nvSpPr>
        <dsp:cNvPr id="0" name=""/>
        <dsp:cNvSpPr/>
      </dsp:nvSpPr>
      <dsp:spPr>
        <a:xfrm>
          <a:off x="529510" y="30628"/>
          <a:ext cx="1272186" cy="89048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572988" y="74106"/>
        <a:ext cx="1185230" cy="803533"/>
      </dsp:txXfrm>
    </dsp:sp>
    <dsp:sp modelId="{5A898F12-1BD8-4CE0-9FE8-1467007071D2}">
      <dsp:nvSpPr>
        <dsp:cNvPr id="0" name=""/>
        <dsp:cNvSpPr/>
      </dsp:nvSpPr>
      <dsp:spPr>
        <a:xfrm>
          <a:off x="1910425" y="110543"/>
          <a:ext cx="1166392" cy="72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5CCAD-4F59-4C82-8944-49A129FC810A}">
      <dsp:nvSpPr>
        <dsp:cNvPr id="0" name=""/>
        <dsp:cNvSpPr/>
      </dsp:nvSpPr>
      <dsp:spPr>
        <a:xfrm rot="5400000">
          <a:off x="1842378" y="1868672"/>
          <a:ext cx="755719" cy="8603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0333-D1AE-496E-AAAF-33E76EA9663E}">
      <dsp:nvSpPr>
        <dsp:cNvPr id="0" name=""/>
        <dsp:cNvSpPr/>
      </dsp:nvSpPr>
      <dsp:spPr>
        <a:xfrm>
          <a:off x="1642158" y="1030941"/>
          <a:ext cx="1272186" cy="89048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1685636" y="1074419"/>
        <a:ext cx="1185230" cy="803533"/>
      </dsp:txXfrm>
    </dsp:sp>
    <dsp:sp modelId="{F8D2935F-F831-4853-9D24-2F35F105B64F}">
      <dsp:nvSpPr>
        <dsp:cNvPr id="0" name=""/>
        <dsp:cNvSpPr/>
      </dsp:nvSpPr>
      <dsp:spPr>
        <a:xfrm>
          <a:off x="2914345" y="1115870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2914345" y="1115870"/>
        <a:ext cx="925267" cy="719732"/>
      </dsp:txXfrm>
    </dsp:sp>
    <dsp:sp modelId="{E5035107-F53C-48BB-9C5B-2FF0C5570B76}">
      <dsp:nvSpPr>
        <dsp:cNvPr id="0" name=""/>
        <dsp:cNvSpPr/>
      </dsp:nvSpPr>
      <dsp:spPr>
        <a:xfrm rot="5400000">
          <a:off x="2955026" y="2868985"/>
          <a:ext cx="755719" cy="8603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02B11-3C80-42CC-8811-879F0984B933}">
      <dsp:nvSpPr>
        <dsp:cNvPr id="0" name=""/>
        <dsp:cNvSpPr/>
      </dsp:nvSpPr>
      <dsp:spPr>
        <a:xfrm>
          <a:off x="2754806" y="2031255"/>
          <a:ext cx="1272186" cy="89048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2798284" y="2074733"/>
        <a:ext cx="1185230" cy="803533"/>
      </dsp:txXfrm>
    </dsp:sp>
    <dsp:sp modelId="{E58F0B19-11B0-4A22-83F7-A85BA840B487}">
      <dsp:nvSpPr>
        <dsp:cNvPr id="0" name=""/>
        <dsp:cNvSpPr/>
      </dsp:nvSpPr>
      <dsp:spPr>
        <a:xfrm>
          <a:off x="4026993" y="2116183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E19BD-E5EC-47D1-BFEF-4CC6F1D69FBE}">
      <dsp:nvSpPr>
        <dsp:cNvPr id="0" name=""/>
        <dsp:cNvSpPr/>
      </dsp:nvSpPr>
      <dsp:spPr>
        <a:xfrm rot="5400000">
          <a:off x="4067674" y="3869298"/>
          <a:ext cx="755719" cy="8603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94076-F404-4E00-A622-91664D89780A}">
      <dsp:nvSpPr>
        <dsp:cNvPr id="0" name=""/>
        <dsp:cNvSpPr/>
      </dsp:nvSpPr>
      <dsp:spPr>
        <a:xfrm>
          <a:off x="3867454" y="3031568"/>
          <a:ext cx="1272186" cy="89048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3910932" y="3075046"/>
        <a:ext cx="1185230" cy="803533"/>
      </dsp:txXfrm>
    </dsp:sp>
    <dsp:sp modelId="{16B91DD2-8FFD-4F07-BBC0-443DB7F36E1F}">
      <dsp:nvSpPr>
        <dsp:cNvPr id="0" name=""/>
        <dsp:cNvSpPr/>
      </dsp:nvSpPr>
      <dsp:spPr>
        <a:xfrm>
          <a:off x="5139641" y="3116497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5139641" y="3116497"/>
        <a:ext cx="925267" cy="719732"/>
      </dsp:txXfrm>
    </dsp:sp>
    <dsp:sp modelId="{AFC7F877-A766-4EBE-8261-57BC97F81779}">
      <dsp:nvSpPr>
        <dsp:cNvPr id="0" name=""/>
        <dsp:cNvSpPr/>
      </dsp:nvSpPr>
      <dsp:spPr>
        <a:xfrm>
          <a:off x="4980102" y="4031882"/>
          <a:ext cx="1272186" cy="89048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5023580" y="4075360"/>
        <a:ext cx="1185230" cy="8035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FA876-2045-4609-B09C-A60302B94CE4}">
      <dsp:nvSpPr>
        <dsp:cNvPr id="0" name=""/>
        <dsp:cNvSpPr/>
      </dsp:nvSpPr>
      <dsp:spPr>
        <a:xfrm>
          <a:off x="-5255288" y="-804890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8636C-69B2-4B4E-8282-77259C3C9C9B}">
      <dsp:nvSpPr>
        <dsp:cNvPr id="0" name=""/>
        <dsp:cNvSpPr/>
      </dsp:nvSpPr>
      <dsp:spPr>
        <a:xfrm>
          <a:off x="373911" y="244774"/>
          <a:ext cx="8248474" cy="48936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alpha val="9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Economical</a:t>
          </a:r>
        </a:p>
      </dsp:txBody>
      <dsp:txXfrm>
        <a:off x="373911" y="244774"/>
        <a:ext cx="8248474" cy="489362"/>
      </dsp:txXfrm>
    </dsp:sp>
    <dsp:sp modelId="{E1AAA960-257A-4F2D-8744-DE34E58C0FE6}">
      <dsp:nvSpPr>
        <dsp:cNvPr id="0" name=""/>
        <dsp:cNvSpPr/>
      </dsp:nvSpPr>
      <dsp:spPr>
        <a:xfrm>
          <a:off x="68060" y="183603"/>
          <a:ext cx="611703" cy="61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D258D4-0A2A-4AC3-A17F-112587C908B9}">
      <dsp:nvSpPr>
        <dsp:cNvPr id="0" name=""/>
        <dsp:cNvSpPr/>
      </dsp:nvSpPr>
      <dsp:spPr>
        <a:xfrm>
          <a:off x="776445" y="978724"/>
          <a:ext cx="7845940" cy="48936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70000"/>
                <a:satMod val="130000"/>
              </a:schemeClr>
            </a:gs>
            <a:gs pos="43000">
              <a:schemeClr val="accent2">
                <a:alpha val="90000"/>
                <a:hueOff val="0"/>
                <a:satOff val="0"/>
                <a:lumOff val="0"/>
                <a:alphaOff val="-8000"/>
                <a:tint val="44000"/>
                <a:satMod val="165000"/>
              </a:schemeClr>
            </a:gs>
            <a:gs pos="93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16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8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Environmental</a:t>
          </a:r>
        </a:p>
      </dsp:txBody>
      <dsp:txXfrm>
        <a:off x="776445" y="978724"/>
        <a:ext cx="7845940" cy="489362"/>
      </dsp:txXfrm>
    </dsp:sp>
    <dsp:sp modelId="{736E57F5-9D8D-4BB3-B05F-57055DE383F7}">
      <dsp:nvSpPr>
        <dsp:cNvPr id="0" name=""/>
        <dsp:cNvSpPr/>
      </dsp:nvSpPr>
      <dsp:spPr>
        <a:xfrm>
          <a:off x="470594" y="917554"/>
          <a:ext cx="611703" cy="61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B90C45-D8AA-46C5-B7B2-476AC8A7D2C2}">
      <dsp:nvSpPr>
        <dsp:cNvPr id="0" name=""/>
        <dsp:cNvSpPr/>
      </dsp:nvSpPr>
      <dsp:spPr>
        <a:xfrm>
          <a:off x="960514" y="1712675"/>
          <a:ext cx="7661871" cy="48936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70000"/>
                <a:satMod val="130000"/>
              </a:schemeClr>
            </a:gs>
            <a:gs pos="43000">
              <a:schemeClr val="accent2">
                <a:alpha val="90000"/>
                <a:hueOff val="0"/>
                <a:satOff val="0"/>
                <a:lumOff val="0"/>
                <a:alphaOff val="-16000"/>
                <a:tint val="44000"/>
                <a:satMod val="165000"/>
              </a:schemeClr>
            </a:gs>
            <a:gs pos="93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16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16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Manufacturability</a:t>
          </a:r>
        </a:p>
      </dsp:txBody>
      <dsp:txXfrm>
        <a:off x="960514" y="1712675"/>
        <a:ext cx="7661871" cy="489362"/>
      </dsp:txXfrm>
    </dsp:sp>
    <dsp:sp modelId="{05185FCB-4665-4923-BCD7-D2BC41B9D7C8}">
      <dsp:nvSpPr>
        <dsp:cNvPr id="0" name=""/>
        <dsp:cNvSpPr/>
      </dsp:nvSpPr>
      <dsp:spPr>
        <a:xfrm>
          <a:off x="654663" y="1651505"/>
          <a:ext cx="611703" cy="61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1798F6C-4550-428E-BF8B-D7F0A63B22D9}">
      <dsp:nvSpPr>
        <dsp:cNvPr id="0" name=""/>
        <dsp:cNvSpPr/>
      </dsp:nvSpPr>
      <dsp:spPr>
        <a:xfrm>
          <a:off x="960514" y="2446161"/>
          <a:ext cx="7661871" cy="48936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70000"/>
                <a:satMod val="130000"/>
              </a:schemeClr>
            </a:gs>
            <a:gs pos="43000">
              <a:schemeClr val="accent2">
                <a:alpha val="90000"/>
                <a:hueOff val="0"/>
                <a:satOff val="0"/>
                <a:lumOff val="0"/>
                <a:alphaOff val="-24000"/>
                <a:tint val="44000"/>
                <a:satMod val="165000"/>
              </a:schemeClr>
            </a:gs>
            <a:gs pos="93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16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24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Safety</a:t>
          </a:r>
        </a:p>
      </dsp:txBody>
      <dsp:txXfrm>
        <a:off x="960514" y="2446161"/>
        <a:ext cx="7661871" cy="489362"/>
      </dsp:txXfrm>
    </dsp:sp>
    <dsp:sp modelId="{97A29129-90E1-42A9-82FB-CA2F68D6E64D}">
      <dsp:nvSpPr>
        <dsp:cNvPr id="0" name=""/>
        <dsp:cNvSpPr/>
      </dsp:nvSpPr>
      <dsp:spPr>
        <a:xfrm>
          <a:off x="654663" y="2384991"/>
          <a:ext cx="611703" cy="61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1377907-3C0D-4B22-90A4-A4C938DB4E5B}">
      <dsp:nvSpPr>
        <dsp:cNvPr id="0" name=""/>
        <dsp:cNvSpPr/>
      </dsp:nvSpPr>
      <dsp:spPr>
        <a:xfrm>
          <a:off x="776445" y="3180112"/>
          <a:ext cx="7845940" cy="48936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70000"/>
                <a:satMod val="130000"/>
              </a:schemeClr>
            </a:gs>
            <a:gs pos="43000">
              <a:schemeClr val="accent2">
                <a:alpha val="90000"/>
                <a:hueOff val="0"/>
                <a:satOff val="0"/>
                <a:lumOff val="0"/>
                <a:alphaOff val="-32000"/>
                <a:tint val="44000"/>
                <a:satMod val="165000"/>
              </a:schemeClr>
            </a:gs>
            <a:gs pos="93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16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32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Time</a:t>
          </a:r>
        </a:p>
      </dsp:txBody>
      <dsp:txXfrm>
        <a:off x="776445" y="3180112"/>
        <a:ext cx="7845940" cy="489362"/>
      </dsp:txXfrm>
    </dsp:sp>
    <dsp:sp modelId="{4548CEE5-47B3-4BCC-A7DE-FB1947E02B8A}">
      <dsp:nvSpPr>
        <dsp:cNvPr id="0" name=""/>
        <dsp:cNvSpPr/>
      </dsp:nvSpPr>
      <dsp:spPr>
        <a:xfrm>
          <a:off x="470594" y="3118942"/>
          <a:ext cx="611703" cy="61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9F7C6A-18CA-459D-9686-41D56C148061}">
      <dsp:nvSpPr>
        <dsp:cNvPr id="0" name=""/>
        <dsp:cNvSpPr/>
      </dsp:nvSpPr>
      <dsp:spPr>
        <a:xfrm>
          <a:off x="373911" y="3914063"/>
          <a:ext cx="8248474" cy="48936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0000"/>
                <a:satMod val="130000"/>
              </a:schemeClr>
            </a:gs>
            <a:gs pos="43000">
              <a:schemeClr val="accent2">
                <a:alpha val="90000"/>
                <a:hueOff val="0"/>
                <a:satOff val="0"/>
                <a:lumOff val="0"/>
                <a:alphaOff val="-40000"/>
                <a:tint val="44000"/>
                <a:satMod val="165000"/>
              </a:schemeClr>
            </a:gs>
            <a:gs pos="93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16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4000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43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Reliability</a:t>
          </a:r>
        </a:p>
      </dsp:txBody>
      <dsp:txXfrm>
        <a:off x="373911" y="3914063"/>
        <a:ext cx="8248474" cy="489362"/>
      </dsp:txXfrm>
    </dsp:sp>
    <dsp:sp modelId="{BFD1D638-9E14-4E71-AB34-07E0EB9B5A47}">
      <dsp:nvSpPr>
        <dsp:cNvPr id="0" name=""/>
        <dsp:cNvSpPr/>
      </dsp:nvSpPr>
      <dsp:spPr>
        <a:xfrm>
          <a:off x="68060" y="3852892"/>
          <a:ext cx="611703" cy="611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D0C9-8621-4BAE-8903-159BB2A79206}">
      <dsp:nvSpPr>
        <dsp:cNvPr id="0" name=""/>
        <dsp:cNvSpPr/>
      </dsp:nvSpPr>
      <dsp:spPr>
        <a:xfrm rot="16200000">
          <a:off x="-930609" y="931492"/>
          <a:ext cx="4160520" cy="2297534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a remote or voice controlled boat for underwater exploration. </a:t>
          </a:r>
        </a:p>
      </dsp:txBody>
      <dsp:txXfrm rot="5400000">
        <a:off x="884" y="832103"/>
        <a:ext cx="2297534" cy="2496312"/>
      </dsp:txXfrm>
    </dsp:sp>
    <dsp:sp modelId="{C05AE9BD-0BD2-4816-B1EE-99DB91911CED}">
      <dsp:nvSpPr>
        <dsp:cNvPr id="0" name=""/>
        <dsp:cNvSpPr/>
      </dsp:nvSpPr>
      <dsp:spPr>
        <a:xfrm rot="16200000">
          <a:off x="1539240" y="931492"/>
          <a:ext cx="4160520" cy="2297534"/>
        </a:xfrm>
        <a:prstGeom prst="flowChartManualOperation">
          <a:avLst/>
        </a:prstGeom>
        <a:solidFill>
          <a:schemeClr val="accent2">
            <a:shade val="80000"/>
            <a:hueOff val="301476"/>
            <a:satOff val="-19508"/>
            <a:lumOff val="178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80000"/>
              <a:hueOff val="301476"/>
              <a:satOff val="-19508"/>
              <a:lumOff val="17811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a camera to capture fish images and transmit them to the user’s laptop via wireless connection. </a:t>
          </a:r>
          <a:endParaRPr lang="en-US" sz="2000" kern="1200" dirty="0"/>
        </a:p>
      </dsp:txBody>
      <dsp:txXfrm rot="5400000">
        <a:off x="2470733" y="832103"/>
        <a:ext cx="2297534" cy="2496312"/>
      </dsp:txXfrm>
    </dsp:sp>
    <dsp:sp modelId="{5EEA3961-1326-490B-B240-EF540F7D9241}">
      <dsp:nvSpPr>
        <dsp:cNvPr id="0" name=""/>
        <dsp:cNvSpPr/>
      </dsp:nvSpPr>
      <dsp:spPr>
        <a:xfrm rot="16200000">
          <a:off x="4009089" y="931492"/>
          <a:ext cx="4160520" cy="2297534"/>
        </a:xfrm>
        <a:prstGeom prst="flowChartManualOperation">
          <a:avLst/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80000"/>
              <a:hueOff val="602952"/>
              <a:satOff val="-39016"/>
              <a:lumOff val="35622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Fish images will be classified using Convolutional Neural Networks</a:t>
          </a:r>
        </a:p>
      </dsp:txBody>
      <dsp:txXfrm rot="5400000">
        <a:off x="4940582" y="832103"/>
        <a:ext cx="2297534" cy="2496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D2F58-6FC2-4459-8CA5-36A183510BEC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E6F68-02E2-45FB-89EA-535889D92B00}">
      <dsp:nvSpPr>
        <dsp:cNvPr id="0" name=""/>
        <dsp:cNvSpPr/>
      </dsp:nvSpPr>
      <dsp:spPr>
        <a:xfrm>
          <a:off x="385876" y="252799"/>
          <a:ext cx="7776903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16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Balancing on water</a:t>
          </a:r>
        </a:p>
      </dsp:txBody>
      <dsp:txXfrm>
        <a:off x="385876" y="252799"/>
        <a:ext cx="7776903" cy="505407"/>
      </dsp:txXfrm>
    </dsp:sp>
    <dsp:sp modelId="{06AB3138-9D20-4931-9B7E-669F3F39D4E5}">
      <dsp:nvSpPr>
        <dsp:cNvPr id="0" name=""/>
        <dsp:cNvSpPr/>
      </dsp:nvSpPr>
      <dsp:spPr>
        <a:xfrm>
          <a:off x="69996" y="189623"/>
          <a:ext cx="631758" cy="631758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BB54EC-BE9D-4B8B-8D97-0CB7B173DAB5}">
      <dsp:nvSpPr>
        <dsp:cNvPr id="0" name=""/>
        <dsp:cNvSpPr/>
      </dsp:nvSpPr>
      <dsp:spPr>
        <a:xfrm>
          <a:off x="801608" y="1010814"/>
          <a:ext cx="7361171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16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Control the motion</a:t>
          </a:r>
        </a:p>
      </dsp:txBody>
      <dsp:txXfrm>
        <a:off x="801608" y="1010814"/>
        <a:ext cx="7361171" cy="505407"/>
      </dsp:txXfrm>
    </dsp:sp>
    <dsp:sp modelId="{30B7666B-5690-4D22-818F-4F1AB67414EE}">
      <dsp:nvSpPr>
        <dsp:cNvPr id="0" name=""/>
        <dsp:cNvSpPr/>
      </dsp:nvSpPr>
      <dsp:spPr>
        <a:xfrm>
          <a:off x="485728" y="947638"/>
          <a:ext cx="631758" cy="631758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553F25-F2BC-4DFC-BD31-E4B51C3D71D7}">
      <dsp:nvSpPr>
        <dsp:cNvPr id="0" name=""/>
        <dsp:cNvSpPr/>
      </dsp:nvSpPr>
      <dsp:spPr>
        <a:xfrm>
          <a:off x="991711" y="1768829"/>
          <a:ext cx="7171067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16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of camera to capture images</a:t>
          </a:r>
        </a:p>
      </dsp:txBody>
      <dsp:txXfrm>
        <a:off x="991711" y="1768829"/>
        <a:ext cx="7171067" cy="505407"/>
      </dsp:txXfrm>
    </dsp:sp>
    <dsp:sp modelId="{ED8759AE-8EBF-44D6-9B2B-DB78D5CBF7CF}">
      <dsp:nvSpPr>
        <dsp:cNvPr id="0" name=""/>
        <dsp:cNvSpPr/>
      </dsp:nvSpPr>
      <dsp:spPr>
        <a:xfrm>
          <a:off x="675832" y="1705653"/>
          <a:ext cx="631758" cy="631758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B95119-65B6-4117-BBA2-9F590A325F0E}">
      <dsp:nvSpPr>
        <dsp:cNvPr id="0" name=""/>
        <dsp:cNvSpPr/>
      </dsp:nvSpPr>
      <dsp:spPr>
        <a:xfrm>
          <a:off x="991711" y="2526363"/>
          <a:ext cx="7171067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16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Receiving and storing of images</a:t>
          </a:r>
        </a:p>
      </dsp:txBody>
      <dsp:txXfrm>
        <a:off x="991711" y="2526363"/>
        <a:ext cx="7171067" cy="505407"/>
      </dsp:txXfrm>
    </dsp:sp>
    <dsp:sp modelId="{160AC9B3-E8A8-4405-875F-227847C57AC0}">
      <dsp:nvSpPr>
        <dsp:cNvPr id="0" name=""/>
        <dsp:cNvSpPr/>
      </dsp:nvSpPr>
      <dsp:spPr>
        <a:xfrm>
          <a:off x="675832" y="2463187"/>
          <a:ext cx="631758" cy="631758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928085-6C48-431F-ACEC-03A40E850286}">
      <dsp:nvSpPr>
        <dsp:cNvPr id="0" name=""/>
        <dsp:cNvSpPr/>
      </dsp:nvSpPr>
      <dsp:spPr>
        <a:xfrm>
          <a:off x="801608" y="3284378"/>
          <a:ext cx="7361171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16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of Machine learning algorithm</a:t>
          </a:r>
        </a:p>
      </dsp:txBody>
      <dsp:txXfrm>
        <a:off x="801608" y="3284378"/>
        <a:ext cx="7361171" cy="505407"/>
      </dsp:txXfrm>
    </dsp:sp>
    <dsp:sp modelId="{9FC6C91C-A08E-4A68-B9FF-4F125533F56B}">
      <dsp:nvSpPr>
        <dsp:cNvPr id="0" name=""/>
        <dsp:cNvSpPr/>
      </dsp:nvSpPr>
      <dsp:spPr>
        <a:xfrm>
          <a:off x="485728" y="3221202"/>
          <a:ext cx="631758" cy="631758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135A625-6DDC-4860-8D1F-956F4B954726}">
      <dsp:nvSpPr>
        <dsp:cNvPr id="0" name=""/>
        <dsp:cNvSpPr/>
      </dsp:nvSpPr>
      <dsp:spPr>
        <a:xfrm>
          <a:off x="385876" y="4042393"/>
          <a:ext cx="7776903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16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Generate Output</a:t>
          </a:r>
        </a:p>
      </dsp:txBody>
      <dsp:txXfrm>
        <a:off x="385876" y="4042393"/>
        <a:ext cx="7776903" cy="505407"/>
      </dsp:txXfrm>
    </dsp:sp>
    <dsp:sp modelId="{D3CD5CE3-034E-4029-B1CF-18A2EAA8257A}">
      <dsp:nvSpPr>
        <dsp:cNvPr id="0" name=""/>
        <dsp:cNvSpPr/>
      </dsp:nvSpPr>
      <dsp:spPr>
        <a:xfrm>
          <a:off x="69996" y="3979217"/>
          <a:ext cx="631758" cy="631758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5D667-FAD9-43B4-8CC7-91ED219C5235}">
      <dsp:nvSpPr>
        <dsp:cNvPr id="0" name=""/>
        <dsp:cNvSpPr/>
      </dsp:nvSpPr>
      <dsp:spPr>
        <a:xfrm>
          <a:off x="932689" y="2902"/>
          <a:ext cx="3387584" cy="1529878"/>
        </a:xfrm>
        <a:prstGeom prst="hexagon">
          <a:avLst/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b="1" kern="1200" dirty="0"/>
            <a:t>Connectivity</a:t>
          </a:r>
        </a:p>
      </dsp:txBody>
      <dsp:txXfrm>
        <a:off x="1342478" y="187968"/>
        <a:ext cx="2568007" cy="1159746"/>
      </dsp:txXfrm>
    </dsp:sp>
    <dsp:sp modelId="{0D7C19C0-4CB9-4E7B-B2B2-B044860DC940}">
      <dsp:nvSpPr>
        <dsp:cNvPr id="0" name=""/>
        <dsp:cNvSpPr/>
      </dsp:nvSpPr>
      <dsp:spPr>
        <a:xfrm>
          <a:off x="4575254" y="2902"/>
          <a:ext cx="2874055" cy="1529878"/>
        </a:xfrm>
        <a:prstGeom prst="hexagon">
          <a:avLst/>
        </a:prstGeom>
        <a:solidFill>
          <a:srgbClr val="86C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b="1" i="0" kern="1200" dirty="0"/>
            <a:t>Usability</a:t>
          </a:r>
          <a:endParaRPr lang="en-GB" sz="2400" b="1" kern="1200" dirty="0"/>
        </a:p>
      </dsp:txBody>
      <dsp:txXfrm>
        <a:off x="4942248" y="198255"/>
        <a:ext cx="2140067" cy="1139172"/>
      </dsp:txXfrm>
    </dsp:sp>
    <dsp:sp modelId="{E1C5B2DB-48E1-4259-8C5A-30681DAE721C}">
      <dsp:nvSpPr>
        <dsp:cNvPr id="0" name=""/>
        <dsp:cNvSpPr/>
      </dsp:nvSpPr>
      <dsp:spPr>
        <a:xfrm>
          <a:off x="848087" y="1787760"/>
          <a:ext cx="3342912" cy="1529878"/>
        </a:xfrm>
        <a:prstGeom prst="hexagon">
          <a:avLst/>
        </a:prstGeom>
        <a:solidFill>
          <a:srgbClr val="86C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b="1" i="0" kern="1200" dirty="0"/>
            <a:t>Environmental</a:t>
          </a:r>
          <a:endParaRPr lang="en-GB" sz="2400" b="1" kern="1200" dirty="0"/>
        </a:p>
      </dsp:txBody>
      <dsp:txXfrm>
        <a:off x="1254153" y="1973595"/>
        <a:ext cx="2530780" cy="1158208"/>
      </dsp:txXfrm>
    </dsp:sp>
    <dsp:sp modelId="{4E85B53B-6BAA-4DD0-9284-766F495C308E}">
      <dsp:nvSpPr>
        <dsp:cNvPr id="0" name=""/>
        <dsp:cNvSpPr/>
      </dsp:nvSpPr>
      <dsp:spPr>
        <a:xfrm>
          <a:off x="4445979" y="1787760"/>
          <a:ext cx="3087932" cy="1529878"/>
        </a:xfrm>
        <a:prstGeom prst="hexagon">
          <a:avLst/>
        </a:prstGeom>
        <a:solidFill>
          <a:srgbClr val="1E71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Performance</a:t>
          </a:r>
          <a:endParaRPr lang="en-GB" sz="2400" b="1" kern="1200" dirty="0"/>
        </a:p>
      </dsp:txBody>
      <dsp:txXfrm>
        <a:off x="4830797" y="1978413"/>
        <a:ext cx="2318297" cy="1148572"/>
      </dsp:txXfrm>
    </dsp:sp>
    <dsp:sp modelId="{EB420C01-E00D-4E72-8FBB-2129BAAAF488}">
      <dsp:nvSpPr>
        <dsp:cNvPr id="0" name=""/>
        <dsp:cNvSpPr/>
      </dsp:nvSpPr>
      <dsp:spPr>
        <a:xfrm>
          <a:off x="2916101" y="3572619"/>
          <a:ext cx="2549797" cy="1529878"/>
        </a:xfrm>
        <a:prstGeom prst="hexagon">
          <a:avLst/>
        </a:prstGeom>
        <a:solidFill>
          <a:srgbClr val="86CE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Reliability</a:t>
          </a:r>
          <a:endParaRPr lang="en-GB" sz="1800" b="1" kern="1200" dirty="0"/>
        </a:p>
      </dsp:txBody>
      <dsp:txXfrm>
        <a:off x="3256074" y="3776603"/>
        <a:ext cx="1869851" cy="1121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B4F1C-461C-4D3D-A529-A37AC55A2D29}">
      <dsp:nvSpPr>
        <dsp:cNvPr id="0" name=""/>
        <dsp:cNvSpPr/>
      </dsp:nvSpPr>
      <dsp:spPr>
        <a:xfrm>
          <a:off x="1339846" y="878"/>
          <a:ext cx="5149929" cy="46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339846" y="878"/>
        <a:ext cx="5149929" cy="468175"/>
      </dsp:txXfrm>
    </dsp:sp>
    <dsp:sp modelId="{8CDB4AA2-3B72-423A-9C81-330ABE2A967E}">
      <dsp:nvSpPr>
        <dsp:cNvPr id="0" name=""/>
        <dsp:cNvSpPr/>
      </dsp:nvSpPr>
      <dsp:spPr>
        <a:xfrm>
          <a:off x="1339846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5C9B11-158F-414D-A01A-F7BEDCAC8921}">
      <dsp:nvSpPr>
        <dsp:cNvPr id="0" name=""/>
        <dsp:cNvSpPr/>
      </dsp:nvSpPr>
      <dsp:spPr>
        <a:xfrm>
          <a:off x="2063697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E836E-4D4C-4AB7-870C-36D9D0681715}">
      <dsp:nvSpPr>
        <dsp:cNvPr id="0" name=""/>
        <dsp:cNvSpPr/>
      </dsp:nvSpPr>
      <dsp:spPr>
        <a:xfrm>
          <a:off x="2788120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6CCCD-7253-4EC0-8580-5F37C6159BD9}">
      <dsp:nvSpPr>
        <dsp:cNvPr id="0" name=""/>
        <dsp:cNvSpPr/>
      </dsp:nvSpPr>
      <dsp:spPr>
        <a:xfrm>
          <a:off x="3511972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DB0E6-11BE-4B04-A781-717C4440DF74}">
      <dsp:nvSpPr>
        <dsp:cNvPr id="0" name=""/>
        <dsp:cNvSpPr/>
      </dsp:nvSpPr>
      <dsp:spPr>
        <a:xfrm>
          <a:off x="4236395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DD347-1DA9-4B23-A74F-86412EF6BF4F}">
      <dsp:nvSpPr>
        <dsp:cNvPr id="0" name=""/>
        <dsp:cNvSpPr/>
      </dsp:nvSpPr>
      <dsp:spPr>
        <a:xfrm>
          <a:off x="4960246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158E9-6F44-49DE-AD78-0F9DFA85FF7E}">
      <dsp:nvSpPr>
        <dsp:cNvPr id="0" name=""/>
        <dsp:cNvSpPr/>
      </dsp:nvSpPr>
      <dsp:spPr>
        <a:xfrm>
          <a:off x="5684670" y="469054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6F298-77D8-48B1-826E-E46111FD15F1}">
      <dsp:nvSpPr>
        <dsp:cNvPr id="0" name=""/>
        <dsp:cNvSpPr/>
      </dsp:nvSpPr>
      <dsp:spPr>
        <a:xfrm>
          <a:off x="1357505" y="564423"/>
          <a:ext cx="5181560" cy="762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Challenges of visual recognition algorithms</a:t>
          </a:r>
        </a:p>
      </dsp:txBody>
      <dsp:txXfrm>
        <a:off x="1357505" y="564423"/>
        <a:ext cx="5181560" cy="762952"/>
      </dsp:txXfrm>
    </dsp:sp>
    <dsp:sp modelId="{87735328-7783-4837-991A-6EE0ACC5CC66}">
      <dsp:nvSpPr>
        <dsp:cNvPr id="0" name=""/>
        <dsp:cNvSpPr/>
      </dsp:nvSpPr>
      <dsp:spPr>
        <a:xfrm>
          <a:off x="1339846" y="1483785"/>
          <a:ext cx="5149929" cy="46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339846" y="1483785"/>
        <a:ext cx="5149929" cy="468175"/>
      </dsp:txXfrm>
    </dsp:sp>
    <dsp:sp modelId="{8F080B7B-2680-49B9-BDDB-199A28CDF787}">
      <dsp:nvSpPr>
        <dsp:cNvPr id="0" name=""/>
        <dsp:cNvSpPr/>
      </dsp:nvSpPr>
      <dsp:spPr>
        <a:xfrm>
          <a:off x="1339846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C6E75-3A72-41EB-8231-8DD08FCA729E}">
      <dsp:nvSpPr>
        <dsp:cNvPr id="0" name=""/>
        <dsp:cNvSpPr/>
      </dsp:nvSpPr>
      <dsp:spPr>
        <a:xfrm>
          <a:off x="2063697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9D721-18A7-48FC-9E26-69E927D6CE5B}">
      <dsp:nvSpPr>
        <dsp:cNvPr id="0" name=""/>
        <dsp:cNvSpPr/>
      </dsp:nvSpPr>
      <dsp:spPr>
        <a:xfrm>
          <a:off x="2788120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7DF83-988B-4016-955B-6DAFC6F6B7E1}">
      <dsp:nvSpPr>
        <dsp:cNvPr id="0" name=""/>
        <dsp:cNvSpPr/>
      </dsp:nvSpPr>
      <dsp:spPr>
        <a:xfrm>
          <a:off x="3511972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C858C-75B8-4C5D-8600-33D6DDDAAB7E}">
      <dsp:nvSpPr>
        <dsp:cNvPr id="0" name=""/>
        <dsp:cNvSpPr/>
      </dsp:nvSpPr>
      <dsp:spPr>
        <a:xfrm>
          <a:off x="4236395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D1026-DF6B-4518-9995-22BFB111212F}">
      <dsp:nvSpPr>
        <dsp:cNvPr id="0" name=""/>
        <dsp:cNvSpPr/>
      </dsp:nvSpPr>
      <dsp:spPr>
        <a:xfrm>
          <a:off x="4960246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06FD59-5047-4AD8-99B1-24FAC3E604E6}">
      <dsp:nvSpPr>
        <dsp:cNvPr id="0" name=""/>
        <dsp:cNvSpPr/>
      </dsp:nvSpPr>
      <dsp:spPr>
        <a:xfrm>
          <a:off x="5684670" y="1951960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87FD59-658C-44EA-9655-BB112B521628}">
      <dsp:nvSpPr>
        <dsp:cNvPr id="0" name=""/>
        <dsp:cNvSpPr/>
      </dsp:nvSpPr>
      <dsp:spPr>
        <a:xfrm>
          <a:off x="1375138" y="2047329"/>
          <a:ext cx="5146294" cy="762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Data driven approaches</a:t>
          </a:r>
        </a:p>
      </dsp:txBody>
      <dsp:txXfrm>
        <a:off x="1375138" y="2047329"/>
        <a:ext cx="5146294" cy="762952"/>
      </dsp:txXfrm>
    </dsp:sp>
    <dsp:sp modelId="{702DAA53-8602-4DE2-8FB6-5F9EC60815A4}">
      <dsp:nvSpPr>
        <dsp:cNvPr id="0" name=""/>
        <dsp:cNvSpPr/>
      </dsp:nvSpPr>
      <dsp:spPr>
        <a:xfrm>
          <a:off x="1339846" y="2966692"/>
          <a:ext cx="5149929" cy="46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1339846" y="2966692"/>
        <a:ext cx="5149929" cy="468175"/>
      </dsp:txXfrm>
    </dsp:sp>
    <dsp:sp modelId="{1809BD04-CADF-4ECA-872F-8B858ECE5960}">
      <dsp:nvSpPr>
        <dsp:cNvPr id="0" name=""/>
        <dsp:cNvSpPr/>
      </dsp:nvSpPr>
      <dsp:spPr>
        <a:xfrm>
          <a:off x="1339846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5CC7A-7C7D-441E-B8FF-2B30E432FB2E}">
      <dsp:nvSpPr>
        <dsp:cNvPr id="0" name=""/>
        <dsp:cNvSpPr/>
      </dsp:nvSpPr>
      <dsp:spPr>
        <a:xfrm>
          <a:off x="2063697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85568-971B-475A-B3FA-442740F33430}">
      <dsp:nvSpPr>
        <dsp:cNvPr id="0" name=""/>
        <dsp:cNvSpPr/>
      </dsp:nvSpPr>
      <dsp:spPr>
        <a:xfrm>
          <a:off x="2788120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7EEEC-F360-42B9-A630-3494BEE9A5DC}">
      <dsp:nvSpPr>
        <dsp:cNvPr id="0" name=""/>
        <dsp:cNvSpPr/>
      </dsp:nvSpPr>
      <dsp:spPr>
        <a:xfrm>
          <a:off x="3511972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10784-467D-4908-90E4-1DA1140C3513}">
      <dsp:nvSpPr>
        <dsp:cNvPr id="0" name=""/>
        <dsp:cNvSpPr/>
      </dsp:nvSpPr>
      <dsp:spPr>
        <a:xfrm>
          <a:off x="4236395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452BF-6474-48ED-BBBD-37148809B286}">
      <dsp:nvSpPr>
        <dsp:cNvPr id="0" name=""/>
        <dsp:cNvSpPr/>
      </dsp:nvSpPr>
      <dsp:spPr>
        <a:xfrm>
          <a:off x="4960246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CB3C14-58E9-4472-819D-B9F1C1F4FAAF}">
      <dsp:nvSpPr>
        <dsp:cNvPr id="0" name=""/>
        <dsp:cNvSpPr/>
      </dsp:nvSpPr>
      <dsp:spPr>
        <a:xfrm>
          <a:off x="5684670" y="3434867"/>
          <a:ext cx="1205083" cy="95369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E85FA-B35C-4CD8-AE4C-0E67925410A6}">
      <dsp:nvSpPr>
        <dsp:cNvPr id="0" name=""/>
        <dsp:cNvSpPr/>
      </dsp:nvSpPr>
      <dsp:spPr>
        <a:xfrm>
          <a:off x="1419560" y="3530236"/>
          <a:ext cx="5057450" cy="762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CNN -  opted for fish classification</a:t>
          </a:r>
        </a:p>
      </dsp:txBody>
      <dsp:txXfrm>
        <a:off x="1419560" y="3530236"/>
        <a:ext cx="5057450" cy="762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EFA39-42AE-4C39-9C52-24F4A46158FB}">
      <dsp:nvSpPr>
        <dsp:cNvPr id="0" name=""/>
        <dsp:cNvSpPr/>
      </dsp:nvSpPr>
      <dsp:spPr>
        <a:xfrm>
          <a:off x="0" y="3349118"/>
          <a:ext cx="8610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9EB95-F2DC-4C19-9E95-A9D5ECF91D42}">
      <dsp:nvSpPr>
        <dsp:cNvPr id="0" name=""/>
        <dsp:cNvSpPr/>
      </dsp:nvSpPr>
      <dsp:spPr>
        <a:xfrm>
          <a:off x="0" y="827879"/>
          <a:ext cx="8610600" cy="0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9CFB-5CD7-43B6-A12B-4337E538154C}">
      <dsp:nvSpPr>
        <dsp:cNvPr id="0" name=""/>
        <dsp:cNvSpPr/>
      </dsp:nvSpPr>
      <dsp:spPr>
        <a:xfrm>
          <a:off x="2238755" y="1325"/>
          <a:ext cx="6371844" cy="82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eorgia" panose="02040502050405020303" pitchFamily="18" charset="0"/>
            </a:rPr>
            <a:t>The number of times the entire dataset is passed forward &amp; backward through the neural network model</a:t>
          </a:r>
        </a:p>
      </dsp:txBody>
      <dsp:txXfrm>
        <a:off x="2238755" y="1325"/>
        <a:ext cx="6371844" cy="826554"/>
      </dsp:txXfrm>
    </dsp:sp>
    <dsp:sp modelId="{FF02B47B-CCB9-4610-884C-04FCD7223106}">
      <dsp:nvSpPr>
        <dsp:cNvPr id="0" name=""/>
        <dsp:cNvSpPr/>
      </dsp:nvSpPr>
      <dsp:spPr>
        <a:xfrm>
          <a:off x="0" y="1325"/>
          <a:ext cx="2238756" cy="8265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latin typeface="Georgia" panose="02040502050405020303" pitchFamily="18" charset="0"/>
            </a:rPr>
            <a:t>Epochs</a:t>
          </a:r>
          <a:endParaRPr lang="en-US" sz="1800" i="1" kern="1200" dirty="0">
            <a:latin typeface="Georgia" panose="02040502050405020303" pitchFamily="18" charset="0"/>
          </a:endParaRPr>
        </a:p>
      </dsp:txBody>
      <dsp:txXfrm>
        <a:off x="40356" y="41681"/>
        <a:ext cx="2158044" cy="786198"/>
      </dsp:txXfrm>
    </dsp:sp>
    <dsp:sp modelId="{4709B201-4C39-4E73-9D51-FA0F688A8B3F}">
      <dsp:nvSpPr>
        <dsp:cNvPr id="0" name=""/>
        <dsp:cNvSpPr/>
      </dsp:nvSpPr>
      <dsp:spPr>
        <a:xfrm>
          <a:off x="0" y="825200"/>
          <a:ext cx="8610600" cy="165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eorgia" panose="02040502050405020303" pitchFamily="18" charset="0"/>
            </a:rPr>
            <a:t>As the no. of epochs increase, so does performance. However, it should be restricted such that it does not cause overfitting. </a:t>
          </a:r>
        </a:p>
      </dsp:txBody>
      <dsp:txXfrm>
        <a:off x="0" y="825200"/>
        <a:ext cx="8610600" cy="1653356"/>
      </dsp:txXfrm>
    </dsp:sp>
    <dsp:sp modelId="{52B01990-BD82-4CD7-979F-DB7715C1F2D3}">
      <dsp:nvSpPr>
        <dsp:cNvPr id="0" name=""/>
        <dsp:cNvSpPr/>
      </dsp:nvSpPr>
      <dsp:spPr>
        <a:xfrm>
          <a:off x="2238755" y="2514604"/>
          <a:ext cx="6371844" cy="826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Georgia" panose="02040502050405020303" pitchFamily="18" charset="0"/>
            </a:rPr>
            <a:t>  Defines the number of samples that will be propagated through the </a:t>
          </a:r>
          <a:r>
            <a:rPr lang="en-GB" sz="1400" kern="1200" dirty="0">
              <a:solidFill>
                <a:schemeClr val="bg1"/>
              </a:solidFill>
              <a:latin typeface="Georgia" panose="02040502050405020303" pitchFamily="18" charset="0"/>
            </a:rPr>
            <a:t>x</a:t>
          </a:r>
          <a:r>
            <a:rPr lang="en-GB" sz="1400" kern="1200" dirty="0">
              <a:latin typeface="Georgia" panose="02040502050405020303" pitchFamily="18" charset="0"/>
            </a:rPr>
            <a:t>network</a:t>
          </a:r>
          <a:endParaRPr lang="en-US" sz="1400" kern="1200" dirty="0">
            <a:latin typeface="Georgia" panose="02040502050405020303" pitchFamily="18" charset="0"/>
          </a:endParaRPr>
        </a:p>
      </dsp:txBody>
      <dsp:txXfrm>
        <a:off x="2238755" y="2514604"/>
        <a:ext cx="6371844" cy="826554"/>
      </dsp:txXfrm>
    </dsp:sp>
    <dsp:sp modelId="{0A60990E-6469-450A-9375-00108DB56D2E}">
      <dsp:nvSpPr>
        <dsp:cNvPr id="0" name=""/>
        <dsp:cNvSpPr/>
      </dsp:nvSpPr>
      <dsp:spPr>
        <a:xfrm>
          <a:off x="38103" y="2514604"/>
          <a:ext cx="2238756" cy="8265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alpha val="90000"/>
              <a:hueOff val="0"/>
              <a:satOff val="0"/>
              <a:lumOff val="0"/>
              <a:alphaOff val="-40000"/>
              <a:shade val="9000"/>
              <a:alpha val="48000"/>
              <a:satMod val="10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latin typeface="Georgia" panose="02040502050405020303" pitchFamily="18" charset="0"/>
            </a:rPr>
            <a:t>Batch Size</a:t>
          </a:r>
          <a:endParaRPr lang="en-US" sz="1800" i="1" kern="1200" dirty="0">
            <a:latin typeface="Georgia" panose="02040502050405020303" pitchFamily="18" charset="0"/>
          </a:endParaRPr>
        </a:p>
      </dsp:txBody>
      <dsp:txXfrm>
        <a:off x="78459" y="2554960"/>
        <a:ext cx="2158044" cy="786198"/>
      </dsp:txXfrm>
    </dsp:sp>
    <dsp:sp modelId="{1AFF6907-6D2D-41B7-A879-4433DE60FE3E}">
      <dsp:nvSpPr>
        <dsp:cNvPr id="0" name=""/>
        <dsp:cNvSpPr/>
      </dsp:nvSpPr>
      <dsp:spPr>
        <a:xfrm>
          <a:off x="0" y="3349118"/>
          <a:ext cx="8610600" cy="165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Georgia" panose="02040502050405020303" pitchFamily="18" charset="0"/>
            </a:rPr>
            <a:t>Large batch size increases the performance in terms of accuracy and regularization but should not cause overfitting.</a:t>
          </a:r>
          <a:endParaRPr lang="en-US" sz="1600" kern="1200" dirty="0">
            <a:latin typeface="Georgia" panose="02040502050405020303" pitchFamily="18" charset="0"/>
          </a:endParaRPr>
        </a:p>
      </dsp:txBody>
      <dsp:txXfrm>
        <a:off x="0" y="3349118"/>
        <a:ext cx="8610600" cy="16533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B1D6D-4E84-488B-B025-FAB76C721E5C}">
      <dsp:nvSpPr>
        <dsp:cNvPr id="0" name=""/>
        <dsp:cNvSpPr/>
      </dsp:nvSpPr>
      <dsp:spPr>
        <a:xfrm>
          <a:off x="0" y="4161754"/>
          <a:ext cx="8447965" cy="0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3793F-6A97-4645-B434-3F18A4CD7B6E}">
      <dsp:nvSpPr>
        <dsp:cNvPr id="0" name=""/>
        <dsp:cNvSpPr/>
      </dsp:nvSpPr>
      <dsp:spPr>
        <a:xfrm>
          <a:off x="0" y="2727275"/>
          <a:ext cx="8447965" cy="0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5642A-7FCE-4707-A0F7-9BDAAB09342D}">
      <dsp:nvSpPr>
        <dsp:cNvPr id="0" name=""/>
        <dsp:cNvSpPr/>
      </dsp:nvSpPr>
      <dsp:spPr>
        <a:xfrm>
          <a:off x="0" y="473229"/>
          <a:ext cx="8447965" cy="0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ED098-3849-4E82-8EE3-F31E0F80D4C5}">
      <dsp:nvSpPr>
        <dsp:cNvPr id="0" name=""/>
        <dsp:cNvSpPr/>
      </dsp:nvSpPr>
      <dsp:spPr>
        <a:xfrm>
          <a:off x="2196470" y="2955"/>
          <a:ext cx="6251494" cy="47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Their task is to convert input signal in a node to an output signal which will then be an input signal to the next node. </a:t>
          </a:r>
        </a:p>
      </dsp:txBody>
      <dsp:txXfrm>
        <a:off x="2196470" y="2955"/>
        <a:ext cx="6251494" cy="470274"/>
      </dsp:txXfrm>
    </dsp:sp>
    <dsp:sp modelId="{1FF6B44C-9345-40D0-B822-8788BC1BEC29}">
      <dsp:nvSpPr>
        <dsp:cNvPr id="0" name=""/>
        <dsp:cNvSpPr/>
      </dsp:nvSpPr>
      <dsp:spPr>
        <a:xfrm>
          <a:off x="0" y="2955"/>
          <a:ext cx="2196470" cy="4702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Georgia" panose="02040502050405020303" pitchFamily="18" charset="0"/>
            </a:rPr>
            <a:t>Activation Function</a:t>
          </a:r>
          <a:endParaRPr lang="en-US" sz="1600" kern="1200" dirty="0">
            <a:latin typeface="Georgia" panose="02040502050405020303" pitchFamily="18" charset="0"/>
          </a:endParaRPr>
        </a:p>
      </dsp:txBody>
      <dsp:txXfrm>
        <a:off x="22961" y="25916"/>
        <a:ext cx="2150548" cy="447313"/>
      </dsp:txXfrm>
    </dsp:sp>
    <dsp:sp modelId="{763DD8BE-D69B-433D-82A3-F62CEA3E24B7}">
      <dsp:nvSpPr>
        <dsp:cNvPr id="0" name=""/>
        <dsp:cNvSpPr/>
      </dsp:nvSpPr>
      <dsp:spPr>
        <a:xfrm>
          <a:off x="0" y="473229"/>
          <a:ext cx="8447965" cy="176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16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1600" kern="1200" dirty="0">
              <a:latin typeface="Georgia" panose="02040502050405020303" pitchFamily="18" charset="0"/>
            </a:rPr>
            <a:t>Introduce non-linear properties to the neural network.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600" kern="1200" dirty="0">
              <a:latin typeface="Georgia" panose="02040502050405020303" pitchFamily="18" charset="0"/>
            </a:rPr>
            <a:t>ReLu is widely used for their convenient properties. </a:t>
          </a:r>
          <a:endParaRPr lang="en-US" sz="16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1600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1600" kern="1200" dirty="0">
            <a:latin typeface="Georgia" panose="02040502050405020303" pitchFamily="18" charset="0"/>
          </a:endParaRPr>
        </a:p>
      </dsp:txBody>
      <dsp:txXfrm>
        <a:off x="0" y="473229"/>
        <a:ext cx="8447965" cy="1760257"/>
      </dsp:txXfrm>
    </dsp:sp>
    <dsp:sp modelId="{304CB8C4-9276-4DF4-94FC-699FEF425024}">
      <dsp:nvSpPr>
        <dsp:cNvPr id="0" name=""/>
        <dsp:cNvSpPr/>
      </dsp:nvSpPr>
      <dsp:spPr>
        <a:xfrm>
          <a:off x="2196470" y="2257001"/>
          <a:ext cx="6251494" cy="47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A CNN architecture is formed by a stack of distinct layers that transform the input volume into an output volume. </a:t>
          </a:r>
          <a:endParaRPr lang="en-US" sz="1600" i="1" kern="1200" dirty="0">
            <a:latin typeface="Georgia" panose="02040502050405020303" pitchFamily="18" charset="0"/>
          </a:endParaRPr>
        </a:p>
      </dsp:txBody>
      <dsp:txXfrm>
        <a:off x="2196470" y="2257001"/>
        <a:ext cx="6251494" cy="470274"/>
      </dsp:txXfrm>
    </dsp:sp>
    <dsp:sp modelId="{C25F2593-62EB-4A80-B29C-5DAF9018D501}">
      <dsp:nvSpPr>
        <dsp:cNvPr id="0" name=""/>
        <dsp:cNvSpPr/>
      </dsp:nvSpPr>
      <dsp:spPr>
        <a:xfrm>
          <a:off x="0" y="2257001"/>
          <a:ext cx="2196470" cy="4702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600" b="1" i="1" kern="1200" dirty="0">
              <a:latin typeface="Georgia" panose="02040502050405020303" pitchFamily="18" charset="0"/>
            </a:rPr>
            <a:t>Multiple Layers</a:t>
          </a:r>
          <a:endParaRPr lang="en-US" sz="1600" kern="1200" dirty="0">
            <a:latin typeface="Georgia" panose="02040502050405020303" pitchFamily="18" charset="0"/>
          </a:endParaRPr>
        </a:p>
      </dsp:txBody>
      <dsp:txXfrm>
        <a:off x="22961" y="2279962"/>
        <a:ext cx="2150548" cy="447313"/>
      </dsp:txXfrm>
    </dsp:sp>
    <dsp:sp modelId="{AB5550C4-6C11-418E-A18E-903EC72235A5}">
      <dsp:nvSpPr>
        <dsp:cNvPr id="0" name=""/>
        <dsp:cNvSpPr/>
      </dsp:nvSpPr>
      <dsp:spPr>
        <a:xfrm>
          <a:off x="0" y="2974937"/>
          <a:ext cx="8447965" cy="940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>
              <a:latin typeface="Georgia" panose="02040502050405020303" pitchFamily="18" charset="0"/>
            </a:rPr>
            <a:t>More no. of layers will increase the performance however, it may result in the  overfitting of the model. </a:t>
          </a:r>
        </a:p>
      </dsp:txBody>
      <dsp:txXfrm>
        <a:off x="0" y="2974937"/>
        <a:ext cx="8447965" cy="940690"/>
      </dsp:txXfrm>
    </dsp:sp>
    <dsp:sp modelId="{FF0A6F33-8729-4B6F-95FE-014307179545}">
      <dsp:nvSpPr>
        <dsp:cNvPr id="0" name=""/>
        <dsp:cNvSpPr/>
      </dsp:nvSpPr>
      <dsp:spPr>
        <a:xfrm>
          <a:off x="2196470" y="3691479"/>
          <a:ext cx="6251494" cy="470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eorgia" panose="02040502050405020303" pitchFamily="18" charset="0"/>
            </a:rPr>
            <a:t> The goal is to find a set of weights such that they reduce the loss function. </a:t>
          </a:r>
          <a:endParaRPr lang="en-US" sz="1600" i="1" kern="1200" dirty="0">
            <a:latin typeface="Georgia" panose="02040502050405020303" pitchFamily="18" charset="0"/>
          </a:endParaRPr>
        </a:p>
      </dsp:txBody>
      <dsp:txXfrm>
        <a:off x="2196470" y="3691479"/>
        <a:ext cx="6251494" cy="470274"/>
      </dsp:txXfrm>
    </dsp:sp>
    <dsp:sp modelId="{868F30A3-FAAC-47F7-80D7-DE94A07C85E5}">
      <dsp:nvSpPr>
        <dsp:cNvPr id="0" name=""/>
        <dsp:cNvSpPr/>
      </dsp:nvSpPr>
      <dsp:spPr>
        <a:xfrm>
          <a:off x="0" y="3691479"/>
          <a:ext cx="2196470" cy="4702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latin typeface="Georgia" panose="02040502050405020303" pitchFamily="18" charset="0"/>
            </a:rPr>
            <a:t>Backpropagation</a:t>
          </a:r>
          <a:endParaRPr lang="en-US" sz="1600" i="1" kern="1200" dirty="0">
            <a:latin typeface="Georgia" panose="02040502050405020303" pitchFamily="18" charset="0"/>
          </a:endParaRPr>
        </a:p>
      </dsp:txBody>
      <dsp:txXfrm>
        <a:off x="22961" y="3714440"/>
        <a:ext cx="2150548" cy="447313"/>
      </dsp:txXfrm>
    </dsp:sp>
    <dsp:sp modelId="{A34E433E-2BF9-48E4-A714-E649824A6CAC}">
      <dsp:nvSpPr>
        <dsp:cNvPr id="0" name=""/>
        <dsp:cNvSpPr/>
      </dsp:nvSpPr>
      <dsp:spPr>
        <a:xfrm>
          <a:off x="0" y="4141739"/>
          <a:ext cx="8447965" cy="940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i="1" kern="1200" dirty="0">
            <a:latin typeface="Georgia" panose="020405020504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Georgia" panose="02040502050405020303" pitchFamily="18" charset="0"/>
            </a:rPr>
            <a:t>Initially, computation is started with some set of values for weights and biases, after which they are improved slowly by using an optimizer. </a:t>
          </a:r>
          <a:endParaRPr lang="en-US" sz="1600" i="1" kern="1200" dirty="0">
            <a:latin typeface="Georgia" panose="02040502050405020303" pitchFamily="18" charset="0"/>
          </a:endParaRPr>
        </a:p>
      </dsp:txBody>
      <dsp:txXfrm>
        <a:off x="0" y="4141739"/>
        <a:ext cx="8447965" cy="940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578CF-F183-4914-9460-93F9BD22E9A4}">
      <dsp:nvSpPr>
        <dsp:cNvPr id="0" name=""/>
        <dsp:cNvSpPr/>
      </dsp:nvSpPr>
      <dsp:spPr>
        <a:xfrm>
          <a:off x="1547579" y="0"/>
          <a:ext cx="1514940" cy="1009960"/>
        </a:xfrm>
        <a:prstGeom prst="roundRect">
          <a:avLst>
            <a:gd name="adj" fmla="val 10000"/>
          </a:avLst>
        </a:prstGeom>
        <a:solidFill>
          <a:srgbClr val="0461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Dataset [24971 images]</a:t>
          </a:r>
        </a:p>
      </dsp:txBody>
      <dsp:txXfrm>
        <a:off x="1577160" y="29581"/>
        <a:ext cx="1455778" cy="950798"/>
      </dsp:txXfrm>
    </dsp:sp>
    <dsp:sp modelId="{E65238FD-FA85-40F6-AC92-DB42530E7E16}">
      <dsp:nvSpPr>
        <dsp:cNvPr id="0" name=""/>
        <dsp:cNvSpPr/>
      </dsp:nvSpPr>
      <dsp:spPr>
        <a:xfrm>
          <a:off x="1320338" y="1009960"/>
          <a:ext cx="984711" cy="403984"/>
        </a:xfrm>
        <a:custGeom>
          <a:avLst/>
          <a:gdLst/>
          <a:ahLst/>
          <a:cxnLst/>
          <a:rect l="0" t="0" r="0" b="0"/>
          <a:pathLst>
            <a:path>
              <a:moveTo>
                <a:pt x="984711" y="0"/>
              </a:moveTo>
              <a:lnTo>
                <a:pt x="984711" y="201992"/>
              </a:lnTo>
              <a:lnTo>
                <a:pt x="0" y="201992"/>
              </a:lnTo>
              <a:lnTo>
                <a:pt x="0" y="403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4D306-97CA-4D4C-B442-47C3FBE240FF}">
      <dsp:nvSpPr>
        <dsp:cNvPr id="0" name=""/>
        <dsp:cNvSpPr/>
      </dsp:nvSpPr>
      <dsp:spPr>
        <a:xfrm>
          <a:off x="562868" y="1413944"/>
          <a:ext cx="1514940" cy="1009960"/>
        </a:xfrm>
        <a:prstGeom prst="roundRect">
          <a:avLst>
            <a:gd name="adj" fmla="val 10000"/>
          </a:avLst>
        </a:prstGeom>
        <a:solidFill>
          <a:srgbClr val="0461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Training Set </a:t>
          </a:r>
          <a:r>
            <a:rPr lang="en-GB" sz="1600" kern="1200" dirty="0"/>
            <a:t>[19976]: </a:t>
          </a:r>
          <a:r>
            <a:rPr lang="en-GB" sz="1600" b="1" kern="1200" dirty="0"/>
            <a:t>80% of total images</a:t>
          </a:r>
        </a:p>
      </dsp:txBody>
      <dsp:txXfrm>
        <a:off x="592449" y="1443525"/>
        <a:ext cx="1455778" cy="950798"/>
      </dsp:txXfrm>
    </dsp:sp>
    <dsp:sp modelId="{259B5BCC-9D43-4476-BEAF-86517D493BE2}">
      <dsp:nvSpPr>
        <dsp:cNvPr id="0" name=""/>
        <dsp:cNvSpPr/>
      </dsp:nvSpPr>
      <dsp:spPr>
        <a:xfrm>
          <a:off x="1274618" y="2423904"/>
          <a:ext cx="91440" cy="403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5FE4F-C2AC-476A-944A-D500DD18EC56}">
      <dsp:nvSpPr>
        <dsp:cNvPr id="0" name=""/>
        <dsp:cNvSpPr/>
      </dsp:nvSpPr>
      <dsp:spPr>
        <a:xfrm>
          <a:off x="562868" y="2827888"/>
          <a:ext cx="1514940" cy="1009960"/>
        </a:xfrm>
        <a:prstGeom prst="roundRect">
          <a:avLst>
            <a:gd name="adj" fmla="val 10000"/>
          </a:avLst>
        </a:prstGeom>
        <a:solidFill>
          <a:srgbClr val="0461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Validation Set </a:t>
          </a:r>
          <a:r>
            <a:rPr lang="en-GB" sz="1600" kern="1200" dirty="0"/>
            <a:t>[1997]: </a:t>
          </a:r>
          <a:r>
            <a:rPr lang="en-GB" sz="1600" b="1" kern="1200" dirty="0"/>
            <a:t>10% of Training set</a:t>
          </a:r>
        </a:p>
      </dsp:txBody>
      <dsp:txXfrm>
        <a:off x="592449" y="2857469"/>
        <a:ext cx="1455778" cy="950798"/>
      </dsp:txXfrm>
    </dsp:sp>
    <dsp:sp modelId="{B35A3FE5-84FE-49A0-9AEC-505B0DC6315C}">
      <dsp:nvSpPr>
        <dsp:cNvPr id="0" name=""/>
        <dsp:cNvSpPr/>
      </dsp:nvSpPr>
      <dsp:spPr>
        <a:xfrm>
          <a:off x="2305050" y="1009960"/>
          <a:ext cx="984711" cy="403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2"/>
              </a:lnTo>
              <a:lnTo>
                <a:pt x="984711" y="201992"/>
              </a:lnTo>
              <a:lnTo>
                <a:pt x="984711" y="403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661D3-575D-4CD8-8F9B-6AF81F8684D2}">
      <dsp:nvSpPr>
        <dsp:cNvPr id="0" name=""/>
        <dsp:cNvSpPr/>
      </dsp:nvSpPr>
      <dsp:spPr>
        <a:xfrm>
          <a:off x="2532291" y="1413944"/>
          <a:ext cx="1514940" cy="1009960"/>
        </a:xfrm>
        <a:prstGeom prst="roundRect">
          <a:avLst>
            <a:gd name="adj" fmla="val 10000"/>
          </a:avLst>
        </a:prstGeom>
        <a:solidFill>
          <a:srgbClr val="0461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sng" kern="1200" dirty="0"/>
            <a:t>Testing Set </a:t>
          </a:r>
          <a:r>
            <a:rPr lang="en-GB" sz="1600" kern="1200" dirty="0"/>
            <a:t>[4994]: </a:t>
          </a:r>
          <a:r>
            <a:rPr lang="en-GB" sz="1600" b="1" kern="1200" dirty="0"/>
            <a:t>20% of total images</a:t>
          </a:r>
        </a:p>
      </dsp:txBody>
      <dsp:txXfrm>
        <a:off x="2561872" y="1443525"/>
        <a:ext cx="1455778" cy="950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4528-2225-410B-9F8C-7CE9000F4A87}">
      <dsp:nvSpPr>
        <dsp:cNvPr id="0" name=""/>
        <dsp:cNvSpPr/>
      </dsp:nvSpPr>
      <dsp:spPr>
        <a:xfrm>
          <a:off x="1872260" y="626404"/>
          <a:ext cx="3992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29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061159" y="669975"/>
        <a:ext cx="21494" cy="4298"/>
      </dsp:txXfrm>
    </dsp:sp>
    <dsp:sp modelId="{8C7F6560-1CB5-46D5-AF62-A5E1A969D522}">
      <dsp:nvSpPr>
        <dsp:cNvPr id="0" name=""/>
        <dsp:cNvSpPr/>
      </dsp:nvSpPr>
      <dsp:spPr>
        <a:xfrm>
          <a:off x="4965" y="111396"/>
          <a:ext cx="1869095" cy="11214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Include Libraries </a:t>
          </a:r>
        </a:p>
      </dsp:txBody>
      <dsp:txXfrm>
        <a:off x="4965" y="111396"/>
        <a:ext cx="1869095" cy="1121457"/>
      </dsp:txXfrm>
    </dsp:sp>
    <dsp:sp modelId="{019D9285-87FF-4A47-BE05-72291737A45B}">
      <dsp:nvSpPr>
        <dsp:cNvPr id="0" name=""/>
        <dsp:cNvSpPr/>
      </dsp:nvSpPr>
      <dsp:spPr>
        <a:xfrm>
          <a:off x="4171247" y="626404"/>
          <a:ext cx="3992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291" y="45720"/>
              </a:lnTo>
            </a:path>
          </a:pathLst>
        </a:custGeom>
        <a:noFill/>
        <a:ln w="9525" cap="flat" cmpd="sng" algn="ctr">
          <a:solidFill>
            <a:schemeClr val="accent2">
              <a:hueOff val="-279374"/>
              <a:satOff val="-3219"/>
              <a:lumOff val="7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60146" y="669975"/>
        <a:ext cx="21494" cy="4298"/>
      </dsp:txXfrm>
    </dsp:sp>
    <dsp:sp modelId="{5EB68FB7-5A08-436A-91F4-4CCF996A7085}">
      <dsp:nvSpPr>
        <dsp:cNvPr id="0" name=""/>
        <dsp:cNvSpPr/>
      </dsp:nvSpPr>
      <dsp:spPr>
        <a:xfrm>
          <a:off x="2303952" y="111396"/>
          <a:ext cx="1869095" cy="1121457"/>
        </a:xfrm>
        <a:prstGeom prst="rect">
          <a:avLst/>
        </a:prstGeom>
        <a:gradFill rotWithShape="0">
          <a:gsLst>
            <a:gs pos="0">
              <a:schemeClr val="accent2">
                <a:hueOff val="-209531"/>
                <a:satOff val="-2415"/>
                <a:lumOff val="540"/>
                <a:alphaOff val="0"/>
                <a:tint val="70000"/>
                <a:satMod val="130000"/>
              </a:schemeClr>
            </a:gs>
            <a:gs pos="43000">
              <a:schemeClr val="accent2">
                <a:hueOff val="-209531"/>
                <a:satOff val="-2415"/>
                <a:lumOff val="540"/>
                <a:alphaOff val="0"/>
                <a:tint val="44000"/>
                <a:satMod val="165000"/>
              </a:schemeClr>
            </a:gs>
            <a:gs pos="93000">
              <a:schemeClr val="accent2">
                <a:hueOff val="-209531"/>
                <a:satOff val="-2415"/>
                <a:lumOff val="540"/>
                <a:alphaOff val="0"/>
                <a:tint val="15000"/>
                <a:satMod val="165000"/>
              </a:schemeClr>
            </a:gs>
            <a:gs pos="100000">
              <a:schemeClr val="accent2">
                <a:hueOff val="-209531"/>
                <a:satOff val="-2415"/>
                <a:lumOff val="54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09531"/>
              <a:satOff val="-2415"/>
              <a:lumOff val="54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Initialize the buttons and variables</a:t>
          </a:r>
        </a:p>
      </dsp:txBody>
      <dsp:txXfrm>
        <a:off x="2303952" y="111396"/>
        <a:ext cx="1869095" cy="1121457"/>
      </dsp:txXfrm>
    </dsp:sp>
    <dsp:sp modelId="{C4CE0A7C-85A7-474A-A707-733270B6AD48}">
      <dsp:nvSpPr>
        <dsp:cNvPr id="0" name=""/>
        <dsp:cNvSpPr/>
      </dsp:nvSpPr>
      <dsp:spPr>
        <a:xfrm>
          <a:off x="939512" y="1231053"/>
          <a:ext cx="4597974" cy="399291"/>
        </a:xfrm>
        <a:custGeom>
          <a:avLst/>
          <a:gdLst/>
          <a:ahLst/>
          <a:cxnLst/>
          <a:rect l="0" t="0" r="0" b="0"/>
          <a:pathLst>
            <a:path>
              <a:moveTo>
                <a:pt x="4597974" y="0"/>
              </a:moveTo>
              <a:lnTo>
                <a:pt x="4597974" y="216745"/>
              </a:lnTo>
              <a:lnTo>
                <a:pt x="0" y="216745"/>
              </a:lnTo>
              <a:lnTo>
                <a:pt x="0" y="399291"/>
              </a:lnTo>
            </a:path>
          </a:pathLst>
        </a:custGeom>
        <a:noFill/>
        <a:ln w="9525" cap="flat" cmpd="sng" algn="ctr">
          <a:solidFill>
            <a:schemeClr val="accent2">
              <a:hueOff val="-558749"/>
              <a:satOff val="-6439"/>
              <a:lumOff val="14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3049" y="1428550"/>
        <a:ext cx="230901" cy="4298"/>
      </dsp:txXfrm>
    </dsp:sp>
    <dsp:sp modelId="{46424874-232C-4DFF-A7BD-4F95B5BD5A66}">
      <dsp:nvSpPr>
        <dsp:cNvPr id="0" name=""/>
        <dsp:cNvSpPr/>
      </dsp:nvSpPr>
      <dsp:spPr>
        <a:xfrm>
          <a:off x="4602939" y="111396"/>
          <a:ext cx="1869095" cy="1121457"/>
        </a:xfrm>
        <a:prstGeom prst="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70000"/>
                <a:satMod val="130000"/>
              </a:schemeClr>
            </a:gs>
            <a:gs pos="43000">
              <a:schemeClr val="accent2">
                <a:hueOff val="-419062"/>
                <a:satOff val="-4829"/>
                <a:lumOff val="1079"/>
                <a:alphaOff val="0"/>
                <a:tint val="44000"/>
                <a:satMod val="165000"/>
              </a:schemeClr>
            </a:gs>
            <a:gs pos="93000">
              <a:schemeClr val="accent2">
                <a:hueOff val="-419062"/>
                <a:satOff val="-4829"/>
                <a:lumOff val="1079"/>
                <a:alphaOff val="0"/>
                <a:tint val="15000"/>
                <a:satMod val="16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Setup the input and output pins</a:t>
          </a:r>
        </a:p>
      </dsp:txBody>
      <dsp:txXfrm>
        <a:off x="4602939" y="111396"/>
        <a:ext cx="1869095" cy="1121457"/>
      </dsp:txXfrm>
    </dsp:sp>
    <dsp:sp modelId="{0FD5C5EE-92C6-4D6F-9FCC-4E965A137EEE}">
      <dsp:nvSpPr>
        <dsp:cNvPr id="0" name=""/>
        <dsp:cNvSpPr/>
      </dsp:nvSpPr>
      <dsp:spPr>
        <a:xfrm>
          <a:off x="1872260" y="2177754"/>
          <a:ext cx="3992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291" y="45720"/>
              </a:lnTo>
            </a:path>
          </a:pathLst>
        </a:custGeom>
        <a:noFill/>
        <a:ln w="9525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61159" y="2221324"/>
        <a:ext cx="21494" cy="4298"/>
      </dsp:txXfrm>
    </dsp:sp>
    <dsp:sp modelId="{AC3DFE14-1A59-4651-A1B9-CC33BC09A956}">
      <dsp:nvSpPr>
        <dsp:cNvPr id="0" name=""/>
        <dsp:cNvSpPr/>
      </dsp:nvSpPr>
      <dsp:spPr>
        <a:xfrm>
          <a:off x="4965" y="1662745"/>
          <a:ext cx="1869095" cy="1121457"/>
        </a:xfrm>
        <a:prstGeom prst="rect">
          <a:avLst/>
        </a:prstGeom>
        <a:gradFill rotWithShape="0">
          <a:gsLst>
            <a:gs pos="0">
              <a:schemeClr val="accent2">
                <a:hueOff val="-628592"/>
                <a:satOff val="-7244"/>
                <a:lumOff val="1619"/>
                <a:alphaOff val="0"/>
                <a:tint val="70000"/>
                <a:satMod val="130000"/>
              </a:schemeClr>
            </a:gs>
            <a:gs pos="43000">
              <a:schemeClr val="accent2">
                <a:hueOff val="-628592"/>
                <a:satOff val="-7244"/>
                <a:lumOff val="1619"/>
                <a:alphaOff val="0"/>
                <a:tint val="44000"/>
                <a:satMod val="165000"/>
              </a:schemeClr>
            </a:gs>
            <a:gs pos="93000">
              <a:schemeClr val="accent2">
                <a:hueOff val="-628592"/>
                <a:satOff val="-7244"/>
                <a:lumOff val="1619"/>
                <a:alphaOff val="0"/>
                <a:tint val="15000"/>
                <a:satMod val="165000"/>
              </a:schemeClr>
            </a:gs>
            <a:gs pos="100000">
              <a:schemeClr val="accent2">
                <a:hueOff val="-628592"/>
                <a:satOff val="-7244"/>
                <a:lumOff val="161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28592"/>
              <a:satOff val="-7244"/>
              <a:lumOff val="161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Write functions for directions</a:t>
          </a:r>
        </a:p>
      </dsp:txBody>
      <dsp:txXfrm>
        <a:off x="4965" y="1662745"/>
        <a:ext cx="1869095" cy="1121457"/>
      </dsp:txXfrm>
    </dsp:sp>
    <dsp:sp modelId="{9A329241-9B3D-4879-83C3-1DC5EB6BD4C7}">
      <dsp:nvSpPr>
        <dsp:cNvPr id="0" name=""/>
        <dsp:cNvSpPr/>
      </dsp:nvSpPr>
      <dsp:spPr>
        <a:xfrm>
          <a:off x="2303952" y="1662745"/>
          <a:ext cx="1869095" cy="1121457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70000"/>
                <a:satMod val="130000"/>
              </a:schemeClr>
            </a:gs>
            <a:gs pos="43000">
              <a:schemeClr val="accent2">
                <a:hueOff val="-838123"/>
                <a:satOff val="-9658"/>
                <a:lumOff val="2159"/>
                <a:alphaOff val="0"/>
                <a:tint val="44000"/>
                <a:satMod val="165000"/>
              </a:schemeClr>
            </a:gs>
            <a:gs pos="93000">
              <a:schemeClr val="accent2">
                <a:hueOff val="-838123"/>
                <a:satOff val="-9658"/>
                <a:lumOff val="2159"/>
                <a:alphaOff val="0"/>
                <a:tint val="15000"/>
                <a:satMod val="16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Make required delays</a:t>
          </a:r>
        </a:p>
      </dsp:txBody>
      <dsp:txXfrm>
        <a:off x="2303952" y="1662745"/>
        <a:ext cx="1869095" cy="1121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54F91-81A7-49B6-9C88-F4DDB44B35C5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B943-058B-4567-9008-D5246DA2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0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7FDA315-8D1A-4EB5-B086-BBC0CA87250A}" type="slidenum">
              <a:rPr lang="en-GB" altLang="en-US">
                <a:solidFill>
                  <a:schemeClr val="tx1"/>
                </a:solidFill>
              </a:rPr>
              <a:pPr algn="r"/>
              <a:t>30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71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7FDA315-8D1A-4EB5-B086-BBC0CA87250A}" type="slidenum">
              <a:rPr lang="en-GB" altLang="en-US">
                <a:solidFill>
                  <a:schemeClr val="tx1"/>
                </a:solidFill>
              </a:rPr>
              <a:pPr algn="r"/>
              <a:t>34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B943-058B-4567-9008-D5246DA2B9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Georgia" panose="02040502050405020303" pitchFamily="18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80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000" b="1" i="1" u="sng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 i="1" u="sng">
                <a:ln>
                  <a:noFill/>
                </a:ln>
                <a:solidFill>
                  <a:schemeClr val="tx2"/>
                </a:solidFill>
                <a:effectLst/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000" b="1" i="1" u="sng" kern="1200">
          <a:ln>
            <a:noFill/>
          </a:ln>
          <a:solidFill>
            <a:schemeClr val="tx2"/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96C9-6BE8-458F-BDA6-3D60B2915D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4A73-543D-4398-BC83-90D49E9596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4/17/2019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4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000" b="1" i="1" u="sng" kern="1200">
          <a:ln>
            <a:noFill/>
          </a:ln>
          <a:solidFill>
            <a:schemeClr val="tx2"/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5.wdp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microsoft.com/office/2007/relationships/hdphoto" Target="../media/hdphoto6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767129" cy="241226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5000" dirty="0">
                <a:solidFill>
                  <a:srgbClr val="024275"/>
                </a:solidFill>
                <a:latin typeface="AR JULIAN" panose="02000000000000000000" pitchFamily="2" charset="0"/>
              </a:rPr>
              <a:t>Underwater Exploration ROV for Fish Image Classification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0137">
            <a:off x="959881" y="5460849"/>
            <a:ext cx="923925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012" y="4526309"/>
            <a:ext cx="100965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568" y="4600576"/>
            <a:ext cx="695325" cy="88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488" y="5766334"/>
            <a:ext cx="704850" cy="58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96" y="4207800"/>
            <a:ext cx="704850" cy="58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Triangle 7"/>
          <p:cNvSpPr/>
          <p:nvPr/>
        </p:nvSpPr>
        <p:spPr>
          <a:xfrm flipH="1">
            <a:off x="4267200" y="4114801"/>
            <a:ext cx="4876800" cy="2743200"/>
          </a:xfrm>
          <a:prstGeom prst="rtTriangle">
            <a:avLst/>
          </a:prstGeom>
          <a:solidFill>
            <a:srgbClr val="FAA932"/>
          </a:solidFill>
          <a:ln>
            <a:solidFill>
              <a:srgbClr val="FAA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9751" y="5135909"/>
            <a:ext cx="3324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393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Made By,	</a:t>
            </a:r>
          </a:p>
          <a:p>
            <a:pPr algn="r" defTabSz="859393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Kinza Waqar – 201500120 </a:t>
            </a:r>
          </a:p>
          <a:p>
            <a:pPr algn="r" defTabSz="859393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Sarah Khan  – 201500635    </a:t>
            </a:r>
          </a:p>
          <a:p>
            <a:pPr algn="r" defTabSz="859393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Shifa Khaja  – 201501810 </a:t>
            </a:r>
          </a:p>
          <a:p>
            <a:pPr algn="r" defTabSz="859393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39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899"/>
            <a:ext cx="8229600" cy="1143000"/>
          </a:xfrm>
        </p:spPr>
        <p:txBody>
          <a:bodyPr/>
          <a:lstStyle/>
          <a:p>
            <a:r>
              <a:rPr lang="en-US" dirty="0"/>
              <a:t>Components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1333" y="1905000"/>
            <a:ext cx="8799963" cy="4449146"/>
            <a:chOff x="381000" y="2035790"/>
            <a:chExt cx="8799963" cy="4449146"/>
          </a:xfrm>
        </p:grpSpPr>
        <p:pic>
          <p:nvPicPr>
            <p:cNvPr id="2089" name="Picture 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399"/>
              <a:ext cx="6118225" cy="442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60" b="357"/>
            <a:stretch/>
          </p:blipFill>
          <p:spPr bwMode="auto">
            <a:xfrm>
              <a:off x="6688588" y="2035790"/>
              <a:ext cx="2492375" cy="4288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9"/>
          <a:stretch/>
        </p:blipFill>
        <p:spPr>
          <a:xfrm>
            <a:off x="2438400" y="3886200"/>
            <a:ext cx="175260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7379" y="5586248"/>
            <a:ext cx="2286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20998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sz="3200" dirty="0"/>
              <a:t>Schematics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655" t="23812" r="11539" b="15468"/>
          <a:stretch/>
        </p:blipFill>
        <p:spPr bwMode="auto">
          <a:xfrm>
            <a:off x="114299" y="1524000"/>
            <a:ext cx="8915401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5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sz="3200" dirty="0"/>
              <a:t>Schematics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F1C5A-0318-4932-9F9F-2BCB6C88030E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674" t="35043" r="14405" b="10682"/>
          <a:stretch/>
        </p:blipFill>
        <p:spPr bwMode="auto">
          <a:xfrm>
            <a:off x="190500" y="1295400"/>
            <a:ext cx="8953500" cy="4969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9153"/>
            <a:ext cx="8839200" cy="1143000"/>
          </a:xfrm>
        </p:spPr>
        <p:txBody>
          <a:bodyPr/>
          <a:lstStyle/>
          <a:p>
            <a:r>
              <a:rPr lang="en-US" sz="3200" dirty="0"/>
              <a:t>Software Development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565" y="3485342"/>
            <a:ext cx="2971799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TensorFlow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5454" y="3443043"/>
            <a:ext cx="3309425" cy="4434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Keras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Image result for Tensorflo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6153" r="27816" b="6174"/>
          <a:stretch/>
        </p:blipFill>
        <p:spPr bwMode="auto">
          <a:xfrm>
            <a:off x="1676400" y="2069807"/>
            <a:ext cx="1520510" cy="1302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ker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4" y="2115499"/>
            <a:ext cx="1341146" cy="13028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78704AB-BD96-4CC3-8833-42A6C21564E1}"/>
              </a:ext>
            </a:extLst>
          </p:cNvPr>
          <p:cNvSpPr txBox="1">
            <a:spLocks/>
          </p:cNvSpPr>
          <p:nvPr/>
        </p:nvSpPr>
        <p:spPr>
          <a:xfrm>
            <a:off x="3481166" y="5714494"/>
            <a:ext cx="3309425" cy="4434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b="1" dirty="0"/>
              <a:t>Arduino IDE</a:t>
            </a:r>
          </a:p>
          <a:p>
            <a:pPr marL="0" indent="0">
              <a:buFont typeface="Wingdings 2"/>
              <a:buNone/>
            </a:pPr>
            <a:endParaRPr lang="en-US" b="1" dirty="0"/>
          </a:p>
        </p:txBody>
      </p:sp>
      <p:pic>
        <p:nvPicPr>
          <p:cNvPr id="8" name="Picture 7" descr="C:\Users\sabre\AppData\Local\Microsoft\Windows\Temporary Internet Files\Content.IE5\PA6A8L8C\arduino_logo[1].jpg">
            <a:extLst>
              <a:ext uri="{FF2B5EF4-FFF2-40B4-BE49-F238E27FC236}">
                <a16:creationId xmlns:a16="http://schemas.microsoft.com/office/drawing/2014/main" id="{03617CC1-B7A3-4701-B7A6-7D00AACF2FA6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21" y="4091070"/>
            <a:ext cx="1600200" cy="1498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3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sz="3600" dirty="0"/>
              <a:t>Camera programming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60851" y="2263254"/>
            <a:ext cx="9130639" cy="3146946"/>
            <a:chOff x="-210977" y="2009632"/>
            <a:chExt cx="9130639" cy="3146946"/>
          </a:xfrm>
        </p:grpSpPr>
        <p:grpSp>
          <p:nvGrpSpPr>
            <p:cNvPr id="4" name="Group 3"/>
            <p:cNvGrpSpPr/>
            <p:nvPr/>
          </p:nvGrpSpPr>
          <p:grpSpPr>
            <a:xfrm>
              <a:off x="-210977" y="2009632"/>
              <a:ext cx="3110552" cy="3146946"/>
              <a:chOff x="498142" y="2796654"/>
              <a:chExt cx="3110552" cy="3146946"/>
            </a:xfrm>
          </p:grpSpPr>
          <p:sp>
            <p:nvSpPr>
              <p:cNvPr id="3" name="Flowchart: Alternate Process 2"/>
              <p:cNvSpPr/>
              <p:nvPr/>
            </p:nvSpPr>
            <p:spPr>
              <a:xfrm>
                <a:off x="498142" y="4876800"/>
                <a:ext cx="3110552" cy="1066800"/>
              </a:xfrm>
              <a:prstGeom prst="flowChartAlternateProcess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GoPro Camera</a:t>
                </a:r>
              </a:p>
            </p:txBody>
          </p:sp>
          <p:pic>
            <p:nvPicPr>
              <p:cNvPr id="3080" name="Picture 8" descr="Image result for gopro camera ic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566" y="2796654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4" name="Straight Arrow Connector 13"/>
            <p:cNvCxnSpPr/>
            <p:nvPr/>
          </p:nvCxnSpPr>
          <p:spPr>
            <a:xfrm>
              <a:off x="2914362" y="3344838"/>
              <a:ext cx="2743200" cy="0"/>
            </a:xfrm>
            <a:prstGeom prst="straightConnector1">
              <a:avLst/>
            </a:prstGeom>
            <a:ln w="76200">
              <a:solidFill>
                <a:srgbClr val="199AF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899575" y="2895600"/>
              <a:ext cx="2743200" cy="0"/>
            </a:xfrm>
            <a:prstGeom prst="straightConnector1">
              <a:avLst/>
            </a:prstGeom>
            <a:ln w="76200">
              <a:solidFill>
                <a:srgbClr val="199AFB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09413" y="2146013"/>
              <a:ext cx="2548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Georgia" panose="02040502050405020303" pitchFamily="18" charset="0"/>
                </a:rPr>
                <a:t>Controls camera using GoPro API library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56729" y="3501688"/>
              <a:ext cx="2548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Georgia" panose="02040502050405020303" pitchFamily="18" charset="0"/>
                </a:rPr>
                <a:t>Transmits captured images wirelessly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809110" y="2201838"/>
              <a:ext cx="3110552" cy="2954740"/>
              <a:chOff x="5809110" y="2201838"/>
              <a:chExt cx="3110552" cy="295474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09110" y="2201838"/>
                <a:ext cx="3110552" cy="2954740"/>
                <a:chOff x="5351910" y="2889913"/>
                <a:chExt cx="3110552" cy="2954740"/>
              </a:xfrm>
            </p:grpSpPr>
            <p:pic>
              <p:nvPicPr>
                <p:cNvPr id="3078" name="Picture 6" descr="Image result for laptop icon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65" t="18992" r="12093" b="22869"/>
                <a:stretch/>
              </p:blipFill>
              <p:spPr bwMode="auto">
                <a:xfrm>
                  <a:off x="5429823" y="2889913"/>
                  <a:ext cx="2819400" cy="228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Flowchart: Alternate Process 9"/>
                <p:cNvSpPr/>
                <p:nvPr/>
              </p:nvSpPr>
              <p:spPr>
                <a:xfrm>
                  <a:off x="5351910" y="4777853"/>
                  <a:ext cx="3110552" cy="1066800"/>
                </a:xfrm>
                <a:prstGeom prst="flowChartAlternateProcess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Laptop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082074" y="2540252"/>
                <a:ext cx="2548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take_photo(2);</a:t>
                </a:r>
              </a:p>
              <a:p>
                <a:pPr algn="ctr"/>
                <a:r>
                  <a:rPr lang="en-US" b="1" i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getMedia( );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7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The choice of CNN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489131"/>
              </p:ext>
            </p:extLst>
          </p:nvPr>
        </p:nvGraphicFramePr>
        <p:xfrm>
          <a:off x="457200" y="14478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1143F9-4B62-44AD-9410-CA62481F089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46452" y="1526345"/>
          <a:ext cx="54991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499651" imgH="5535758" progId="Word.Document.12">
                  <p:embed/>
                </p:oleObj>
              </mc:Choice>
              <mc:Fallback>
                <p:oleObj name="Document" r:id="rId3" imgW="5499651" imgH="5535758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1143F9-4B62-44AD-9410-CA62481F0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52" y="1526345"/>
                        <a:ext cx="5499100" cy="553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DF5B29-7FEF-4C0C-874A-1172D9D33E1F}"/>
              </a:ext>
            </a:extLst>
          </p:cNvPr>
          <p:cNvSpPr txBox="1"/>
          <p:nvPr/>
        </p:nvSpPr>
        <p:spPr>
          <a:xfrm>
            <a:off x="464234" y="1952849"/>
            <a:ext cx="2841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Fish Recognition Ground-Truth dataset</a:t>
            </a:r>
          </a:p>
          <a:p>
            <a:pPr lvl="0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 processing software on videos - 10 camera - 12 hours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Manual labelling – consists of 24971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C13364-7477-4CAD-8D61-7C1334CD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9" name="Picture 194">
            <a:extLst>
              <a:ext uri="{FF2B5EF4-FFF2-40B4-BE49-F238E27FC236}">
                <a16:creationId xmlns:a16="http://schemas.microsoft.com/office/drawing/2014/main" id="{F10EA2F5-2763-4CBC-BF42-2B0A8F51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02">
            <a:extLst>
              <a:ext uri="{FF2B5EF4-FFF2-40B4-BE49-F238E27FC236}">
                <a16:creationId xmlns:a16="http://schemas.microsoft.com/office/drawing/2014/main" id="{56A2FFEB-3B7F-47B3-8C1E-F6C3D77B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7909"/>
          <a:stretch>
            <a:fillRect/>
          </a:stretch>
        </p:blipFill>
        <p:spPr bwMode="auto">
          <a:xfrm>
            <a:off x="0" y="0"/>
            <a:ext cx="10096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03">
            <a:extLst>
              <a:ext uri="{FF2B5EF4-FFF2-40B4-BE49-F238E27FC236}">
                <a16:creationId xmlns:a16="http://schemas.microsoft.com/office/drawing/2014/main" id="{DF76EC8C-5357-4289-AAD1-9763CF03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/>
          <a:stretch>
            <a:fillRect/>
          </a:stretch>
        </p:blipFill>
        <p:spPr bwMode="auto">
          <a:xfrm>
            <a:off x="0" y="0"/>
            <a:ext cx="10572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04">
            <a:extLst>
              <a:ext uri="{FF2B5EF4-FFF2-40B4-BE49-F238E27FC236}">
                <a16:creationId xmlns:a16="http://schemas.microsoft.com/office/drawing/2014/main" id="{6EEEA8E8-3813-4649-9BA8-A822B495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06">
            <a:extLst>
              <a:ext uri="{FF2B5EF4-FFF2-40B4-BE49-F238E27FC236}">
                <a16:creationId xmlns:a16="http://schemas.microsoft.com/office/drawing/2014/main" id="{130237F6-E5F1-48E0-AC5C-C1F43DF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2800" dirty="0"/>
              <a:t>Training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2568451"/>
              </p:ext>
            </p:extLst>
          </p:nvPr>
        </p:nvGraphicFramePr>
        <p:xfrm>
          <a:off x="342900" y="1600200"/>
          <a:ext cx="8610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5" y="0"/>
            <a:ext cx="8229600" cy="1143000"/>
          </a:xfrm>
        </p:spPr>
        <p:txBody>
          <a:bodyPr/>
          <a:lstStyle/>
          <a:p>
            <a:r>
              <a:rPr lang="en-US" sz="2800" dirty="0"/>
              <a:t>Training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24188526"/>
              </p:ext>
            </p:extLst>
          </p:nvPr>
        </p:nvGraphicFramePr>
        <p:xfrm>
          <a:off x="467434" y="1447800"/>
          <a:ext cx="844796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 result for relu activation function in cn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r="1717"/>
          <a:stretch/>
        </p:blipFill>
        <p:spPr bwMode="auto">
          <a:xfrm>
            <a:off x="6645322" y="1981200"/>
            <a:ext cx="2051713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9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6A4FA2-D8A5-49DB-ACBE-219B3F2E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76" y="517501"/>
            <a:ext cx="6172200" cy="857250"/>
          </a:xfrm>
        </p:spPr>
        <p:txBody>
          <a:bodyPr/>
          <a:lstStyle/>
          <a:p>
            <a:r>
              <a:rPr lang="en-GB" dirty="0"/>
              <a:t>CNN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DE155-CF8F-4480-B244-BC81657F93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21786" r="30134" b="24257"/>
          <a:stretch/>
        </p:blipFill>
        <p:spPr bwMode="auto">
          <a:xfrm>
            <a:off x="304800" y="2014561"/>
            <a:ext cx="4800600" cy="3442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16B30-D9C8-40E1-B7EE-40B1235A75CB}"/>
              </a:ext>
            </a:extLst>
          </p:cNvPr>
          <p:cNvSpPr txBox="1"/>
          <p:nvPr/>
        </p:nvSpPr>
        <p:spPr>
          <a:xfrm>
            <a:off x="762000" y="5889019"/>
            <a:ext cx="722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4617B"/>
                </a:solidFill>
              </a:rPr>
              <a:t>99.876 % </a:t>
            </a:r>
            <a:r>
              <a:rPr lang="en-GB" sz="2400" dirty="0">
                <a:solidFill>
                  <a:srgbClr val="04617B"/>
                </a:solidFill>
              </a:rPr>
              <a:t>validation accuracy &amp;</a:t>
            </a:r>
            <a:r>
              <a:rPr lang="en-GB" sz="2400" b="1" dirty="0">
                <a:solidFill>
                  <a:srgbClr val="04617B"/>
                </a:solidFill>
              </a:rPr>
              <a:t> 98.122% </a:t>
            </a:r>
            <a:r>
              <a:rPr lang="en-GB" sz="2400" dirty="0">
                <a:solidFill>
                  <a:srgbClr val="04617B"/>
                </a:solidFill>
              </a:rPr>
              <a:t>test accuracy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3F2496-9362-4A7C-A84E-E3E0C073F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529269"/>
              </p:ext>
            </p:extLst>
          </p:nvPr>
        </p:nvGraphicFramePr>
        <p:xfrm>
          <a:off x="4876800" y="1821962"/>
          <a:ext cx="4610100" cy="38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69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u="sng" dirty="0"/>
              <a:t>Outlines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7550402"/>
              </p:ext>
            </p:extLst>
          </p:nvPr>
        </p:nvGraphicFramePr>
        <p:xfrm>
          <a:off x="381000" y="1447800"/>
          <a:ext cx="841285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3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EDF13C-9E4E-4798-BF25-15F59D650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9" y="3624804"/>
            <a:ext cx="3332043" cy="321394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853B77-6897-452E-A2A2-91D7C8A4E30D}"/>
              </a:ext>
            </a:extLst>
          </p:cNvPr>
          <p:cNvSpPr txBox="1"/>
          <p:nvPr/>
        </p:nvSpPr>
        <p:spPr>
          <a:xfrm>
            <a:off x="2527060" y="915950"/>
            <a:ext cx="795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Convolution Layer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AB2A9-066E-44D6-AD96-8DB64A863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689" y="1580333"/>
            <a:ext cx="1535292" cy="2180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89A30A-5814-40DD-A193-31B9DBCD60CB}"/>
              </a:ext>
            </a:extLst>
          </p:cNvPr>
          <p:cNvSpPr txBox="1"/>
          <p:nvPr/>
        </p:nvSpPr>
        <p:spPr>
          <a:xfrm>
            <a:off x="4948681" y="4535892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Convoluted Feature Output: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Conv – 1: Extract features like edges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Conv – 2: Extract features like spots or pattern of fins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Conv – 3: Extract features like pixel location of lower fin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5B00B-E283-45C8-B39A-A74FE14F022B}"/>
              </a:ext>
            </a:extLst>
          </p:cNvPr>
          <p:cNvSpPr txBox="1"/>
          <p:nvPr/>
        </p:nvSpPr>
        <p:spPr>
          <a:xfrm>
            <a:off x="424496" y="187047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Kernel is shifted from left to right and top to bottom until it covers the whole input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Conducts matrix multiplication at each shift and sums all the values in the end to reach to the convoluted output.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739A3E-2CF8-4380-87DF-515E5CA55632}"/>
              </a:ext>
            </a:extLst>
          </p:cNvPr>
          <p:cNvSpPr/>
          <p:nvPr/>
        </p:nvSpPr>
        <p:spPr>
          <a:xfrm>
            <a:off x="3956796" y="4744381"/>
            <a:ext cx="838200" cy="487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D116D-8492-4DF4-8725-06FCCB8AF4B4}"/>
              </a:ext>
            </a:extLst>
          </p:cNvPr>
          <p:cNvSpPr txBox="1"/>
          <p:nvPr/>
        </p:nvSpPr>
        <p:spPr>
          <a:xfrm>
            <a:off x="2500097" y="3747250"/>
            <a:ext cx="139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kernel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B22B2-6F4A-49FF-BE34-95A40749AA64}"/>
              </a:ext>
            </a:extLst>
          </p:cNvPr>
          <p:cNvSpPr txBox="1"/>
          <p:nvPr/>
        </p:nvSpPr>
        <p:spPr>
          <a:xfrm>
            <a:off x="162581" y="6248400"/>
            <a:ext cx="139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Input image</a:t>
            </a:r>
          </a:p>
        </p:txBody>
      </p:sp>
    </p:spTree>
    <p:extLst>
      <p:ext uri="{BB962C8B-B14F-4D97-AF65-F5344CB8AC3E}">
        <p14:creationId xmlns:p14="http://schemas.microsoft.com/office/powerpoint/2010/main" val="295765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E3C36-C827-4777-A293-34024009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Reduce the spatial size of the convoluted output from the layer before it.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Computational power required to process the data decreases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Acts as noise suppressant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B0387-D776-4A49-85DD-0A2F23984BC1}"/>
              </a:ext>
            </a:extLst>
          </p:cNvPr>
          <p:cNvSpPr txBox="1"/>
          <p:nvPr/>
        </p:nvSpPr>
        <p:spPr>
          <a:xfrm>
            <a:off x="2590800" y="813357"/>
            <a:ext cx="795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Max Pooling Layer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F3EEA-FE16-4BF0-9D0A-40FFCD3E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5" y="3406390"/>
            <a:ext cx="3702640" cy="2318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532BD1-9FB6-415F-9B20-B938AAB8C65A}"/>
              </a:ext>
            </a:extLst>
          </p:cNvPr>
          <p:cNvSpPr txBox="1"/>
          <p:nvPr/>
        </p:nvSpPr>
        <p:spPr>
          <a:xfrm>
            <a:off x="3461824" y="582152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Maximum value</a:t>
            </a:r>
            <a:r>
              <a:rPr lang="en-GB" dirty="0"/>
              <a:t> from the portion of the image covered by the Kernel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D7FDD-C1D5-40B1-BCD5-4BF27E2AB675}"/>
              </a:ext>
            </a:extLst>
          </p:cNvPr>
          <p:cNvSpPr txBox="1"/>
          <p:nvPr/>
        </p:nvSpPr>
        <p:spPr>
          <a:xfrm>
            <a:off x="2133600" y="5336766"/>
            <a:ext cx="199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Max pooling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F8FBD-A688-4480-BAF2-E9B0179124FF}"/>
              </a:ext>
            </a:extLst>
          </p:cNvPr>
          <p:cNvSpPr txBox="1"/>
          <p:nvPr/>
        </p:nvSpPr>
        <p:spPr>
          <a:xfrm>
            <a:off x="3671784" y="5227810"/>
            <a:ext cx="196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Convolved feature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77E07E-68BA-4036-B93B-9DC172E3EA6F}"/>
              </a:ext>
            </a:extLst>
          </p:cNvPr>
          <p:cNvSpPr/>
          <p:nvPr/>
        </p:nvSpPr>
        <p:spPr>
          <a:xfrm>
            <a:off x="2590799" y="5885588"/>
            <a:ext cx="838200" cy="487396"/>
          </a:xfrm>
          <a:prstGeom prst="rightArrow">
            <a:avLst/>
          </a:prstGeom>
          <a:solidFill>
            <a:srgbClr val="0EB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8564-9AA7-4F2D-9E33-C7832310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GB" sz="2400" dirty="0"/>
              <a:t>Randomly selected neurons are “dropped-out” during training to prevent overfitting of model.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Their contribution to the activation of downstream neurons is removed on the forward pass and any weight updates are not applied to the neuron on the backward pass.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51EDC-E638-4B9B-A906-88949B1DCB53}"/>
              </a:ext>
            </a:extLst>
          </p:cNvPr>
          <p:cNvSpPr txBox="1"/>
          <p:nvPr/>
        </p:nvSpPr>
        <p:spPr>
          <a:xfrm>
            <a:off x="3048000" y="849122"/>
            <a:ext cx="795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Dropout Layer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CE370-2664-45E0-9190-67431D38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" y="3667780"/>
            <a:ext cx="4970060" cy="28956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AD3871F-0626-48AE-AE75-169EBFDEC713}"/>
              </a:ext>
            </a:extLst>
          </p:cNvPr>
          <p:cNvSpPr/>
          <p:nvPr/>
        </p:nvSpPr>
        <p:spPr>
          <a:xfrm>
            <a:off x="5455395" y="4419600"/>
            <a:ext cx="838200" cy="487396"/>
          </a:xfrm>
          <a:prstGeom prst="rightArrow">
            <a:avLst/>
          </a:prstGeom>
          <a:solidFill>
            <a:srgbClr val="0EB8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3AC90-1B7B-4929-A7E1-F32E15B52ABA}"/>
              </a:ext>
            </a:extLst>
          </p:cNvPr>
          <p:cNvSpPr txBox="1"/>
          <p:nvPr/>
        </p:nvSpPr>
        <p:spPr>
          <a:xfrm>
            <a:off x="6374484" y="4218620"/>
            <a:ext cx="2485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Regularized output: </a:t>
            </a:r>
            <a:r>
              <a:rPr lang="en-GB" dirty="0"/>
              <a:t>generalize well from the training data and make good predictions for unseen data</a:t>
            </a:r>
          </a:p>
        </p:txBody>
      </p:sp>
    </p:spTree>
    <p:extLst>
      <p:ext uri="{BB962C8B-B14F-4D97-AF65-F5344CB8AC3E}">
        <p14:creationId xmlns:p14="http://schemas.microsoft.com/office/powerpoint/2010/main" val="16004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3C77-7F96-4804-AB3C-14A1AAF9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GB" b="1" u="sng" dirty="0">
                <a:solidFill>
                  <a:srgbClr val="04617B"/>
                </a:solidFill>
              </a:rPr>
              <a:t>Flatten Layer</a:t>
            </a:r>
            <a:r>
              <a:rPr lang="en-GB" dirty="0"/>
              <a:t>: Input from prior layer (2D) flattened to a one-dimensional column vector	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>
                <a:solidFill>
                  <a:srgbClr val="04617B"/>
                </a:solidFill>
              </a:rPr>
              <a:t>Fully Connected/Dense Layer</a:t>
            </a:r>
            <a:r>
              <a:rPr lang="en-GB" dirty="0"/>
              <a:t>: Features are connected together through weights and a non-linear activation function (</a:t>
            </a:r>
            <a:r>
              <a:rPr lang="en-GB" dirty="0" err="1"/>
              <a:t>ReLu</a:t>
            </a:r>
            <a:r>
              <a:rPr lang="en-GB" dirty="0"/>
              <a:t>) is applied on it.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Contains trainable parameters/weights that are updated using backpropagation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>
                <a:solidFill>
                  <a:srgbClr val="04617B"/>
                </a:solidFill>
              </a:rPr>
              <a:t>Output Layer/SoftMax</a:t>
            </a:r>
            <a:r>
              <a:rPr lang="en-GB" b="1" dirty="0"/>
              <a:t>: </a:t>
            </a:r>
            <a:r>
              <a:rPr lang="en-GB" dirty="0"/>
              <a:t>Uses probability distribution to predict input image’s class out of the five categories. 	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7002"/>
            <a:ext cx="8229600" cy="1143000"/>
          </a:xfrm>
        </p:spPr>
        <p:txBody>
          <a:bodyPr/>
          <a:lstStyle/>
          <a:p>
            <a:r>
              <a:rPr lang="en-US" sz="3200" dirty="0"/>
              <a:t>Code implementation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447801"/>
          <a:ext cx="6477000" cy="289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733800" y="2946400"/>
          <a:ext cx="5791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95800" y="36576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7224-4499-4928-B076-99D07867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dirty="0"/>
              <a:t>CNN Training Algorithm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BB01AB-5CB6-458A-89CB-811B1192E74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1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9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12CE45-AE44-4DE8-BA8A-863193CD0A9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457200" y="1371600"/>
          <a:ext cx="97726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7F1BB9-3446-40CB-8282-B9C56623CCD7}"/>
              </a:ext>
            </a:extLst>
          </p:cNvPr>
          <p:cNvSpPr txBox="1"/>
          <p:nvPr/>
        </p:nvSpPr>
        <p:spPr>
          <a:xfrm>
            <a:off x="2943225" y="609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Initializing</a:t>
            </a:r>
          </a:p>
        </p:txBody>
      </p:sp>
    </p:spTree>
    <p:extLst>
      <p:ext uri="{BB962C8B-B14F-4D97-AF65-F5344CB8AC3E}">
        <p14:creationId xmlns:p14="http://schemas.microsoft.com/office/powerpoint/2010/main" val="27857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12CE45-AE44-4DE8-BA8A-863193CD0A9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228600"/>
          <a:ext cx="8686800" cy="60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635499-7F94-4AE1-AB09-A758A5222A8F}"/>
              </a:ext>
            </a:extLst>
          </p:cNvPr>
          <p:cNvSpPr txBox="1"/>
          <p:nvPr/>
        </p:nvSpPr>
        <p:spPr>
          <a:xfrm>
            <a:off x="2743200" y="685800"/>
            <a:ext cx="444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Model configuration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3CDD2B-F29D-4E2E-A284-CAFA13C0AB3F}"/>
              </a:ext>
            </a:extLst>
          </p:cNvPr>
          <p:cNvSpPr/>
          <p:nvPr/>
        </p:nvSpPr>
        <p:spPr>
          <a:xfrm>
            <a:off x="152400" y="1209020"/>
            <a:ext cx="8686800" cy="526798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GB" sz="1600" dirty="0"/>
              <a:t>def </a:t>
            </a:r>
            <a:r>
              <a:rPr lang="en-GB" sz="1600" dirty="0" err="1"/>
              <a:t>my_model</a:t>
            </a:r>
            <a:r>
              <a:rPr lang="en-GB" sz="1600" dirty="0"/>
              <a:t>(): </a:t>
            </a:r>
          </a:p>
          <a:p>
            <a:r>
              <a:rPr lang="en-GB" sz="1600" dirty="0"/>
              <a:t>    model = Sequential()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(Conv2D(64, (5, 5), </a:t>
            </a:r>
            <a:r>
              <a:rPr lang="en-GB" sz="1600" dirty="0" err="1"/>
              <a:t>input_shape</a:t>
            </a:r>
            <a:r>
              <a:rPr lang="en-GB" sz="1600" dirty="0"/>
              <a:t>=(1, </a:t>
            </a:r>
            <a:r>
              <a:rPr lang="en-GB" sz="1600" dirty="0" err="1"/>
              <a:t>imx_size</a:t>
            </a:r>
            <a:r>
              <a:rPr lang="en-GB" sz="1600" dirty="0"/>
              <a:t>, </a:t>
            </a:r>
            <a:r>
              <a:rPr lang="en-GB" sz="1600" dirty="0" err="1"/>
              <a:t>imy_size</a:t>
            </a:r>
            <a:r>
              <a:rPr lang="en-GB" sz="1600" dirty="0"/>
              <a:t>),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(MaxPooling2D(</a:t>
            </a:r>
            <a:r>
              <a:rPr lang="en-GB" sz="1600" dirty="0" err="1"/>
              <a:t>pool_size</a:t>
            </a:r>
            <a:r>
              <a:rPr lang="en-GB" sz="1600" dirty="0"/>
              <a:t>=(2, 2)))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(Conv2D(48, (3, 3),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(Dropout(0.10))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(MaxPooling2D(</a:t>
            </a:r>
            <a:r>
              <a:rPr lang="en-GB" sz="1600" dirty="0" err="1"/>
              <a:t>pool_size</a:t>
            </a:r>
            <a:r>
              <a:rPr lang="en-GB" sz="1600" dirty="0"/>
              <a:t>=(2, 2)))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(Conv2D(32, (3, 3),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(Dropout(0.10))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(Conv2D(32, (3, 3),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(Conv2D(16, (3, 3),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(Flatten())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(Dense(512,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(Dense(256,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(Dense(64, activation='</a:t>
            </a:r>
            <a:r>
              <a:rPr lang="en-GB" sz="1600" dirty="0" err="1"/>
              <a:t>relu</a:t>
            </a:r>
            <a:r>
              <a:rPr lang="en-GB" sz="1600" dirty="0"/>
              <a:t>'))</a:t>
            </a:r>
          </a:p>
          <a:p>
            <a:r>
              <a:rPr lang="en-GB" sz="1600" dirty="0"/>
              <a:t>    </a:t>
            </a:r>
            <a:r>
              <a:rPr lang="en-GB" sz="1600" dirty="0" err="1"/>
              <a:t>model.add</a:t>
            </a:r>
            <a:r>
              <a:rPr lang="en-GB" sz="1600" dirty="0"/>
              <a:t>(Dense(5, activation='</a:t>
            </a:r>
            <a:r>
              <a:rPr lang="en-GB" sz="1600" dirty="0" err="1"/>
              <a:t>softmax</a:t>
            </a:r>
            <a:r>
              <a:rPr lang="en-GB" sz="1600" dirty="0"/>
              <a:t>')) # Number of Output </a:t>
            </a:r>
            <a:r>
              <a:rPr lang="en-GB" sz="1600" dirty="0" err="1"/>
              <a:t>Clases</a:t>
            </a:r>
            <a:r>
              <a:rPr lang="en-GB" sz="1600" dirty="0"/>
              <a:t> </a:t>
            </a:r>
          </a:p>
          <a:p>
            <a:r>
              <a:rPr lang="en-GB" sz="1600" dirty="0"/>
              <a:t>    # Compile model</a:t>
            </a:r>
          </a:p>
          <a:p>
            <a:r>
              <a:rPr lang="en-GB" sz="1600" dirty="0"/>
              <a:t>    </a:t>
            </a:r>
            <a:r>
              <a:rPr lang="en-GB" b="1" dirty="0" err="1">
                <a:solidFill>
                  <a:srgbClr val="1E7188"/>
                </a:solidFill>
              </a:rPr>
              <a:t>model.compile</a:t>
            </a:r>
            <a:r>
              <a:rPr lang="en-GB" b="1" dirty="0">
                <a:solidFill>
                  <a:srgbClr val="1E7188"/>
                </a:solidFill>
              </a:rPr>
              <a:t>(loss='</a:t>
            </a:r>
            <a:r>
              <a:rPr lang="en-GB" b="1" dirty="0" err="1">
                <a:solidFill>
                  <a:srgbClr val="1E7188"/>
                </a:solidFill>
              </a:rPr>
              <a:t>categorical_crossentropy</a:t>
            </a:r>
            <a:r>
              <a:rPr lang="en-GB" b="1" dirty="0">
                <a:solidFill>
                  <a:srgbClr val="1E7188"/>
                </a:solidFill>
              </a:rPr>
              <a:t>', optimizer='</a:t>
            </a:r>
            <a:r>
              <a:rPr lang="en-GB" b="1" dirty="0" err="1">
                <a:solidFill>
                  <a:srgbClr val="1E7188"/>
                </a:solidFill>
              </a:rPr>
              <a:t>adam</a:t>
            </a:r>
            <a:r>
              <a:rPr lang="en-GB" b="1" dirty="0">
                <a:solidFill>
                  <a:srgbClr val="1E7188"/>
                </a:solidFill>
              </a:rPr>
              <a:t>', metrics=['accuracy'])</a:t>
            </a:r>
            <a:endParaRPr lang="en-GB" sz="1600" b="1" dirty="0">
              <a:solidFill>
                <a:srgbClr val="1E7188"/>
              </a:solidFill>
            </a:endParaRPr>
          </a:p>
          <a:p>
            <a:r>
              <a:rPr lang="en-GB" sz="1600" dirty="0"/>
              <a:t>    return </a:t>
            </a:r>
            <a:r>
              <a:rPr lang="en-GB" sz="1600" dirty="0" err="1"/>
              <a:t>my_model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98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2508AC-0DCD-4A81-AF08-ACD114FF35C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0500" y="14478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ECCC7D-0560-4FB5-A5E9-DE7A4039036C}"/>
              </a:ext>
            </a:extLst>
          </p:cNvPr>
          <p:cNvSpPr txBox="1"/>
          <p:nvPr/>
        </p:nvSpPr>
        <p:spPr>
          <a:xfrm>
            <a:off x="3200400" y="685800"/>
            <a:ext cx="444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Model Fitting</a:t>
            </a:r>
          </a:p>
        </p:txBody>
      </p:sp>
    </p:spTree>
    <p:extLst>
      <p:ext uri="{BB962C8B-B14F-4D97-AF65-F5344CB8AC3E}">
        <p14:creationId xmlns:p14="http://schemas.microsoft.com/office/powerpoint/2010/main" val="7385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088"/>
            <a:ext cx="8229600" cy="1143000"/>
          </a:xfrm>
        </p:spPr>
        <p:txBody>
          <a:bodyPr/>
          <a:lstStyle/>
          <a:p>
            <a:r>
              <a:rPr lang="en-US" sz="320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63" y="1761251"/>
            <a:ext cx="8615148" cy="434340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Around 95% of the oceans in the world are undiscovered. 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Contribute towards robotic developments in underwater environment.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Significant importance in the field of biodiversity and study of aquaculture</a:t>
            </a:r>
          </a:p>
          <a:p>
            <a:pPr marL="457200" indent="-45720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Provides a cost effective solution for fish farmers to assure efficient harvest, healthy fish crop and environmental protection.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28" y="4629005"/>
            <a:ext cx="2743200" cy="1510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sh far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9006"/>
            <a:ext cx="2743200" cy="1512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rine surv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11" y="4629005"/>
            <a:ext cx="2743200" cy="1510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CNN Testing Algorithm</a:t>
            </a:r>
            <a:endParaRPr lang="en-US" altLang="en-US" sz="2400" u="sng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69066612"/>
              </p:ext>
            </p:extLst>
          </p:nvPr>
        </p:nvGraphicFramePr>
        <p:xfrm>
          <a:off x="685800" y="1600200"/>
          <a:ext cx="7962899" cy="492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5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System Testing and Analysis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75419"/>
              </p:ext>
            </p:extLst>
          </p:nvPr>
        </p:nvGraphicFramePr>
        <p:xfrm>
          <a:off x="-2133600" y="1752600"/>
          <a:ext cx="99822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5277242"/>
              </p:ext>
            </p:extLst>
          </p:nvPr>
        </p:nvGraphicFramePr>
        <p:xfrm>
          <a:off x="2743200" y="1676400"/>
          <a:ext cx="6781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647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610D-8F72-406E-9923-6564F075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GB" dirty="0"/>
              <a:t>Software Testing: 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2686D-9158-4A9A-9FBB-A70A90C9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42" y="1647092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solidFill>
                  <a:srgbClr val="1E7188"/>
                </a:solidFill>
              </a:rPr>
              <a:t>Problem</a:t>
            </a:r>
            <a:r>
              <a:rPr lang="en-GB" sz="2400" dirty="0"/>
              <a:t>: Images from trained model not suited to project’s demo environment.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Due to the difference in </a:t>
            </a:r>
            <a:r>
              <a:rPr lang="en-GB" b="1" dirty="0"/>
              <a:t>lighting</a:t>
            </a:r>
            <a:r>
              <a:rPr lang="en-GB" dirty="0"/>
              <a:t> and the </a:t>
            </a:r>
            <a:r>
              <a:rPr lang="en-GB" b="1" dirty="0"/>
              <a:t>blurriness </a:t>
            </a:r>
            <a:r>
              <a:rPr lang="en-GB" dirty="0"/>
              <a:t>between the images in the dataset and the images captured by the camera. </a:t>
            </a:r>
            <a:endParaRPr lang="en-GB" sz="19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solidFill>
                  <a:srgbClr val="1E7188"/>
                </a:solidFill>
              </a:rPr>
              <a:t>Solution</a:t>
            </a:r>
            <a:r>
              <a:rPr lang="en-GB" sz="2400" dirty="0"/>
              <a:t>: Create a dataset with images taken from GoPro.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AF2B5-A040-4846-BDD2-51F54C7E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333" t="32213" r="30833" b="27768"/>
          <a:stretch/>
        </p:blipFill>
        <p:spPr>
          <a:xfrm>
            <a:off x="2171700" y="3124200"/>
            <a:ext cx="4648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AE322A-D5CF-49E4-8E55-3EFF307E281A}"/>
              </a:ext>
            </a:extLst>
          </p:cNvPr>
          <p:cNvSpPr txBox="1"/>
          <p:nvPr/>
        </p:nvSpPr>
        <p:spPr>
          <a:xfrm>
            <a:off x="609600" y="743546"/>
            <a:ext cx="444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4617B"/>
                </a:solidFill>
              </a:rPr>
              <a:t>GoPro’s Dataset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2A5D1C-ECAC-4468-AB1E-1F3BD3DF7B6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" y="1857619"/>
            <a:ext cx="2171317" cy="157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475A562-98CE-437D-83B3-04AB68878E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20" y="1821644"/>
            <a:ext cx="2007490" cy="157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CC5DF7-548F-4638-B4FD-0C07EE78E4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" y="4245488"/>
            <a:ext cx="2171317" cy="157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03DCCC-6A6D-46B0-A7AC-6DC756153A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47" y="4184357"/>
            <a:ext cx="2007490" cy="157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1C7222-6A22-4631-8061-B8BE336C4E97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 b="13625"/>
          <a:stretch/>
        </p:blipFill>
        <p:spPr bwMode="auto">
          <a:xfrm>
            <a:off x="5938520" y="4264586"/>
            <a:ext cx="2171317" cy="1410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16F10B-26E3-4D5A-97B1-9BA07F4E58D9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14" y="1821644"/>
            <a:ext cx="2007490" cy="15713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0B7659-779C-4E61-B50E-60A39FE787DC}"/>
              </a:ext>
            </a:extLst>
          </p:cNvPr>
          <p:cNvSpPr txBox="1"/>
          <p:nvPr/>
        </p:nvSpPr>
        <p:spPr>
          <a:xfrm>
            <a:off x="1025040" y="3439551"/>
            <a:ext cx="96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Class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12D8C-571C-47BC-9159-CCACD4FB31EC}"/>
              </a:ext>
            </a:extLst>
          </p:cNvPr>
          <p:cNvSpPr txBox="1"/>
          <p:nvPr/>
        </p:nvSpPr>
        <p:spPr>
          <a:xfrm>
            <a:off x="3800692" y="3425202"/>
            <a:ext cx="992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Class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AAC8AF-2375-460A-8188-DCC14D4C5D98}"/>
              </a:ext>
            </a:extLst>
          </p:cNvPr>
          <p:cNvSpPr txBox="1"/>
          <p:nvPr/>
        </p:nvSpPr>
        <p:spPr>
          <a:xfrm>
            <a:off x="1025040" y="5822586"/>
            <a:ext cx="1001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Class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A385A1-F58E-4BDA-93B1-2943DF495D0B}"/>
              </a:ext>
            </a:extLst>
          </p:cNvPr>
          <p:cNvSpPr txBox="1"/>
          <p:nvPr/>
        </p:nvSpPr>
        <p:spPr>
          <a:xfrm>
            <a:off x="3820621" y="5816869"/>
            <a:ext cx="98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Class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E14809-24A2-4E16-A4A1-23E163E526AE}"/>
              </a:ext>
            </a:extLst>
          </p:cNvPr>
          <p:cNvSpPr txBox="1"/>
          <p:nvPr/>
        </p:nvSpPr>
        <p:spPr>
          <a:xfrm>
            <a:off x="6462165" y="3439551"/>
            <a:ext cx="98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Class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C0192B-F138-4AE5-AF10-DDD04836DDBA}"/>
              </a:ext>
            </a:extLst>
          </p:cNvPr>
          <p:cNvSpPr txBox="1"/>
          <p:nvPr/>
        </p:nvSpPr>
        <p:spPr>
          <a:xfrm>
            <a:off x="6526762" y="5733605"/>
            <a:ext cx="1008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Class 6</a:t>
            </a: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CE2E89AD-7C43-4324-813B-6EAA3ABF7924}"/>
              </a:ext>
            </a:extLst>
          </p:cNvPr>
          <p:cNvSpPr/>
          <p:nvPr/>
        </p:nvSpPr>
        <p:spPr>
          <a:xfrm>
            <a:off x="6629400" y="402834"/>
            <a:ext cx="2171316" cy="1204644"/>
          </a:xfrm>
          <a:prstGeom prst="teardrop">
            <a:avLst/>
          </a:prstGeom>
          <a:solidFill>
            <a:srgbClr val="1E71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Validation Accuracy of </a:t>
            </a:r>
            <a:r>
              <a:rPr lang="en-GB" b="1" dirty="0"/>
              <a:t>77.55% </a:t>
            </a:r>
          </a:p>
        </p:txBody>
      </p:sp>
    </p:spTree>
    <p:extLst>
      <p:ext uri="{BB962C8B-B14F-4D97-AF65-F5344CB8AC3E}">
        <p14:creationId xmlns:p14="http://schemas.microsoft.com/office/powerpoint/2010/main" val="10966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4126" y="-22746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US" altLang="en-US" sz="2800" u="sng" dirty="0"/>
          </a:p>
        </p:txBody>
      </p:sp>
      <p:sp>
        <p:nvSpPr>
          <p:cNvPr id="2" name="Rectangle 1"/>
          <p:cNvSpPr/>
          <p:nvPr/>
        </p:nvSpPr>
        <p:spPr>
          <a:xfrm>
            <a:off x="598375" y="1905000"/>
            <a:ext cx="8001000" cy="39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Waterproofing all the hardware components</a:t>
            </a:r>
          </a:p>
          <a:p>
            <a:pPr marL="342900" marR="0" indent="-342900" algn="just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Assembling the hardware components inside the boat </a:t>
            </a:r>
          </a:p>
          <a:p>
            <a:pPr marL="342900" marR="0" indent="-342900" algn="just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Ensuring that the boat doesn’t capsizes. </a:t>
            </a:r>
            <a:endParaRPr lang="en-US" sz="2000" i="1" dirty="0">
              <a:solidFill>
                <a:schemeClr val="tx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Limited hardware capability; GoPro camera &amp; Bluetooth module</a:t>
            </a:r>
          </a:p>
          <a:p>
            <a:pPr marL="342900" marR="0" indent="-342900" algn="just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</a:rPr>
              <a:t>Identifying the best hyperparameters for CNN model.</a:t>
            </a:r>
          </a:p>
          <a:p>
            <a:pPr marL="342900" marR="0" indent="-342900" algn="just">
              <a:lnSpc>
                <a:spcPct val="107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en-US" sz="2000" i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</a:t>
            </a:r>
            <a:r>
              <a:rPr lang="en-US" sz="2000" i="1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dataset for the working environment. </a:t>
            </a:r>
          </a:p>
        </p:txBody>
      </p:sp>
    </p:spTree>
    <p:extLst>
      <p:ext uri="{BB962C8B-B14F-4D97-AF65-F5344CB8AC3E}">
        <p14:creationId xmlns:p14="http://schemas.microsoft.com/office/powerpoint/2010/main" val="8838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7702-FE09-403E-B7CA-42549554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1212"/>
            <a:ext cx="8229600" cy="1143000"/>
          </a:xfrm>
        </p:spPr>
        <p:txBody>
          <a:bodyPr/>
          <a:lstStyle/>
          <a:p>
            <a:r>
              <a:rPr lang="en-GB" dirty="0"/>
              <a:t>Constraints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6EF7C4-013D-4D0B-A950-D91F3D530D6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8757" y="19050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09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3" y="304800"/>
            <a:ext cx="8229600" cy="1143000"/>
          </a:xfrm>
        </p:spPr>
        <p:txBody>
          <a:bodyPr/>
          <a:lstStyle/>
          <a:p>
            <a:r>
              <a:rPr lang="en-US" dirty="0"/>
              <a:t>Life long learning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4174" y="1792880"/>
            <a:ext cx="8763000" cy="2143126"/>
            <a:chOff x="228600" y="2743200"/>
            <a:chExt cx="8763000" cy="214312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43200"/>
              <a:ext cx="4354287" cy="214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887" y="2743200"/>
              <a:ext cx="4408713" cy="214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7200" y="3936006"/>
            <a:ext cx="8686800" cy="2902583"/>
            <a:chOff x="609600" y="4124326"/>
            <a:chExt cx="8686800" cy="2902583"/>
          </a:xfrm>
        </p:grpSpPr>
        <p:pic>
          <p:nvPicPr>
            <p:cNvPr id="4102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566" y="4124326"/>
              <a:ext cx="2678215" cy="240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9600" y="4354876"/>
              <a:ext cx="238941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Teamwork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Effort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Cooperation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Coordination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Understanding</a:t>
              </a:r>
            </a:p>
            <a:p>
              <a:endParaRPr lang="en-US" sz="2400" b="1" dirty="0">
                <a:latin typeface="Footlight MT Light" panose="0204060206030A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94781" y="4349253"/>
              <a:ext cx="34016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Steps of a project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CNN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Arduino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Go Pro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Circuit development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Footlight MT Light" panose="0204060206030A020304" pitchFamily="18" charset="0"/>
                </a:rPr>
                <a:t>Hardware building</a:t>
              </a:r>
            </a:p>
            <a:p>
              <a:endParaRPr lang="en-US" sz="2400" b="1" dirty="0">
                <a:latin typeface="Footlight MT Light" panose="0204060206030A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8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14312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/>
              <a:t>Applications</a:t>
            </a:r>
          </a:p>
        </p:txBody>
      </p:sp>
      <p:pic>
        <p:nvPicPr>
          <p:cNvPr id="15" name="Picture 4" descr="Image result for fish far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05" y="4275163"/>
            <a:ext cx="444177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marine 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2" y="1654702"/>
            <a:ext cx="357631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23" y="1654702"/>
            <a:ext cx="347308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04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u="sng" dirty="0"/>
              <a:t>Applications</a:t>
            </a:r>
          </a:p>
        </p:txBody>
      </p:sp>
      <p:pic>
        <p:nvPicPr>
          <p:cNvPr id="6" name="Picture 6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4648200" y="1690225"/>
            <a:ext cx="3733800" cy="248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6777"/>
          <a:stretch/>
        </p:blipFill>
        <p:spPr bwMode="auto">
          <a:xfrm>
            <a:off x="876299" y="1690225"/>
            <a:ext cx="3505200" cy="248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marine resea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4648199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B38F-D152-4243-A02D-AD7216C3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3A74-85AE-47ED-A1E5-2941F448F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71" y="3810000"/>
            <a:ext cx="8229600" cy="4389120"/>
          </a:xfrm>
        </p:spPr>
        <p:txBody>
          <a:bodyPr/>
          <a:lstStyle/>
          <a:p>
            <a:r>
              <a:rPr lang="en-GB" dirty="0"/>
              <a:t>By </a:t>
            </a:r>
            <a:r>
              <a:rPr lang="en-GB" b="1" i="1" dirty="0">
                <a:solidFill>
                  <a:srgbClr val="1E7188"/>
                </a:solidFill>
              </a:rPr>
              <a:t>automatic detection </a:t>
            </a:r>
            <a:r>
              <a:rPr lang="en-GB" dirty="0"/>
              <a:t>of key features, this technology provides a more focused approach to asset monitoring and reporting. </a:t>
            </a:r>
          </a:p>
          <a:p>
            <a:r>
              <a:rPr lang="en-GB" dirty="0"/>
              <a:t>By utilising </a:t>
            </a:r>
            <a:r>
              <a:rPr lang="en-GB" b="1" i="1" dirty="0">
                <a:solidFill>
                  <a:srgbClr val="1E7188"/>
                </a:solidFill>
              </a:rPr>
              <a:t>artificial intelligence</a:t>
            </a:r>
            <a:r>
              <a:rPr lang="en-GB" b="1" dirty="0"/>
              <a:t>, </a:t>
            </a:r>
            <a:r>
              <a:rPr lang="en-GB" dirty="0"/>
              <a:t>personnel can spend more time on critical analysis and management than watching hours of video.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D235D-41B4-4DC0-AF3B-C034A5C9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5245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7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905000"/>
            <a:ext cx="8039100" cy="43891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471274"/>
              </p:ext>
            </p:extLst>
          </p:nvPr>
        </p:nvGraphicFramePr>
        <p:xfrm>
          <a:off x="1143000" y="1905000"/>
          <a:ext cx="72390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2DDD-8AD6-49DB-A6A9-D9C7E5945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1E7188"/>
                </a:solidFill>
              </a:rPr>
              <a:t>Software (CNN):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Collect data for more classes of fish species and train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Find the best hyperparameters for solving classification problem specific to application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Include ability to count number of same fishes in an image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r>
              <a:rPr lang="en-GB" b="1" dirty="0">
                <a:solidFill>
                  <a:srgbClr val="1E7188"/>
                </a:solidFill>
              </a:rPr>
              <a:t>Hardware (Boat ROV):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Use ultrasonic sensor to avoid obstacles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Attach lamp to provide favourable lighting conditions in dark environments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Further develop as submarine prototype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0137">
            <a:off x="1064730" y="5455355"/>
            <a:ext cx="911565" cy="75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886" y="4375491"/>
            <a:ext cx="1309912" cy="79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630" y="4905345"/>
            <a:ext cx="958988" cy="122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373" y="5716826"/>
            <a:ext cx="1058862" cy="87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950" y="4375491"/>
            <a:ext cx="809610" cy="66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53973" y="592439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84576"/>
                </a:solidFill>
                <a:latin typeface="AR JULIAN" panose="02000000000000000000" pitchFamily="2" charset="0"/>
              </a:rPr>
              <a:t>THANKS !</a:t>
            </a:r>
            <a:br>
              <a:rPr lang="en-US" sz="5400" dirty="0">
                <a:solidFill>
                  <a:srgbClr val="084576"/>
                </a:solidFill>
                <a:latin typeface="AR JULIAN" panose="02000000000000000000" pitchFamily="2" charset="0"/>
              </a:rPr>
            </a:br>
            <a:r>
              <a:rPr lang="en-US" sz="5400" dirty="0">
                <a:solidFill>
                  <a:srgbClr val="084576"/>
                </a:solidFill>
                <a:latin typeface="AR JULIAN" panose="02000000000000000000" pitchFamily="2" charset="0"/>
              </a:rPr>
              <a:t>ANY QUESTIONS ?</a:t>
            </a:r>
          </a:p>
        </p:txBody>
      </p:sp>
      <p:sp>
        <p:nvSpPr>
          <p:cNvPr id="12" name="Google Shape;734;p35"/>
          <p:cNvSpPr/>
          <p:nvPr/>
        </p:nvSpPr>
        <p:spPr>
          <a:xfrm>
            <a:off x="655062" y="592439"/>
            <a:ext cx="1730899" cy="1560097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84576"/>
          </a:solidFill>
          <a:ln>
            <a:solidFill>
              <a:srgbClr val="084576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3C7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Functional Requirements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591100"/>
              </p:ext>
            </p:extLst>
          </p:nvPr>
        </p:nvGraphicFramePr>
        <p:xfrm>
          <a:off x="457200" y="1524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0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BA98-0F8B-4E85-9167-8438132E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10" y="139505"/>
            <a:ext cx="8229600" cy="1143000"/>
          </a:xfrm>
        </p:spPr>
        <p:txBody>
          <a:bodyPr/>
          <a:lstStyle/>
          <a:p>
            <a:r>
              <a:rPr lang="en-US" sz="3600" dirty="0"/>
              <a:t>Non – Functional Requirements</a:t>
            </a:r>
            <a:endParaRPr lang="en-GB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6C8FF0-4A9F-47E9-BE53-DCF221EB5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86294"/>
              </p:ext>
            </p:extLst>
          </p:nvPr>
        </p:nvGraphicFramePr>
        <p:xfrm>
          <a:off x="457200" y="1524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1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24" y="253329"/>
            <a:ext cx="8229600" cy="1143000"/>
          </a:xfrm>
        </p:spPr>
        <p:txBody>
          <a:bodyPr/>
          <a:lstStyle/>
          <a:p>
            <a:r>
              <a:rPr lang="en-US" sz="3200" dirty="0"/>
              <a:t>Project Architecture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430" y="1676400"/>
            <a:ext cx="8906510" cy="4701540"/>
            <a:chOff x="0" y="0"/>
            <a:chExt cx="5314745" cy="32123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14745" cy="2670880"/>
            </a:xfrm>
            <a:prstGeom prst="rect">
              <a:avLst/>
            </a:prstGeom>
            <a:noFill/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14670" y="2859908"/>
              <a:ext cx="4667250" cy="3524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22860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Block Diagram for Voice Controlled ROV</a:t>
              </a:r>
              <a:endPara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22860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5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78" y="230717"/>
            <a:ext cx="8229600" cy="1143000"/>
          </a:xfrm>
        </p:spPr>
        <p:txBody>
          <a:bodyPr/>
          <a:lstStyle/>
          <a:p>
            <a:r>
              <a:rPr lang="en-US" sz="3200" dirty="0"/>
              <a:t>Project Architecture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4194" y="1600199"/>
            <a:ext cx="8497586" cy="5007170"/>
            <a:chOff x="-119173" y="-74442"/>
            <a:chExt cx="4667250" cy="3003306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-119173" y="2576439"/>
              <a:ext cx="46672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indent="22860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Block Diagram for Remote Controlled ROV</a:t>
              </a:r>
              <a:endPara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22860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74442"/>
              <a:ext cx="4548076" cy="251503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23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1" y="381000"/>
            <a:ext cx="8229600" cy="1143000"/>
          </a:xfrm>
        </p:spPr>
        <p:txBody>
          <a:bodyPr/>
          <a:lstStyle/>
          <a:p>
            <a:r>
              <a:rPr lang="en-US" dirty="0"/>
              <a:t>Prototypes Designed</a:t>
            </a: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05000"/>
            <a:ext cx="8168871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2006</TotalTime>
  <Words>1489</Words>
  <Application>Microsoft Office PowerPoint</Application>
  <PresentationFormat>On-screen Show (4:3)</PresentationFormat>
  <Paragraphs>259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 JULIAN</vt:lpstr>
      <vt:lpstr>Arial</vt:lpstr>
      <vt:lpstr>Calibri</vt:lpstr>
      <vt:lpstr>Calibri Light</vt:lpstr>
      <vt:lpstr>Constantia</vt:lpstr>
      <vt:lpstr>Courier New</vt:lpstr>
      <vt:lpstr>Footlight MT Light</vt:lpstr>
      <vt:lpstr>Georgia</vt:lpstr>
      <vt:lpstr>Times New Roman</vt:lpstr>
      <vt:lpstr>Wingdings</vt:lpstr>
      <vt:lpstr>Wingdings 2</vt:lpstr>
      <vt:lpstr>Flow</vt:lpstr>
      <vt:lpstr>Office Theme</vt:lpstr>
      <vt:lpstr>1_Office Theme</vt:lpstr>
      <vt:lpstr>1_Flow</vt:lpstr>
      <vt:lpstr>Document</vt:lpstr>
      <vt:lpstr>Underwater Exploration ROV for Fish Image Classification</vt:lpstr>
      <vt:lpstr>Outlines</vt:lpstr>
      <vt:lpstr>Motivation</vt:lpstr>
      <vt:lpstr>Objectives</vt:lpstr>
      <vt:lpstr>Functional Requirements</vt:lpstr>
      <vt:lpstr>Non – Functional Requirements</vt:lpstr>
      <vt:lpstr>Project Architecture</vt:lpstr>
      <vt:lpstr>Project Architecture</vt:lpstr>
      <vt:lpstr>Prototypes Designed</vt:lpstr>
      <vt:lpstr>Components</vt:lpstr>
      <vt:lpstr>Schematics</vt:lpstr>
      <vt:lpstr>Schematics</vt:lpstr>
      <vt:lpstr>Software Development Platforms</vt:lpstr>
      <vt:lpstr>Camera programming</vt:lpstr>
      <vt:lpstr>The choice of CNN</vt:lpstr>
      <vt:lpstr>Data collection</vt:lpstr>
      <vt:lpstr>Training</vt:lpstr>
      <vt:lpstr>Training</vt:lpstr>
      <vt:lpstr>CNN Architecture</vt:lpstr>
      <vt:lpstr>PowerPoint Presentation</vt:lpstr>
      <vt:lpstr>PowerPoint Presentation</vt:lpstr>
      <vt:lpstr>PowerPoint Presentation</vt:lpstr>
      <vt:lpstr>PowerPoint Presentation</vt:lpstr>
      <vt:lpstr>Code implementation</vt:lpstr>
      <vt:lpstr>CNN Training Algorithm</vt:lpstr>
      <vt:lpstr>PowerPoint Presentation</vt:lpstr>
      <vt:lpstr>PowerPoint Presentation</vt:lpstr>
      <vt:lpstr>PowerPoint Presentation</vt:lpstr>
      <vt:lpstr>PowerPoint Presentation</vt:lpstr>
      <vt:lpstr>CNN Testing Algorithm</vt:lpstr>
      <vt:lpstr>System Testing and Analysis </vt:lpstr>
      <vt:lpstr>Software Testing: CNN</vt:lpstr>
      <vt:lpstr>PowerPoint Presentation</vt:lpstr>
      <vt:lpstr>Challenges</vt:lpstr>
      <vt:lpstr>Constraints</vt:lpstr>
      <vt:lpstr>Life long learning</vt:lpstr>
      <vt:lpstr>Applications</vt:lpstr>
      <vt:lpstr>Applications</vt:lpstr>
      <vt:lpstr>Conclusion &amp; Future 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sabre</dc:creator>
  <cp:lastModifiedBy>Kinza Waqar</cp:lastModifiedBy>
  <cp:revision>70</cp:revision>
  <dcterms:created xsi:type="dcterms:W3CDTF">2006-08-16T00:00:00Z</dcterms:created>
  <dcterms:modified xsi:type="dcterms:W3CDTF">2019-04-17T06:59:41Z</dcterms:modified>
</cp:coreProperties>
</file>