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7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304" r:id="rId21"/>
    <p:sldId id="307" r:id="rId22"/>
    <p:sldId id="279" r:id="rId23"/>
    <p:sldId id="284" r:id="rId24"/>
    <p:sldId id="286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85" r:id="rId34"/>
    <p:sldId id="287" r:id="rId35"/>
    <p:sldId id="302" r:id="rId36"/>
    <p:sldId id="297" r:id="rId37"/>
    <p:sldId id="298" r:id="rId38"/>
    <p:sldId id="305" r:id="rId39"/>
    <p:sldId id="306" r:id="rId40"/>
    <p:sldId id="281" r:id="rId41"/>
    <p:sldId id="299" r:id="rId42"/>
    <p:sldId id="303" r:id="rId43"/>
    <p:sldId id="283" r:id="rId44"/>
    <p:sldId id="300" r:id="rId45"/>
    <p:sldId id="301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92"/>
  </p:normalViewPr>
  <p:slideViewPr>
    <p:cSldViewPr snapToGrid="0" snapToObjects="1">
      <p:cViewPr>
        <p:scale>
          <a:sx n="106" d="100"/>
          <a:sy n="106" d="100"/>
        </p:scale>
        <p:origin x="792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9.svg"/><Relationship Id="rId5" Type="http://schemas.openxmlformats.org/officeDocument/2006/relationships/image" Target="../media/image7.png"/><Relationship Id="rId6" Type="http://schemas.openxmlformats.org/officeDocument/2006/relationships/image" Target="../media/image11.svg"/><Relationship Id="rId1" Type="http://schemas.openxmlformats.org/officeDocument/2006/relationships/image" Target="../media/image5.png"/><Relationship Id="rId2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5.svg"/><Relationship Id="rId5" Type="http://schemas.openxmlformats.org/officeDocument/2006/relationships/image" Target="../media/image10.png"/><Relationship Id="rId6" Type="http://schemas.openxmlformats.org/officeDocument/2006/relationships/image" Target="../media/image17.svg"/><Relationship Id="rId1" Type="http://schemas.openxmlformats.org/officeDocument/2006/relationships/image" Target="../media/image8.png"/><Relationship Id="rId2" Type="http://schemas.openxmlformats.org/officeDocument/2006/relationships/image" Target="../media/image13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1.svg"/><Relationship Id="rId5" Type="http://schemas.openxmlformats.org/officeDocument/2006/relationships/image" Target="../media/image13.png"/><Relationship Id="rId6" Type="http://schemas.openxmlformats.org/officeDocument/2006/relationships/image" Target="../media/image23.svg"/><Relationship Id="rId1" Type="http://schemas.openxmlformats.org/officeDocument/2006/relationships/image" Target="../media/image11.png"/><Relationship Id="rId2" Type="http://schemas.openxmlformats.org/officeDocument/2006/relationships/image" Target="../media/image19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54.svg"/><Relationship Id="rId5" Type="http://schemas.openxmlformats.org/officeDocument/2006/relationships/image" Target="../media/image44.png"/><Relationship Id="rId6" Type="http://schemas.openxmlformats.org/officeDocument/2006/relationships/image" Target="../media/image56.svg"/><Relationship Id="rId7" Type="http://schemas.openxmlformats.org/officeDocument/2006/relationships/image" Target="../media/image45.png"/><Relationship Id="rId8" Type="http://schemas.openxmlformats.org/officeDocument/2006/relationships/image" Target="../media/image58.svg"/><Relationship Id="rId1" Type="http://schemas.openxmlformats.org/officeDocument/2006/relationships/image" Target="../media/image42.png"/><Relationship Id="rId2" Type="http://schemas.openxmlformats.org/officeDocument/2006/relationships/image" Target="../media/image52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62.svg"/><Relationship Id="rId5" Type="http://schemas.openxmlformats.org/officeDocument/2006/relationships/image" Target="../media/image50.png"/><Relationship Id="rId6" Type="http://schemas.openxmlformats.org/officeDocument/2006/relationships/image" Target="../media/image64.svg"/><Relationship Id="rId7" Type="http://schemas.openxmlformats.org/officeDocument/2006/relationships/image" Target="../media/image51.png"/><Relationship Id="rId8" Type="http://schemas.openxmlformats.org/officeDocument/2006/relationships/image" Target="../media/image66.svg"/><Relationship Id="rId1" Type="http://schemas.openxmlformats.org/officeDocument/2006/relationships/image" Target="../media/image48.png"/><Relationship Id="rId2" Type="http://schemas.openxmlformats.org/officeDocument/2006/relationships/image" Target="../media/image60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NULL"/><Relationship Id="rId5" Type="http://schemas.openxmlformats.org/officeDocument/2006/relationships/image" Target="../media/image54.png"/><Relationship Id="rId6" Type="http://schemas.openxmlformats.org/officeDocument/2006/relationships/image" Target="NULL"/><Relationship Id="rId7" Type="http://schemas.openxmlformats.org/officeDocument/2006/relationships/image" Target="../media/image55.png"/><Relationship Id="rId8" Type="http://schemas.openxmlformats.org/officeDocument/2006/relationships/image" Target="NULL"/><Relationship Id="rId1" Type="http://schemas.openxmlformats.org/officeDocument/2006/relationships/image" Target="../media/image52.png"/><Relationship Id="rId2" Type="http://schemas.openxmlformats.org/officeDocument/2006/relationships/image" Target="NUL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9.svg"/><Relationship Id="rId5" Type="http://schemas.openxmlformats.org/officeDocument/2006/relationships/image" Target="../media/image7.png"/><Relationship Id="rId6" Type="http://schemas.openxmlformats.org/officeDocument/2006/relationships/image" Target="../media/image11.svg"/><Relationship Id="rId1" Type="http://schemas.openxmlformats.org/officeDocument/2006/relationships/image" Target="../media/image5.png"/><Relationship Id="rId2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5.svg"/><Relationship Id="rId5" Type="http://schemas.openxmlformats.org/officeDocument/2006/relationships/image" Target="../media/image10.png"/><Relationship Id="rId6" Type="http://schemas.openxmlformats.org/officeDocument/2006/relationships/image" Target="../media/image17.svg"/><Relationship Id="rId1" Type="http://schemas.openxmlformats.org/officeDocument/2006/relationships/image" Target="../media/image8.png"/><Relationship Id="rId2" Type="http://schemas.openxmlformats.org/officeDocument/2006/relationships/image" Target="../media/image13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1.svg"/><Relationship Id="rId5" Type="http://schemas.openxmlformats.org/officeDocument/2006/relationships/image" Target="../media/image13.png"/><Relationship Id="rId6" Type="http://schemas.openxmlformats.org/officeDocument/2006/relationships/image" Target="../media/image23.svg"/><Relationship Id="rId1" Type="http://schemas.openxmlformats.org/officeDocument/2006/relationships/image" Target="../media/image11.png"/><Relationship Id="rId2" Type="http://schemas.openxmlformats.org/officeDocument/2006/relationships/image" Target="../media/image19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54.svg"/><Relationship Id="rId5" Type="http://schemas.openxmlformats.org/officeDocument/2006/relationships/image" Target="../media/image44.png"/><Relationship Id="rId6" Type="http://schemas.openxmlformats.org/officeDocument/2006/relationships/image" Target="../media/image56.svg"/><Relationship Id="rId7" Type="http://schemas.openxmlformats.org/officeDocument/2006/relationships/image" Target="../media/image45.png"/><Relationship Id="rId8" Type="http://schemas.openxmlformats.org/officeDocument/2006/relationships/image" Target="../media/image58.svg"/><Relationship Id="rId1" Type="http://schemas.openxmlformats.org/officeDocument/2006/relationships/image" Target="../media/image42.png"/><Relationship Id="rId2" Type="http://schemas.openxmlformats.org/officeDocument/2006/relationships/image" Target="../media/image52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62.svg"/><Relationship Id="rId5" Type="http://schemas.openxmlformats.org/officeDocument/2006/relationships/image" Target="../media/image50.png"/><Relationship Id="rId6" Type="http://schemas.openxmlformats.org/officeDocument/2006/relationships/image" Target="../media/image64.svg"/><Relationship Id="rId7" Type="http://schemas.openxmlformats.org/officeDocument/2006/relationships/image" Target="../media/image51.png"/><Relationship Id="rId8" Type="http://schemas.openxmlformats.org/officeDocument/2006/relationships/image" Target="../media/image66.svg"/><Relationship Id="rId1" Type="http://schemas.openxmlformats.org/officeDocument/2006/relationships/image" Target="../media/image48.png"/><Relationship Id="rId2" Type="http://schemas.openxmlformats.org/officeDocument/2006/relationships/image" Target="../media/image60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NULL"/><Relationship Id="rId5" Type="http://schemas.openxmlformats.org/officeDocument/2006/relationships/image" Target="../media/image54.png"/><Relationship Id="rId6" Type="http://schemas.openxmlformats.org/officeDocument/2006/relationships/image" Target="NULL"/><Relationship Id="rId7" Type="http://schemas.openxmlformats.org/officeDocument/2006/relationships/image" Target="../media/image55.png"/><Relationship Id="rId8" Type="http://schemas.openxmlformats.org/officeDocument/2006/relationships/image" Target="NULL"/><Relationship Id="rId1" Type="http://schemas.openxmlformats.org/officeDocument/2006/relationships/image" Target="../media/image52.png"/><Relationship Id="rId2" Type="http://schemas.openxmlformats.org/officeDocument/2006/relationships/image" Target="NUL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D72AED-DBFA-4157-A4C0-564846A89CF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5B5580CF-6E0D-4E8A-AAA0-69834EFAE91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Main Purpose of iFire Robot</a:t>
          </a:r>
        </a:p>
      </dgm:t>
    </dgm:pt>
    <dgm:pt modelId="{745C2793-CBF5-4FA3-AC76-8DCD9F5E612A}" type="parTrans" cxnId="{FEE01333-DD6B-42C3-8F92-75E8B576AA58}">
      <dgm:prSet/>
      <dgm:spPr/>
      <dgm:t>
        <a:bodyPr/>
        <a:lstStyle/>
        <a:p>
          <a:endParaRPr lang="en-US"/>
        </a:p>
      </dgm:t>
    </dgm:pt>
    <dgm:pt modelId="{3EACAED1-3F04-4FA9-BA91-069B6B8B7F0F}" type="sibTrans" cxnId="{FEE01333-DD6B-42C3-8F92-75E8B576AA58}">
      <dgm:prSet/>
      <dgm:spPr/>
      <dgm:t>
        <a:bodyPr/>
        <a:lstStyle/>
        <a:p>
          <a:endParaRPr lang="en-US"/>
        </a:p>
      </dgm:t>
    </dgm:pt>
    <dgm:pt modelId="{FB1BDD18-D3D6-4938-A7A2-405F34023E5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Find and Analyze</a:t>
          </a:r>
        </a:p>
      </dgm:t>
    </dgm:pt>
    <dgm:pt modelId="{46C6D1A3-0076-4203-95B4-4FF9AE44EF77}" type="parTrans" cxnId="{6FFF689C-ECD2-48B2-BD59-8EF6F93A5B49}">
      <dgm:prSet/>
      <dgm:spPr/>
      <dgm:t>
        <a:bodyPr/>
        <a:lstStyle/>
        <a:p>
          <a:endParaRPr lang="en-US"/>
        </a:p>
      </dgm:t>
    </dgm:pt>
    <dgm:pt modelId="{112EB280-0593-4186-9964-A719D2582C4B}" type="sibTrans" cxnId="{6FFF689C-ECD2-48B2-BD59-8EF6F93A5B49}">
      <dgm:prSet/>
      <dgm:spPr/>
      <dgm:t>
        <a:bodyPr/>
        <a:lstStyle/>
        <a:p>
          <a:endParaRPr lang="en-US"/>
        </a:p>
      </dgm:t>
    </dgm:pt>
    <dgm:pt modelId="{EFA806D9-A1D1-407D-A2BC-ADBAC4318C9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Assisting Civil Defense</a:t>
          </a:r>
        </a:p>
      </dgm:t>
    </dgm:pt>
    <dgm:pt modelId="{FC2887B3-0FB3-4617-923A-C0888A0D9C48}" type="parTrans" cxnId="{5DF299D6-1BB0-4BF9-B964-FE3988E9C440}">
      <dgm:prSet/>
      <dgm:spPr/>
      <dgm:t>
        <a:bodyPr/>
        <a:lstStyle/>
        <a:p>
          <a:endParaRPr lang="en-US"/>
        </a:p>
      </dgm:t>
    </dgm:pt>
    <dgm:pt modelId="{E0D824FF-CD45-48F4-B9DC-15ECD482F8AD}" type="sibTrans" cxnId="{5DF299D6-1BB0-4BF9-B964-FE3988E9C440}">
      <dgm:prSet/>
      <dgm:spPr/>
      <dgm:t>
        <a:bodyPr/>
        <a:lstStyle/>
        <a:p>
          <a:endParaRPr lang="en-US"/>
        </a:p>
      </dgm:t>
    </dgm:pt>
    <dgm:pt modelId="{86ACD441-CBF5-4F68-84BA-88D34D06F4C4}" type="pres">
      <dgm:prSet presAssocID="{3AD72AED-DBFA-4157-A4C0-564846A89CF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D37673-AAE4-4073-AE94-FD5C2B1FEEE6}" type="pres">
      <dgm:prSet presAssocID="{5B5580CF-6E0D-4E8A-AAA0-69834EFAE91C}" presName="compNode" presStyleCnt="0"/>
      <dgm:spPr/>
    </dgm:pt>
    <dgm:pt modelId="{3B055DD6-F8C3-421C-8719-8BFDB610AAE1}" type="pres">
      <dgm:prSet presAssocID="{5B5580CF-6E0D-4E8A-AAA0-69834EFAE91C}" presName="iconBgRect" presStyleLbl="bgShp" presStyleIdx="0" presStyleCnt="3"/>
      <dgm:spPr/>
    </dgm:pt>
    <dgm:pt modelId="{22B0CF7F-71BF-4CE9-A881-CAAD2D722C8D}" type="pres">
      <dgm:prSet presAssocID="{5B5580CF-6E0D-4E8A-AAA0-69834EFAE91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6393E74A-C64B-47C4-8E36-1A38F275B9A9}" type="pres">
      <dgm:prSet presAssocID="{5B5580CF-6E0D-4E8A-AAA0-69834EFAE91C}" presName="spaceRect" presStyleCnt="0"/>
      <dgm:spPr/>
    </dgm:pt>
    <dgm:pt modelId="{5B26261A-000C-4DBE-AC3B-4CF4C56201FA}" type="pres">
      <dgm:prSet presAssocID="{5B5580CF-6E0D-4E8A-AAA0-69834EFAE91C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DA809E28-2D1C-452E-B328-DE3176810944}" type="pres">
      <dgm:prSet presAssocID="{3EACAED1-3F04-4FA9-BA91-069B6B8B7F0F}" presName="sibTrans" presStyleCnt="0"/>
      <dgm:spPr/>
    </dgm:pt>
    <dgm:pt modelId="{BE9356CA-605A-456A-B8BD-9E9E93BA7189}" type="pres">
      <dgm:prSet presAssocID="{FB1BDD18-D3D6-4938-A7A2-405F34023E55}" presName="compNode" presStyleCnt="0"/>
      <dgm:spPr/>
    </dgm:pt>
    <dgm:pt modelId="{D55F5D03-BB41-4F9D-BA2D-D1FE07FCF10B}" type="pres">
      <dgm:prSet presAssocID="{FB1BDD18-D3D6-4938-A7A2-405F34023E55}" presName="iconBgRect" presStyleLbl="bgShp" presStyleIdx="1" presStyleCnt="3"/>
      <dgm:spPr/>
    </dgm:pt>
    <dgm:pt modelId="{C1D83185-1FF4-4B12-B339-FFDDC76B2788}" type="pres">
      <dgm:prSet presAssocID="{FB1BDD18-D3D6-4938-A7A2-405F34023E5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65D63D42-6741-45DF-A1F3-1F4B4CDFA801}" type="pres">
      <dgm:prSet presAssocID="{FB1BDD18-D3D6-4938-A7A2-405F34023E55}" presName="spaceRect" presStyleCnt="0"/>
      <dgm:spPr/>
    </dgm:pt>
    <dgm:pt modelId="{CD40DAA5-43C0-4CB2-BA4D-86CA9F525213}" type="pres">
      <dgm:prSet presAssocID="{FB1BDD18-D3D6-4938-A7A2-405F34023E55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59AAE0EF-7167-4C00-BECF-36553C7A975A}" type="pres">
      <dgm:prSet presAssocID="{112EB280-0593-4186-9964-A719D2582C4B}" presName="sibTrans" presStyleCnt="0"/>
      <dgm:spPr/>
    </dgm:pt>
    <dgm:pt modelId="{2899F08F-3228-48AF-AE16-C69D8D99253F}" type="pres">
      <dgm:prSet presAssocID="{EFA806D9-A1D1-407D-A2BC-ADBAC4318C98}" presName="compNode" presStyleCnt="0"/>
      <dgm:spPr/>
    </dgm:pt>
    <dgm:pt modelId="{675460BF-800C-4A9C-A079-FE493800ADF3}" type="pres">
      <dgm:prSet presAssocID="{EFA806D9-A1D1-407D-A2BC-ADBAC4318C98}" presName="iconBgRect" presStyleLbl="bgShp" presStyleIdx="2" presStyleCnt="3"/>
      <dgm:spPr/>
    </dgm:pt>
    <dgm:pt modelId="{D0BC099B-2B75-4F3D-A686-C2626BB10084}" type="pres">
      <dgm:prSet presAssocID="{EFA806D9-A1D1-407D-A2BC-ADBAC4318C9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9A25E65F-C26A-4B9A-A505-13749033925B}" type="pres">
      <dgm:prSet presAssocID="{EFA806D9-A1D1-407D-A2BC-ADBAC4318C98}" presName="spaceRect" presStyleCnt="0"/>
      <dgm:spPr/>
    </dgm:pt>
    <dgm:pt modelId="{B7CA49C8-56EB-49DF-95A3-D5A4FA4990A6}" type="pres">
      <dgm:prSet presAssocID="{EFA806D9-A1D1-407D-A2BC-ADBAC4318C98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F299D6-1BB0-4BF9-B964-FE3988E9C440}" srcId="{3AD72AED-DBFA-4157-A4C0-564846A89CF3}" destId="{EFA806D9-A1D1-407D-A2BC-ADBAC4318C98}" srcOrd="2" destOrd="0" parTransId="{FC2887B3-0FB3-4617-923A-C0888A0D9C48}" sibTransId="{E0D824FF-CD45-48F4-B9DC-15ECD482F8AD}"/>
    <dgm:cxn modelId="{D9BA438F-A257-4C62-9232-13C78939877A}" type="presOf" srcId="{FB1BDD18-D3D6-4938-A7A2-405F34023E55}" destId="{CD40DAA5-43C0-4CB2-BA4D-86CA9F525213}" srcOrd="0" destOrd="0" presId="urn:microsoft.com/office/officeart/2018/5/layout/IconCircleLabelList"/>
    <dgm:cxn modelId="{1082DBE7-A86C-49A4-94F6-2923A03635AB}" type="presOf" srcId="{3AD72AED-DBFA-4157-A4C0-564846A89CF3}" destId="{86ACD441-CBF5-4F68-84BA-88D34D06F4C4}" srcOrd="0" destOrd="0" presId="urn:microsoft.com/office/officeart/2018/5/layout/IconCircleLabelList"/>
    <dgm:cxn modelId="{3CA8AC67-453B-4D39-B409-139FC982EFC6}" type="presOf" srcId="{EFA806D9-A1D1-407D-A2BC-ADBAC4318C98}" destId="{B7CA49C8-56EB-49DF-95A3-D5A4FA4990A6}" srcOrd="0" destOrd="0" presId="urn:microsoft.com/office/officeart/2018/5/layout/IconCircleLabelList"/>
    <dgm:cxn modelId="{6FFF689C-ECD2-48B2-BD59-8EF6F93A5B49}" srcId="{3AD72AED-DBFA-4157-A4C0-564846A89CF3}" destId="{FB1BDD18-D3D6-4938-A7A2-405F34023E55}" srcOrd="1" destOrd="0" parTransId="{46C6D1A3-0076-4203-95B4-4FF9AE44EF77}" sibTransId="{112EB280-0593-4186-9964-A719D2582C4B}"/>
    <dgm:cxn modelId="{F5CCB82C-EED7-451B-969F-1B62CEFE08C3}" type="presOf" srcId="{5B5580CF-6E0D-4E8A-AAA0-69834EFAE91C}" destId="{5B26261A-000C-4DBE-AC3B-4CF4C56201FA}" srcOrd="0" destOrd="0" presId="urn:microsoft.com/office/officeart/2018/5/layout/IconCircleLabelList"/>
    <dgm:cxn modelId="{FEE01333-DD6B-42C3-8F92-75E8B576AA58}" srcId="{3AD72AED-DBFA-4157-A4C0-564846A89CF3}" destId="{5B5580CF-6E0D-4E8A-AAA0-69834EFAE91C}" srcOrd="0" destOrd="0" parTransId="{745C2793-CBF5-4FA3-AC76-8DCD9F5E612A}" sibTransId="{3EACAED1-3F04-4FA9-BA91-069B6B8B7F0F}"/>
    <dgm:cxn modelId="{9E9EBECC-4203-48C5-964B-4C2BAF6EB296}" type="presParOf" srcId="{86ACD441-CBF5-4F68-84BA-88D34D06F4C4}" destId="{67D37673-AAE4-4073-AE94-FD5C2B1FEEE6}" srcOrd="0" destOrd="0" presId="urn:microsoft.com/office/officeart/2018/5/layout/IconCircleLabelList"/>
    <dgm:cxn modelId="{5FF32BA5-424F-4242-A7CD-E7C15F9A4916}" type="presParOf" srcId="{67D37673-AAE4-4073-AE94-FD5C2B1FEEE6}" destId="{3B055DD6-F8C3-421C-8719-8BFDB610AAE1}" srcOrd="0" destOrd="0" presId="urn:microsoft.com/office/officeart/2018/5/layout/IconCircleLabelList"/>
    <dgm:cxn modelId="{26DFEB1D-1ADD-4BC5-B910-6EA504D4FC7E}" type="presParOf" srcId="{67D37673-AAE4-4073-AE94-FD5C2B1FEEE6}" destId="{22B0CF7F-71BF-4CE9-A881-CAAD2D722C8D}" srcOrd="1" destOrd="0" presId="urn:microsoft.com/office/officeart/2018/5/layout/IconCircleLabelList"/>
    <dgm:cxn modelId="{DDC8E02A-242F-4FAA-BB07-8435353F1B83}" type="presParOf" srcId="{67D37673-AAE4-4073-AE94-FD5C2B1FEEE6}" destId="{6393E74A-C64B-47C4-8E36-1A38F275B9A9}" srcOrd="2" destOrd="0" presId="urn:microsoft.com/office/officeart/2018/5/layout/IconCircleLabelList"/>
    <dgm:cxn modelId="{5538A7E6-BA6E-4797-B3EE-2DD35599B408}" type="presParOf" srcId="{67D37673-AAE4-4073-AE94-FD5C2B1FEEE6}" destId="{5B26261A-000C-4DBE-AC3B-4CF4C56201FA}" srcOrd="3" destOrd="0" presId="urn:microsoft.com/office/officeart/2018/5/layout/IconCircleLabelList"/>
    <dgm:cxn modelId="{C5E0C12F-2490-4212-922A-5383061778E3}" type="presParOf" srcId="{86ACD441-CBF5-4F68-84BA-88D34D06F4C4}" destId="{DA809E28-2D1C-452E-B328-DE3176810944}" srcOrd="1" destOrd="0" presId="urn:microsoft.com/office/officeart/2018/5/layout/IconCircleLabelList"/>
    <dgm:cxn modelId="{7C6549CC-8D96-498B-9D1A-E8FE2914584F}" type="presParOf" srcId="{86ACD441-CBF5-4F68-84BA-88D34D06F4C4}" destId="{BE9356CA-605A-456A-B8BD-9E9E93BA7189}" srcOrd="2" destOrd="0" presId="urn:microsoft.com/office/officeart/2018/5/layout/IconCircleLabelList"/>
    <dgm:cxn modelId="{22C4F3FC-79EC-456C-87EC-FBB07A655DDC}" type="presParOf" srcId="{BE9356CA-605A-456A-B8BD-9E9E93BA7189}" destId="{D55F5D03-BB41-4F9D-BA2D-D1FE07FCF10B}" srcOrd="0" destOrd="0" presId="urn:microsoft.com/office/officeart/2018/5/layout/IconCircleLabelList"/>
    <dgm:cxn modelId="{D7FA577B-44CA-438B-B9E8-28BF01BBD464}" type="presParOf" srcId="{BE9356CA-605A-456A-B8BD-9E9E93BA7189}" destId="{C1D83185-1FF4-4B12-B339-FFDDC76B2788}" srcOrd="1" destOrd="0" presId="urn:microsoft.com/office/officeart/2018/5/layout/IconCircleLabelList"/>
    <dgm:cxn modelId="{D3A9020D-9D36-48B2-8887-980AB300588A}" type="presParOf" srcId="{BE9356CA-605A-456A-B8BD-9E9E93BA7189}" destId="{65D63D42-6741-45DF-A1F3-1F4B4CDFA801}" srcOrd="2" destOrd="0" presId="urn:microsoft.com/office/officeart/2018/5/layout/IconCircleLabelList"/>
    <dgm:cxn modelId="{AB6EF3FA-95EE-4F77-87EE-019C8FF6A648}" type="presParOf" srcId="{BE9356CA-605A-456A-B8BD-9E9E93BA7189}" destId="{CD40DAA5-43C0-4CB2-BA4D-86CA9F525213}" srcOrd="3" destOrd="0" presId="urn:microsoft.com/office/officeart/2018/5/layout/IconCircleLabelList"/>
    <dgm:cxn modelId="{E7C9DE5D-811A-40E8-AD0B-16A36C4AEE2D}" type="presParOf" srcId="{86ACD441-CBF5-4F68-84BA-88D34D06F4C4}" destId="{59AAE0EF-7167-4C00-BECF-36553C7A975A}" srcOrd="3" destOrd="0" presId="urn:microsoft.com/office/officeart/2018/5/layout/IconCircleLabelList"/>
    <dgm:cxn modelId="{F4BADEBB-F1BC-45F1-AF04-9409FB6F14AF}" type="presParOf" srcId="{86ACD441-CBF5-4F68-84BA-88D34D06F4C4}" destId="{2899F08F-3228-48AF-AE16-C69D8D99253F}" srcOrd="4" destOrd="0" presId="urn:microsoft.com/office/officeart/2018/5/layout/IconCircleLabelList"/>
    <dgm:cxn modelId="{4625CA76-920B-4EA0-BE19-C3D862CA4D22}" type="presParOf" srcId="{2899F08F-3228-48AF-AE16-C69D8D99253F}" destId="{675460BF-800C-4A9C-A079-FE493800ADF3}" srcOrd="0" destOrd="0" presId="urn:microsoft.com/office/officeart/2018/5/layout/IconCircleLabelList"/>
    <dgm:cxn modelId="{8F6862C3-A165-4104-9061-E6C49B308E02}" type="presParOf" srcId="{2899F08F-3228-48AF-AE16-C69D8D99253F}" destId="{D0BC099B-2B75-4F3D-A686-C2626BB10084}" srcOrd="1" destOrd="0" presId="urn:microsoft.com/office/officeart/2018/5/layout/IconCircleLabelList"/>
    <dgm:cxn modelId="{2B7A938B-C053-4085-A493-1C96ECC109D5}" type="presParOf" srcId="{2899F08F-3228-48AF-AE16-C69D8D99253F}" destId="{9A25E65F-C26A-4B9A-A505-13749033925B}" srcOrd="2" destOrd="0" presId="urn:microsoft.com/office/officeart/2018/5/layout/IconCircleLabelList"/>
    <dgm:cxn modelId="{7CC2A306-9DB4-418C-930D-C1E9A9C9BF3B}" type="presParOf" srcId="{2899F08F-3228-48AF-AE16-C69D8D99253F}" destId="{B7CA49C8-56EB-49DF-95A3-D5A4FA4990A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079838-1E62-4493-BEC5-1BCB3F5371C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01E1A5F-4BE6-4AD4-BCAE-55370EBD328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10 Min. Average </a:t>
          </a:r>
          <a:r>
            <a:rPr lang="en-US" dirty="0" smtClean="0"/>
            <a:t>Civil Defense </a:t>
          </a:r>
          <a:r>
            <a:rPr lang="en-US" dirty="0"/>
            <a:t>Respond Time </a:t>
          </a:r>
        </a:p>
      </dgm:t>
    </dgm:pt>
    <dgm:pt modelId="{0FB6EAE5-A1AD-4315-8BA1-71A4344C1F9B}" type="parTrans" cxnId="{C83DCB77-33BB-44E8-AA66-268030C5B021}">
      <dgm:prSet/>
      <dgm:spPr/>
      <dgm:t>
        <a:bodyPr/>
        <a:lstStyle/>
        <a:p>
          <a:endParaRPr lang="en-US"/>
        </a:p>
      </dgm:t>
    </dgm:pt>
    <dgm:pt modelId="{B4A11700-AFF7-466E-B955-35C9F5E79ECA}" type="sibTrans" cxnId="{C83DCB77-33BB-44E8-AA66-268030C5B021}">
      <dgm:prSet/>
      <dgm:spPr/>
      <dgm:t>
        <a:bodyPr/>
        <a:lstStyle/>
        <a:p>
          <a:endParaRPr lang="en-US"/>
        </a:p>
      </dgm:t>
    </dgm:pt>
    <dgm:pt modelId="{E2F5108F-4ECE-4EE7-90E2-F7D1B3E8978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60% of Help By Neighbors</a:t>
          </a:r>
        </a:p>
      </dgm:t>
    </dgm:pt>
    <dgm:pt modelId="{378B180A-5979-4C60-9717-BDB983EB571C}" type="parTrans" cxnId="{DCB2C764-B5CB-4ABD-B302-62E672FB29A3}">
      <dgm:prSet/>
      <dgm:spPr/>
      <dgm:t>
        <a:bodyPr/>
        <a:lstStyle/>
        <a:p>
          <a:endParaRPr lang="en-US"/>
        </a:p>
      </dgm:t>
    </dgm:pt>
    <dgm:pt modelId="{C5D12D47-9939-4DA5-9887-C3A4CF39B6E2}" type="sibTrans" cxnId="{DCB2C764-B5CB-4ABD-B302-62E672FB29A3}">
      <dgm:prSet/>
      <dgm:spPr/>
      <dgm:t>
        <a:bodyPr/>
        <a:lstStyle/>
        <a:p>
          <a:endParaRPr lang="en-US"/>
        </a:p>
      </dgm:t>
    </dgm:pt>
    <dgm:pt modelId="{44F92FBD-A26B-4356-9F33-412AEDC8C9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Idea of Distributing iFire Robot in Public Buildings</a:t>
          </a:r>
        </a:p>
      </dgm:t>
    </dgm:pt>
    <dgm:pt modelId="{4AFEBA2F-8229-471E-9584-DA995E01AE2E}" type="parTrans" cxnId="{80FBB4BD-ECD3-4078-B700-2E212ECA33EB}">
      <dgm:prSet/>
      <dgm:spPr/>
      <dgm:t>
        <a:bodyPr/>
        <a:lstStyle/>
        <a:p>
          <a:endParaRPr lang="en-US"/>
        </a:p>
      </dgm:t>
    </dgm:pt>
    <dgm:pt modelId="{D41B0C5B-4F88-46C9-A431-7AD4E7E87DF3}" type="sibTrans" cxnId="{80FBB4BD-ECD3-4078-B700-2E212ECA33EB}">
      <dgm:prSet/>
      <dgm:spPr/>
      <dgm:t>
        <a:bodyPr/>
        <a:lstStyle/>
        <a:p>
          <a:endParaRPr lang="en-US"/>
        </a:p>
      </dgm:t>
    </dgm:pt>
    <dgm:pt modelId="{02976623-F399-41EA-B24B-F87C74E465EE}" type="pres">
      <dgm:prSet presAssocID="{E4079838-1E62-4493-BEC5-1BCB3F5371C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D839BF0-1468-4281-B43B-C5AFC499B190}" type="pres">
      <dgm:prSet presAssocID="{201E1A5F-4BE6-4AD4-BCAE-55370EBD3280}" presName="compNode" presStyleCnt="0"/>
      <dgm:spPr/>
    </dgm:pt>
    <dgm:pt modelId="{D832249F-6ADA-4063-9F60-F1BCEB572B63}" type="pres">
      <dgm:prSet presAssocID="{201E1A5F-4BE6-4AD4-BCAE-55370EBD328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7A7D2DC4-3CC2-4647-9733-74D4654916F0}" type="pres">
      <dgm:prSet presAssocID="{201E1A5F-4BE6-4AD4-BCAE-55370EBD3280}" presName="spaceRect" presStyleCnt="0"/>
      <dgm:spPr/>
    </dgm:pt>
    <dgm:pt modelId="{8A534B8D-3485-4127-AC65-FC1FD06A4DBD}" type="pres">
      <dgm:prSet presAssocID="{201E1A5F-4BE6-4AD4-BCAE-55370EBD3280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9738E093-8369-4E81-9B7C-E17116F13E22}" type="pres">
      <dgm:prSet presAssocID="{B4A11700-AFF7-466E-B955-35C9F5E79ECA}" presName="sibTrans" presStyleCnt="0"/>
      <dgm:spPr/>
    </dgm:pt>
    <dgm:pt modelId="{1AA7FD9D-A986-4461-8628-26F84AC55554}" type="pres">
      <dgm:prSet presAssocID="{E2F5108F-4ECE-4EE7-90E2-F7D1B3E89789}" presName="compNode" presStyleCnt="0"/>
      <dgm:spPr/>
    </dgm:pt>
    <dgm:pt modelId="{1F513C5B-1D86-488D-9CD6-BE8A66924B7D}" type="pres">
      <dgm:prSet presAssocID="{E2F5108F-4ECE-4EE7-90E2-F7D1B3E8978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FE85C3B1-EAB1-4601-AD67-F57A52ED5D56}" type="pres">
      <dgm:prSet presAssocID="{E2F5108F-4ECE-4EE7-90E2-F7D1B3E89789}" presName="spaceRect" presStyleCnt="0"/>
      <dgm:spPr/>
    </dgm:pt>
    <dgm:pt modelId="{D42FF40A-E7AD-4778-ACEF-2FA2A52D4C0E}" type="pres">
      <dgm:prSet presAssocID="{E2F5108F-4ECE-4EE7-90E2-F7D1B3E89789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15DBBDE7-4E4E-4B2A-B7D8-5A2E16483415}" type="pres">
      <dgm:prSet presAssocID="{C5D12D47-9939-4DA5-9887-C3A4CF39B6E2}" presName="sibTrans" presStyleCnt="0"/>
      <dgm:spPr/>
    </dgm:pt>
    <dgm:pt modelId="{98AA1A3B-4699-48BB-B575-F8415E55B7F5}" type="pres">
      <dgm:prSet presAssocID="{44F92FBD-A26B-4356-9F33-412AEDC8C97A}" presName="compNode" presStyleCnt="0"/>
      <dgm:spPr/>
    </dgm:pt>
    <dgm:pt modelId="{BF48E978-36E1-4D5E-BEEA-5A8ABC5E648B}" type="pres">
      <dgm:prSet presAssocID="{44F92FBD-A26B-4356-9F33-412AEDC8C97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9E53D359-03BF-4A6E-9AB3-3F732D956EC7}" type="pres">
      <dgm:prSet presAssocID="{44F92FBD-A26B-4356-9F33-412AEDC8C97A}" presName="spaceRect" presStyleCnt="0"/>
      <dgm:spPr/>
    </dgm:pt>
    <dgm:pt modelId="{A7862BA5-D5A2-4E7C-8ABD-7457F740438B}" type="pres">
      <dgm:prSet presAssocID="{44F92FBD-A26B-4356-9F33-412AEDC8C97A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4C5470-222E-5446-9C64-D6E3984505D9}" type="presOf" srcId="{E2F5108F-4ECE-4EE7-90E2-F7D1B3E89789}" destId="{D42FF40A-E7AD-4778-ACEF-2FA2A52D4C0E}" srcOrd="0" destOrd="0" presId="urn:microsoft.com/office/officeart/2018/2/layout/IconLabelList"/>
    <dgm:cxn modelId="{80FBB4BD-ECD3-4078-B700-2E212ECA33EB}" srcId="{E4079838-1E62-4493-BEC5-1BCB3F5371CB}" destId="{44F92FBD-A26B-4356-9F33-412AEDC8C97A}" srcOrd="2" destOrd="0" parTransId="{4AFEBA2F-8229-471E-9584-DA995E01AE2E}" sibTransId="{D41B0C5B-4F88-46C9-A431-7AD4E7E87DF3}"/>
    <dgm:cxn modelId="{DCB2C764-B5CB-4ABD-B302-62E672FB29A3}" srcId="{E4079838-1E62-4493-BEC5-1BCB3F5371CB}" destId="{E2F5108F-4ECE-4EE7-90E2-F7D1B3E89789}" srcOrd="1" destOrd="0" parTransId="{378B180A-5979-4C60-9717-BDB983EB571C}" sibTransId="{C5D12D47-9939-4DA5-9887-C3A4CF39B6E2}"/>
    <dgm:cxn modelId="{0B205932-D9D2-6845-9D79-E6015FA8E66D}" type="presOf" srcId="{201E1A5F-4BE6-4AD4-BCAE-55370EBD3280}" destId="{8A534B8D-3485-4127-AC65-FC1FD06A4DBD}" srcOrd="0" destOrd="0" presId="urn:microsoft.com/office/officeart/2018/2/layout/IconLabelList"/>
    <dgm:cxn modelId="{3EFBDDA0-2861-504D-B34C-C57CE60AB121}" type="presOf" srcId="{44F92FBD-A26B-4356-9F33-412AEDC8C97A}" destId="{A7862BA5-D5A2-4E7C-8ABD-7457F740438B}" srcOrd="0" destOrd="0" presId="urn:microsoft.com/office/officeart/2018/2/layout/IconLabelList"/>
    <dgm:cxn modelId="{C83DCB77-33BB-44E8-AA66-268030C5B021}" srcId="{E4079838-1E62-4493-BEC5-1BCB3F5371CB}" destId="{201E1A5F-4BE6-4AD4-BCAE-55370EBD3280}" srcOrd="0" destOrd="0" parTransId="{0FB6EAE5-A1AD-4315-8BA1-71A4344C1F9B}" sibTransId="{B4A11700-AFF7-466E-B955-35C9F5E79ECA}"/>
    <dgm:cxn modelId="{8F9970FE-2991-074D-9E02-FD47C7AF647D}" type="presOf" srcId="{E4079838-1E62-4493-BEC5-1BCB3F5371CB}" destId="{02976623-F399-41EA-B24B-F87C74E465EE}" srcOrd="0" destOrd="0" presId="urn:microsoft.com/office/officeart/2018/2/layout/IconLabelList"/>
    <dgm:cxn modelId="{1584AAF3-CC9B-0341-AB66-3CB98CC97730}" type="presParOf" srcId="{02976623-F399-41EA-B24B-F87C74E465EE}" destId="{5D839BF0-1468-4281-B43B-C5AFC499B190}" srcOrd="0" destOrd="0" presId="urn:microsoft.com/office/officeart/2018/2/layout/IconLabelList"/>
    <dgm:cxn modelId="{00C9119A-6057-1449-8118-7E6FF9CFCBEE}" type="presParOf" srcId="{5D839BF0-1468-4281-B43B-C5AFC499B190}" destId="{D832249F-6ADA-4063-9F60-F1BCEB572B63}" srcOrd="0" destOrd="0" presId="urn:microsoft.com/office/officeart/2018/2/layout/IconLabelList"/>
    <dgm:cxn modelId="{8A8DE5C3-CC03-6445-AC3F-188A3F240222}" type="presParOf" srcId="{5D839BF0-1468-4281-B43B-C5AFC499B190}" destId="{7A7D2DC4-3CC2-4647-9733-74D4654916F0}" srcOrd="1" destOrd="0" presId="urn:microsoft.com/office/officeart/2018/2/layout/IconLabelList"/>
    <dgm:cxn modelId="{3B772BBB-20E1-9D44-B54F-463A8CB4C361}" type="presParOf" srcId="{5D839BF0-1468-4281-B43B-C5AFC499B190}" destId="{8A534B8D-3485-4127-AC65-FC1FD06A4DBD}" srcOrd="2" destOrd="0" presId="urn:microsoft.com/office/officeart/2018/2/layout/IconLabelList"/>
    <dgm:cxn modelId="{04BFAA3E-F70E-F145-A942-72D42055237A}" type="presParOf" srcId="{02976623-F399-41EA-B24B-F87C74E465EE}" destId="{9738E093-8369-4E81-9B7C-E17116F13E22}" srcOrd="1" destOrd="0" presId="urn:microsoft.com/office/officeart/2018/2/layout/IconLabelList"/>
    <dgm:cxn modelId="{CEB3C97C-13A0-D24D-9BF2-1A4D9F078DF3}" type="presParOf" srcId="{02976623-F399-41EA-B24B-F87C74E465EE}" destId="{1AA7FD9D-A986-4461-8628-26F84AC55554}" srcOrd="2" destOrd="0" presId="urn:microsoft.com/office/officeart/2018/2/layout/IconLabelList"/>
    <dgm:cxn modelId="{493EFD57-6437-9945-B8B9-5C39A456BA4A}" type="presParOf" srcId="{1AA7FD9D-A986-4461-8628-26F84AC55554}" destId="{1F513C5B-1D86-488D-9CD6-BE8A66924B7D}" srcOrd="0" destOrd="0" presId="urn:microsoft.com/office/officeart/2018/2/layout/IconLabelList"/>
    <dgm:cxn modelId="{86A81CCD-1C8A-A24C-9A62-89AE1556DE13}" type="presParOf" srcId="{1AA7FD9D-A986-4461-8628-26F84AC55554}" destId="{FE85C3B1-EAB1-4601-AD67-F57A52ED5D56}" srcOrd="1" destOrd="0" presId="urn:microsoft.com/office/officeart/2018/2/layout/IconLabelList"/>
    <dgm:cxn modelId="{D2C2DFBD-B72F-2442-8638-9AD3F20855EC}" type="presParOf" srcId="{1AA7FD9D-A986-4461-8628-26F84AC55554}" destId="{D42FF40A-E7AD-4778-ACEF-2FA2A52D4C0E}" srcOrd="2" destOrd="0" presId="urn:microsoft.com/office/officeart/2018/2/layout/IconLabelList"/>
    <dgm:cxn modelId="{8048C43F-725D-DF4E-AB17-B8FC44379EA5}" type="presParOf" srcId="{02976623-F399-41EA-B24B-F87C74E465EE}" destId="{15DBBDE7-4E4E-4B2A-B7D8-5A2E16483415}" srcOrd="3" destOrd="0" presId="urn:microsoft.com/office/officeart/2018/2/layout/IconLabelList"/>
    <dgm:cxn modelId="{8E2C2560-53E2-F846-B167-E95DE4B09998}" type="presParOf" srcId="{02976623-F399-41EA-B24B-F87C74E465EE}" destId="{98AA1A3B-4699-48BB-B575-F8415E55B7F5}" srcOrd="4" destOrd="0" presId="urn:microsoft.com/office/officeart/2018/2/layout/IconLabelList"/>
    <dgm:cxn modelId="{6691E8C4-F613-044E-BC35-E0F330DC698B}" type="presParOf" srcId="{98AA1A3B-4699-48BB-B575-F8415E55B7F5}" destId="{BF48E978-36E1-4D5E-BEEA-5A8ABC5E648B}" srcOrd="0" destOrd="0" presId="urn:microsoft.com/office/officeart/2018/2/layout/IconLabelList"/>
    <dgm:cxn modelId="{CCF2872D-988C-224C-9170-189FED2CE4D1}" type="presParOf" srcId="{98AA1A3B-4699-48BB-B575-F8415E55B7F5}" destId="{9E53D359-03BF-4A6E-9AB3-3F732D956EC7}" srcOrd="1" destOrd="0" presId="urn:microsoft.com/office/officeart/2018/2/layout/IconLabelList"/>
    <dgm:cxn modelId="{3E1CEFD0-F655-BD4B-98DC-A6470BEC0299}" type="presParOf" srcId="{98AA1A3B-4699-48BB-B575-F8415E55B7F5}" destId="{A7862BA5-D5A2-4E7C-8ABD-7457F740438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2F93C0-3E29-4E01-8598-06A0606D5DB7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38E526D-9965-48E9-9F4F-662FC97696E5}">
      <dgm:prSet/>
      <dgm:spPr/>
      <dgm:t>
        <a:bodyPr/>
        <a:lstStyle/>
        <a:p>
          <a:r>
            <a:rPr lang="en-US"/>
            <a:t>Fire</a:t>
          </a:r>
          <a:endParaRPr lang="en-US" dirty="0"/>
        </a:p>
      </dgm:t>
    </dgm:pt>
    <dgm:pt modelId="{8CBFCF16-6A4D-4085-962D-52C13E79A3FC}" type="parTrans" cxnId="{A2CF7C35-21AB-4618-A5CD-A52B9AF1FE36}">
      <dgm:prSet/>
      <dgm:spPr/>
      <dgm:t>
        <a:bodyPr/>
        <a:lstStyle/>
        <a:p>
          <a:endParaRPr lang="en-US"/>
        </a:p>
      </dgm:t>
    </dgm:pt>
    <dgm:pt modelId="{7EC39762-B063-4E29-BDB8-B1715D461F44}" type="sibTrans" cxnId="{A2CF7C35-21AB-4618-A5CD-A52B9AF1FE36}">
      <dgm:prSet/>
      <dgm:spPr/>
      <dgm:t>
        <a:bodyPr/>
        <a:lstStyle/>
        <a:p>
          <a:endParaRPr lang="en-US"/>
        </a:p>
      </dgm:t>
    </dgm:pt>
    <dgm:pt modelId="{DF9319A4-C7F3-4E98-96E6-804C7351749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Fire Happened in a School</a:t>
          </a:r>
        </a:p>
      </dgm:t>
    </dgm:pt>
    <dgm:pt modelId="{C93B85BA-122A-4868-9AB2-35EA4D78C3B2}" type="parTrans" cxnId="{7B6B38A1-E025-4743-A0EA-AAB82E535D30}">
      <dgm:prSet/>
      <dgm:spPr/>
      <dgm:t>
        <a:bodyPr/>
        <a:lstStyle/>
        <a:p>
          <a:endParaRPr lang="en-US"/>
        </a:p>
      </dgm:t>
    </dgm:pt>
    <dgm:pt modelId="{F0C917E6-9C7E-4035-91C0-8446CE982BBC}" type="sibTrans" cxnId="{7B6B38A1-E025-4743-A0EA-AAB82E535D30}">
      <dgm:prSet/>
      <dgm:spPr/>
      <dgm:t>
        <a:bodyPr/>
        <a:lstStyle/>
        <a:p>
          <a:endParaRPr lang="en-US"/>
        </a:p>
      </dgm:t>
    </dgm:pt>
    <dgm:pt modelId="{1026F505-B3A2-4580-9B7E-66170B8E249D}">
      <dgm:prSet/>
      <dgm:spPr/>
      <dgm:t>
        <a:bodyPr/>
        <a:lstStyle/>
        <a:p>
          <a:r>
            <a:rPr lang="en-US"/>
            <a:t>Start</a:t>
          </a:r>
          <a:endParaRPr lang="en-US" dirty="0"/>
        </a:p>
      </dgm:t>
    </dgm:pt>
    <dgm:pt modelId="{AD00D2F6-79EE-497B-A06F-799653C7356C}" type="parTrans" cxnId="{FFA3D865-8BFE-42A9-AFE7-9A8622D59887}">
      <dgm:prSet/>
      <dgm:spPr/>
      <dgm:t>
        <a:bodyPr/>
        <a:lstStyle/>
        <a:p>
          <a:endParaRPr lang="en-US"/>
        </a:p>
      </dgm:t>
    </dgm:pt>
    <dgm:pt modelId="{7D83B73B-6D81-402E-9556-7DF337B054CA}" type="sibTrans" cxnId="{FFA3D865-8BFE-42A9-AFE7-9A8622D59887}">
      <dgm:prSet/>
      <dgm:spPr/>
      <dgm:t>
        <a:bodyPr/>
        <a:lstStyle/>
        <a:p>
          <a:endParaRPr lang="en-US"/>
        </a:p>
      </dgm:t>
    </dgm:pt>
    <dgm:pt modelId="{E1F45B96-0196-4A12-B12E-993E6E3AEF7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Turn iFire Robot ON</a:t>
          </a:r>
        </a:p>
      </dgm:t>
    </dgm:pt>
    <dgm:pt modelId="{063FB3B7-9BC7-4774-B89F-F42D15A5F741}" type="parTrans" cxnId="{A45AC2C5-FD00-43AB-98CD-0775EB314AE8}">
      <dgm:prSet/>
      <dgm:spPr/>
      <dgm:t>
        <a:bodyPr/>
        <a:lstStyle/>
        <a:p>
          <a:endParaRPr lang="en-US"/>
        </a:p>
      </dgm:t>
    </dgm:pt>
    <dgm:pt modelId="{ED87CE40-DC46-454D-941E-9B66FF236CD0}" type="sibTrans" cxnId="{A45AC2C5-FD00-43AB-98CD-0775EB314AE8}">
      <dgm:prSet/>
      <dgm:spPr/>
      <dgm:t>
        <a:bodyPr/>
        <a:lstStyle/>
        <a:p>
          <a:endParaRPr lang="en-US"/>
        </a:p>
      </dgm:t>
    </dgm:pt>
    <dgm:pt modelId="{45CDBC5F-6119-4B12-8C60-401683219167}">
      <dgm:prSet/>
      <dgm:spPr/>
      <dgm:t>
        <a:bodyPr/>
        <a:lstStyle/>
        <a:p>
          <a:r>
            <a:rPr lang="en-US"/>
            <a:t>Follow</a:t>
          </a:r>
        </a:p>
      </dgm:t>
    </dgm:pt>
    <dgm:pt modelId="{227A0B93-A1E8-4B10-A776-DC148DAC861F}" type="parTrans" cxnId="{25D90BE7-8EF8-4681-9F79-7E17D69569C2}">
      <dgm:prSet/>
      <dgm:spPr/>
      <dgm:t>
        <a:bodyPr/>
        <a:lstStyle/>
        <a:p>
          <a:endParaRPr lang="en-US"/>
        </a:p>
      </dgm:t>
    </dgm:pt>
    <dgm:pt modelId="{BFD8745C-2C7D-443E-8632-C5556EE537CC}" type="sibTrans" cxnId="{25D90BE7-8EF8-4681-9F79-7E17D69569C2}">
      <dgm:prSet/>
      <dgm:spPr/>
      <dgm:t>
        <a:bodyPr/>
        <a:lstStyle/>
        <a:p>
          <a:endParaRPr lang="en-US"/>
        </a:p>
      </dgm:t>
    </dgm:pt>
    <dgm:pt modelId="{D72E0C31-D611-465A-931E-B6133C05C38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Follow the Instructions Attached</a:t>
          </a:r>
        </a:p>
      </dgm:t>
    </dgm:pt>
    <dgm:pt modelId="{3A566D7F-79C3-4119-923D-48436BA36DEF}" type="parTrans" cxnId="{EA7D6612-D280-43E4-8C83-494AC30E28A4}">
      <dgm:prSet/>
      <dgm:spPr/>
      <dgm:t>
        <a:bodyPr/>
        <a:lstStyle/>
        <a:p>
          <a:endParaRPr lang="en-US"/>
        </a:p>
      </dgm:t>
    </dgm:pt>
    <dgm:pt modelId="{847516CB-974C-47F7-BF96-A9757D68ADAC}" type="sibTrans" cxnId="{EA7D6612-D280-43E4-8C83-494AC30E28A4}">
      <dgm:prSet/>
      <dgm:spPr/>
      <dgm:t>
        <a:bodyPr/>
        <a:lstStyle/>
        <a:p>
          <a:endParaRPr lang="en-US"/>
        </a:p>
      </dgm:t>
    </dgm:pt>
    <dgm:pt modelId="{33EED9CB-359D-452B-B0B1-DE5C6D709B60}">
      <dgm:prSet/>
      <dgm:spPr/>
      <dgm:t>
        <a:bodyPr/>
        <a:lstStyle/>
        <a:p>
          <a:r>
            <a:rPr lang="en-US"/>
            <a:t>Hand</a:t>
          </a:r>
        </a:p>
      </dgm:t>
    </dgm:pt>
    <dgm:pt modelId="{74134680-B4A6-421D-9F8A-895D5E382EE7}" type="parTrans" cxnId="{222A378F-D3D9-4328-B301-7E308F7F62DC}">
      <dgm:prSet/>
      <dgm:spPr/>
      <dgm:t>
        <a:bodyPr/>
        <a:lstStyle/>
        <a:p>
          <a:endParaRPr lang="en-US"/>
        </a:p>
      </dgm:t>
    </dgm:pt>
    <dgm:pt modelId="{945D3A99-5C2A-48F3-9C0D-FCFC0CEE99A1}" type="sibTrans" cxnId="{222A378F-D3D9-4328-B301-7E308F7F62DC}">
      <dgm:prSet/>
      <dgm:spPr/>
      <dgm:t>
        <a:bodyPr/>
        <a:lstStyle/>
        <a:p>
          <a:endParaRPr lang="en-US"/>
        </a:p>
      </dgm:t>
    </dgm:pt>
    <dgm:pt modelId="{E9FFF764-4E0B-41E8-AEE7-448A1B2D883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Hand The Control to Civil Defense When They Arrived</a:t>
          </a:r>
        </a:p>
      </dgm:t>
    </dgm:pt>
    <dgm:pt modelId="{B25A949D-7382-409E-B495-DE498AD34FB5}" type="parTrans" cxnId="{787FE41E-B127-4727-842D-7748E515F73F}">
      <dgm:prSet/>
      <dgm:spPr/>
      <dgm:t>
        <a:bodyPr/>
        <a:lstStyle/>
        <a:p>
          <a:endParaRPr lang="en-US"/>
        </a:p>
      </dgm:t>
    </dgm:pt>
    <dgm:pt modelId="{63D027BD-665F-4ABC-9FA1-7D5F9870DE68}" type="sibTrans" cxnId="{787FE41E-B127-4727-842D-7748E515F73F}">
      <dgm:prSet/>
      <dgm:spPr/>
      <dgm:t>
        <a:bodyPr/>
        <a:lstStyle/>
        <a:p>
          <a:endParaRPr lang="en-US"/>
        </a:p>
      </dgm:t>
    </dgm:pt>
    <dgm:pt modelId="{E086783C-CC17-404D-989D-6C8D13E9CBFA}" type="pres">
      <dgm:prSet presAssocID="{572F93C0-3E29-4E01-8598-06A0606D5DB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0593F1-0FB9-7C40-8DB3-8342935885F9}" type="pres">
      <dgm:prSet presAssocID="{33EED9CB-359D-452B-B0B1-DE5C6D709B60}" presName="boxAndChildren" presStyleCnt="0"/>
      <dgm:spPr/>
    </dgm:pt>
    <dgm:pt modelId="{8F209838-7820-C04E-AB50-CA9924676E1E}" type="pres">
      <dgm:prSet presAssocID="{33EED9CB-359D-452B-B0B1-DE5C6D709B60}" presName="parentTextBox" presStyleLbl="alignNode1" presStyleIdx="0" presStyleCnt="4"/>
      <dgm:spPr/>
      <dgm:t>
        <a:bodyPr/>
        <a:lstStyle/>
        <a:p>
          <a:endParaRPr lang="en-US"/>
        </a:p>
      </dgm:t>
    </dgm:pt>
    <dgm:pt modelId="{F0114B7B-FD25-2942-BC7D-2BA53E93AF9B}" type="pres">
      <dgm:prSet presAssocID="{33EED9CB-359D-452B-B0B1-DE5C6D709B60}" presName="descendantBox" presStyleLbl="bgAccFollowNode1" presStyleIdx="0" presStyleCnt="4"/>
      <dgm:spPr/>
      <dgm:t>
        <a:bodyPr/>
        <a:lstStyle/>
        <a:p>
          <a:endParaRPr lang="en-US"/>
        </a:p>
      </dgm:t>
    </dgm:pt>
    <dgm:pt modelId="{408F47ED-9FAA-474A-AC54-482031BC4ED5}" type="pres">
      <dgm:prSet presAssocID="{BFD8745C-2C7D-443E-8632-C5556EE537CC}" presName="sp" presStyleCnt="0"/>
      <dgm:spPr/>
    </dgm:pt>
    <dgm:pt modelId="{AFBC70FC-5998-8C4F-A91B-174B12428D61}" type="pres">
      <dgm:prSet presAssocID="{45CDBC5F-6119-4B12-8C60-401683219167}" presName="arrowAndChildren" presStyleCnt="0"/>
      <dgm:spPr/>
    </dgm:pt>
    <dgm:pt modelId="{A4FAD658-89A8-2544-8A92-51149F26B680}" type="pres">
      <dgm:prSet presAssocID="{45CDBC5F-6119-4B12-8C60-401683219167}" presName="parentTextArrow" presStyleLbl="node1" presStyleIdx="0" presStyleCnt="0"/>
      <dgm:spPr/>
      <dgm:t>
        <a:bodyPr/>
        <a:lstStyle/>
        <a:p>
          <a:endParaRPr lang="en-US"/>
        </a:p>
      </dgm:t>
    </dgm:pt>
    <dgm:pt modelId="{E41362B7-C5C3-BC45-9F01-6B37E63B238C}" type="pres">
      <dgm:prSet presAssocID="{45CDBC5F-6119-4B12-8C60-401683219167}" presName="arrow" presStyleLbl="alignNode1" presStyleIdx="1" presStyleCnt="4"/>
      <dgm:spPr/>
      <dgm:t>
        <a:bodyPr/>
        <a:lstStyle/>
        <a:p>
          <a:endParaRPr lang="en-US"/>
        </a:p>
      </dgm:t>
    </dgm:pt>
    <dgm:pt modelId="{12223556-EE4D-E342-A25A-0724E33346A1}" type="pres">
      <dgm:prSet presAssocID="{45CDBC5F-6119-4B12-8C60-401683219167}" presName="descendantArrow" presStyleLbl="bgAccFollowNode1" presStyleIdx="1" presStyleCnt="4"/>
      <dgm:spPr/>
      <dgm:t>
        <a:bodyPr/>
        <a:lstStyle/>
        <a:p>
          <a:endParaRPr lang="en-US"/>
        </a:p>
      </dgm:t>
    </dgm:pt>
    <dgm:pt modelId="{4C39B320-4E3C-A940-914E-13F84A5CF3FF}" type="pres">
      <dgm:prSet presAssocID="{7D83B73B-6D81-402E-9556-7DF337B054CA}" presName="sp" presStyleCnt="0"/>
      <dgm:spPr/>
    </dgm:pt>
    <dgm:pt modelId="{F98468A5-25BF-DF40-8CA8-094E77CDCE5A}" type="pres">
      <dgm:prSet presAssocID="{1026F505-B3A2-4580-9B7E-66170B8E249D}" presName="arrowAndChildren" presStyleCnt="0"/>
      <dgm:spPr/>
    </dgm:pt>
    <dgm:pt modelId="{B405C251-E764-CC42-83C8-415295D6D1CB}" type="pres">
      <dgm:prSet presAssocID="{1026F505-B3A2-4580-9B7E-66170B8E249D}" presName="parentTextArrow" presStyleLbl="node1" presStyleIdx="0" presStyleCnt="0"/>
      <dgm:spPr/>
      <dgm:t>
        <a:bodyPr/>
        <a:lstStyle/>
        <a:p>
          <a:endParaRPr lang="en-US"/>
        </a:p>
      </dgm:t>
    </dgm:pt>
    <dgm:pt modelId="{99411DA9-4078-9347-B47B-8730EBA71A32}" type="pres">
      <dgm:prSet presAssocID="{1026F505-B3A2-4580-9B7E-66170B8E249D}" presName="arrow" presStyleLbl="alignNode1" presStyleIdx="2" presStyleCnt="4"/>
      <dgm:spPr/>
      <dgm:t>
        <a:bodyPr/>
        <a:lstStyle/>
        <a:p>
          <a:endParaRPr lang="en-US"/>
        </a:p>
      </dgm:t>
    </dgm:pt>
    <dgm:pt modelId="{D541A1D5-1719-CC41-B6A4-232FEB79CB1A}" type="pres">
      <dgm:prSet presAssocID="{1026F505-B3A2-4580-9B7E-66170B8E249D}" presName="descendantArrow" presStyleLbl="bgAccFollowNode1" presStyleIdx="2" presStyleCnt="4"/>
      <dgm:spPr/>
      <dgm:t>
        <a:bodyPr/>
        <a:lstStyle/>
        <a:p>
          <a:endParaRPr lang="en-US"/>
        </a:p>
      </dgm:t>
    </dgm:pt>
    <dgm:pt modelId="{A9FEB21A-5390-6B4F-9A1C-FD18762C6D6E}" type="pres">
      <dgm:prSet presAssocID="{7EC39762-B063-4E29-BDB8-B1715D461F44}" presName="sp" presStyleCnt="0"/>
      <dgm:spPr/>
    </dgm:pt>
    <dgm:pt modelId="{18873796-ED4D-E542-8130-2A8626A497A0}" type="pres">
      <dgm:prSet presAssocID="{E38E526D-9965-48E9-9F4F-662FC97696E5}" presName="arrowAndChildren" presStyleCnt="0"/>
      <dgm:spPr/>
    </dgm:pt>
    <dgm:pt modelId="{C2337D88-D8B5-FB4E-9CC5-B6C574B9A4DB}" type="pres">
      <dgm:prSet presAssocID="{E38E526D-9965-48E9-9F4F-662FC97696E5}" presName="parentTextArrow" presStyleLbl="node1" presStyleIdx="0" presStyleCnt="0"/>
      <dgm:spPr/>
      <dgm:t>
        <a:bodyPr/>
        <a:lstStyle/>
        <a:p>
          <a:endParaRPr lang="en-US"/>
        </a:p>
      </dgm:t>
    </dgm:pt>
    <dgm:pt modelId="{07054760-25A6-EA43-A4EC-CAF027791BB0}" type="pres">
      <dgm:prSet presAssocID="{E38E526D-9965-48E9-9F4F-662FC97696E5}" presName="arrow" presStyleLbl="alignNode1" presStyleIdx="3" presStyleCnt="4"/>
      <dgm:spPr/>
      <dgm:t>
        <a:bodyPr/>
        <a:lstStyle/>
        <a:p>
          <a:endParaRPr lang="en-US"/>
        </a:p>
      </dgm:t>
    </dgm:pt>
    <dgm:pt modelId="{AEB3F1F4-5FD4-FC45-8442-BA7DC9F05CBE}" type="pres">
      <dgm:prSet presAssocID="{E38E526D-9965-48E9-9F4F-662FC97696E5}" presName="descendantArrow" presStyleLbl="bgAccFollowNode1" presStyleIdx="3" presStyleCnt="4"/>
      <dgm:spPr/>
      <dgm:t>
        <a:bodyPr/>
        <a:lstStyle/>
        <a:p>
          <a:endParaRPr lang="en-US"/>
        </a:p>
      </dgm:t>
    </dgm:pt>
  </dgm:ptLst>
  <dgm:cxnLst>
    <dgm:cxn modelId="{A2CF7C35-21AB-4618-A5CD-A52B9AF1FE36}" srcId="{572F93C0-3E29-4E01-8598-06A0606D5DB7}" destId="{E38E526D-9965-48E9-9F4F-662FC97696E5}" srcOrd="0" destOrd="0" parTransId="{8CBFCF16-6A4D-4085-962D-52C13E79A3FC}" sibTransId="{7EC39762-B063-4E29-BDB8-B1715D461F44}"/>
    <dgm:cxn modelId="{D52C1BDC-479C-E342-8820-D0697869EAE4}" type="presOf" srcId="{45CDBC5F-6119-4B12-8C60-401683219167}" destId="{A4FAD658-89A8-2544-8A92-51149F26B680}" srcOrd="0" destOrd="0" presId="urn:microsoft.com/office/officeart/2016/7/layout/VerticalDownArrowProcess"/>
    <dgm:cxn modelId="{7EA0ABF8-6105-F943-83BC-69982AAFD164}" type="presOf" srcId="{D72E0C31-D611-465A-931E-B6133C05C383}" destId="{12223556-EE4D-E342-A25A-0724E33346A1}" srcOrd="0" destOrd="0" presId="urn:microsoft.com/office/officeart/2016/7/layout/VerticalDownArrowProcess"/>
    <dgm:cxn modelId="{F18A95EC-DFB1-3040-A214-A1E8C48E6791}" type="presOf" srcId="{1026F505-B3A2-4580-9B7E-66170B8E249D}" destId="{B405C251-E764-CC42-83C8-415295D6D1CB}" srcOrd="0" destOrd="0" presId="urn:microsoft.com/office/officeart/2016/7/layout/VerticalDownArrowProcess"/>
    <dgm:cxn modelId="{25D90BE7-8EF8-4681-9F79-7E17D69569C2}" srcId="{572F93C0-3E29-4E01-8598-06A0606D5DB7}" destId="{45CDBC5F-6119-4B12-8C60-401683219167}" srcOrd="2" destOrd="0" parTransId="{227A0B93-A1E8-4B10-A776-DC148DAC861F}" sibTransId="{BFD8745C-2C7D-443E-8632-C5556EE537CC}"/>
    <dgm:cxn modelId="{7B6B38A1-E025-4743-A0EA-AAB82E535D30}" srcId="{E38E526D-9965-48E9-9F4F-662FC97696E5}" destId="{DF9319A4-C7F3-4E98-96E6-804C73517499}" srcOrd="0" destOrd="0" parTransId="{C93B85BA-122A-4868-9AB2-35EA4D78C3B2}" sibTransId="{F0C917E6-9C7E-4035-91C0-8446CE982BBC}"/>
    <dgm:cxn modelId="{4DFABDB3-E75A-9544-977C-AF29660556E3}" type="presOf" srcId="{E1F45B96-0196-4A12-B12E-993E6E3AEF75}" destId="{D541A1D5-1719-CC41-B6A4-232FEB79CB1A}" srcOrd="0" destOrd="0" presId="urn:microsoft.com/office/officeart/2016/7/layout/VerticalDownArrowProcess"/>
    <dgm:cxn modelId="{787FE41E-B127-4727-842D-7748E515F73F}" srcId="{33EED9CB-359D-452B-B0B1-DE5C6D709B60}" destId="{E9FFF764-4E0B-41E8-AEE7-448A1B2D883C}" srcOrd="0" destOrd="0" parTransId="{B25A949D-7382-409E-B495-DE498AD34FB5}" sibTransId="{63D027BD-665F-4ABC-9FA1-7D5F9870DE68}"/>
    <dgm:cxn modelId="{EA7D6612-D280-43E4-8C83-494AC30E28A4}" srcId="{45CDBC5F-6119-4B12-8C60-401683219167}" destId="{D72E0C31-D611-465A-931E-B6133C05C383}" srcOrd="0" destOrd="0" parTransId="{3A566D7F-79C3-4119-923D-48436BA36DEF}" sibTransId="{847516CB-974C-47F7-BF96-A9757D68ADAC}"/>
    <dgm:cxn modelId="{AD89804C-4A30-3F43-90B8-A29E3D871666}" type="presOf" srcId="{1026F505-B3A2-4580-9B7E-66170B8E249D}" destId="{99411DA9-4078-9347-B47B-8730EBA71A32}" srcOrd="1" destOrd="0" presId="urn:microsoft.com/office/officeart/2016/7/layout/VerticalDownArrowProcess"/>
    <dgm:cxn modelId="{A45AC2C5-FD00-43AB-98CD-0775EB314AE8}" srcId="{1026F505-B3A2-4580-9B7E-66170B8E249D}" destId="{E1F45B96-0196-4A12-B12E-993E6E3AEF75}" srcOrd="0" destOrd="0" parTransId="{063FB3B7-9BC7-4774-B89F-F42D15A5F741}" sibTransId="{ED87CE40-DC46-454D-941E-9B66FF236CD0}"/>
    <dgm:cxn modelId="{3D6DB528-A2E1-4744-8F8E-5179D495D443}" type="presOf" srcId="{DF9319A4-C7F3-4E98-96E6-804C73517499}" destId="{AEB3F1F4-5FD4-FC45-8442-BA7DC9F05CBE}" srcOrd="0" destOrd="0" presId="urn:microsoft.com/office/officeart/2016/7/layout/VerticalDownArrowProcess"/>
    <dgm:cxn modelId="{592791C7-9F85-7340-A2A3-716604C59252}" type="presOf" srcId="{33EED9CB-359D-452B-B0B1-DE5C6D709B60}" destId="{8F209838-7820-C04E-AB50-CA9924676E1E}" srcOrd="0" destOrd="0" presId="urn:microsoft.com/office/officeart/2016/7/layout/VerticalDownArrowProcess"/>
    <dgm:cxn modelId="{C77EC94A-4884-5E40-A471-7A5FD4D07B98}" type="presOf" srcId="{572F93C0-3E29-4E01-8598-06A0606D5DB7}" destId="{E086783C-CC17-404D-989D-6C8D13E9CBFA}" srcOrd="0" destOrd="0" presId="urn:microsoft.com/office/officeart/2016/7/layout/VerticalDownArrowProcess"/>
    <dgm:cxn modelId="{807531C8-5C1E-B64F-8C84-3F01F5230680}" type="presOf" srcId="{45CDBC5F-6119-4B12-8C60-401683219167}" destId="{E41362B7-C5C3-BC45-9F01-6B37E63B238C}" srcOrd="1" destOrd="0" presId="urn:microsoft.com/office/officeart/2016/7/layout/VerticalDownArrowProcess"/>
    <dgm:cxn modelId="{B353E4C5-3845-DE48-B77B-DAE872FF9BBE}" type="presOf" srcId="{E38E526D-9965-48E9-9F4F-662FC97696E5}" destId="{07054760-25A6-EA43-A4EC-CAF027791BB0}" srcOrd="1" destOrd="0" presId="urn:microsoft.com/office/officeart/2016/7/layout/VerticalDownArrowProcess"/>
    <dgm:cxn modelId="{222A378F-D3D9-4328-B301-7E308F7F62DC}" srcId="{572F93C0-3E29-4E01-8598-06A0606D5DB7}" destId="{33EED9CB-359D-452B-B0B1-DE5C6D709B60}" srcOrd="3" destOrd="0" parTransId="{74134680-B4A6-421D-9F8A-895D5E382EE7}" sibTransId="{945D3A99-5C2A-48F3-9C0D-FCFC0CEE99A1}"/>
    <dgm:cxn modelId="{FFA3D865-8BFE-42A9-AFE7-9A8622D59887}" srcId="{572F93C0-3E29-4E01-8598-06A0606D5DB7}" destId="{1026F505-B3A2-4580-9B7E-66170B8E249D}" srcOrd="1" destOrd="0" parTransId="{AD00D2F6-79EE-497B-A06F-799653C7356C}" sibTransId="{7D83B73B-6D81-402E-9556-7DF337B054CA}"/>
    <dgm:cxn modelId="{ECE5CF3E-4602-524C-A272-0CD0F5AD1AA6}" type="presOf" srcId="{E38E526D-9965-48E9-9F4F-662FC97696E5}" destId="{C2337D88-D8B5-FB4E-9CC5-B6C574B9A4DB}" srcOrd="0" destOrd="0" presId="urn:microsoft.com/office/officeart/2016/7/layout/VerticalDownArrowProcess"/>
    <dgm:cxn modelId="{E32CF6C7-EC21-EB4C-B6E0-7CAB360718F7}" type="presOf" srcId="{E9FFF764-4E0B-41E8-AEE7-448A1B2D883C}" destId="{F0114B7B-FD25-2942-BC7D-2BA53E93AF9B}" srcOrd="0" destOrd="0" presId="urn:microsoft.com/office/officeart/2016/7/layout/VerticalDownArrowProcess"/>
    <dgm:cxn modelId="{17E54567-4135-5041-BAD2-12FCD457692C}" type="presParOf" srcId="{E086783C-CC17-404D-989D-6C8D13E9CBFA}" destId="{A10593F1-0FB9-7C40-8DB3-8342935885F9}" srcOrd="0" destOrd="0" presId="urn:microsoft.com/office/officeart/2016/7/layout/VerticalDownArrowProcess"/>
    <dgm:cxn modelId="{BE12F165-854E-D44D-B024-0FD4B118BC33}" type="presParOf" srcId="{A10593F1-0FB9-7C40-8DB3-8342935885F9}" destId="{8F209838-7820-C04E-AB50-CA9924676E1E}" srcOrd="0" destOrd="0" presId="urn:microsoft.com/office/officeart/2016/7/layout/VerticalDownArrowProcess"/>
    <dgm:cxn modelId="{281E6552-FF9B-594C-BBD2-3021A3A37B94}" type="presParOf" srcId="{A10593F1-0FB9-7C40-8DB3-8342935885F9}" destId="{F0114B7B-FD25-2942-BC7D-2BA53E93AF9B}" srcOrd="1" destOrd="0" presId="urn:microsoft.com/office/officeart/2016/7/layout/VerticalDownArrowProcess"/>
    <dgm:cxn modelId="{64CE9F86-AAAB-3B47-8F81-B5793E89C180}" type="presParOf" srcId="{E086783C-CC17-404D-989D-6C8D13E9CBFA}" destId="{408F47ED-9FAA-474A-AC54-482031BC4ED5}" srcOrd="1" destOrd="0" presId="urn:microsoft.com/office/officeart/2016/7/layout/VerticalDownArrowProcess"/>
    <dgm:cxn modelId="{437449FF-6E0B-DB42-B322-AB20E470C915}" type="presParOf" srcId="{E086783C-CC17-404D-989D-6C8D13E9CBFA}" destId="{AFBC70FC-5998-8C4F-A91B-174B12428D61}" srcOrd="2" destOrd="0" presId="urn:microsoft.com/office/officeart/2016/7/layout/VerticalDownArrowProcess"/>
    <dgm:cxn modelId="{7973259A-BA38-7D49-9519-9D415C12707E}" type="presParOf" srcId="{AFBC70FC-5998-8C4F-A91B-174B12428D61}" destId="{A4FAD658-89A8-2544-8A92-51149F26B680}" srcOrd="0" destOrd="0" presId="urn:microsoft.com/office/officeart/2016/7/layout/VerticalDownArrowProcess"/>
    <dgm:cxn modelId="{D5111574-D6A7-EA43-8ED8-F2042EAC6A42}" type="presParOf" srcId="{AFBC70FC-5998-8C4F-A91B-174B12428D61}" destId="{E41362B7-C5C3-BC45-9F01-6B37E63B238C}" srcOrd="1" destOrd="0" presId="urn:microsoft.com/office/officeart/2016/7/layout/VerticalDownArrowProcess"/>
    <dgm:cxn modelId="{86A0BCA4-B6A9-F148-8272-2E8A5A86743A}" type="presParOf" srcId="{AFBC70FC-5998-8C4F-A91B-174B12428D61}" destId="{12223556-EE4D-E342-A25A-0724E33346A1}" srcOrd="2" destOrd="0" presId="urn:microsoft.com/office/officeart/2016/7/layout/VerticalDownArrowProcess"/>
    <dgm:cxn modelId="{0FC36B5E-8E18-FD4D-B5FC-DB6D663462D9}" type="presParOf" srcId="{E086783C-CC17-404D-989D-6C8D13E9CBFA}" destId="{4C39B320-4E3C-A940-914E-13F84A5CF3FF}" srcOrd="3" destOrd="0" presId="urn:microsoft.com/office/officeart/2016/7/layout/VerticalDownArrowProcess"/>
    <dgm:cxn modelId="{E3705A4A-A1C3-FC49-9444-FCC83D56EF9E}" type="presParOf" srcId="{E086783C-CC17-404D-989D-6C8D13E9CBFA}" destId="{F98468A5-25BF-DF40-8CA8-094E77CDCE5A}" srcOrd="4" destOrd="0" presId="urn:microsoft.com/office/officeart/2016/7/layout/VerticalDownArrowProcess"/>
    <dgm:cxn modelId="{39C8706E-87AE-B945-80F4-419829A446AF}" type="presParOf" srcId="{F98468A5-25BF-DF40-8CA8-094E77CDCE5A}" destId="{B405C251-E764-CC42-83C8-415295D6D1CB}" srcOrd="0" destOrd="0" presId="urn:microsoft.com/office/officeart/2016/7/layout/VerticalDownArrowProcess"/>
    <dgm:cxn modelId="{D5512F1D-DAF8-3C47-92A3-C9198B57746F}" type="presParOf" srcId="{F98468A5-25BF-DF40-8CA8-094E77CDCE5A}" destId="{99411DA9-4078-9347-B47B-8730EBA71A32}" srcOrd="1" destOrd="0" presId="urn:microsoft.com/office/officeart/2016/7/layout/VerticalDownArrowProcess"/>
    <dgm:cxn modelId="{1F862C74-59F4-D043-93FB-947A05F29A59}" type="presParOf" srcId="{F98468A5-25BF-DF40-8CA8-094E77CDCE5A}" destId="{D541A1D5-1719-CC41-B6A4-232FEB79CB1A}" srcOrd="2" destOrd="0" presId="urn:microsoft.com/office/officeart/2016/7/layout/VerticalDownArrowProcess"/>
    <dgm:cxn modelId="{84D548A2-6F40-904B-A96F-822A0E6DC83D}" type="presParOf" srcId="{E086783C-CC17-404D-989D-6C8D13E9CBFA}" destId="{A9FEB21A-5390-6B4F-9A1C-FD18762C6D6E}" srcOrd="5" destOrd="0" presId="urn:microsoft.com/office/officeart/2016/7/layout/VerticalDownArrowProcess"/>
    <dgm:cxn modelId="{F9C7D586-1488-2A41-BCAF-916AC294271B}" type="presParOf" srcId="{E086783C-CC17-404D-989D-6C8D13E9CBFA}" destId="{18873796-ED4D-E542-8130-2A8626A497A0}" srcOrd="6" destOrd="0" presId="urn:microsoft.com/office/officeart/2016/7/layout/VerticalDownArrowProcess"/>
    <dgm:cxn modelId="{0E27A623-CE62-A044-97ED-BDD8218B620D}" type="presParOf" srcId="{18873796-ED4D-E542-8130-2A8626A497A0}" destId="{C2337D88-D8B5-FB4E-9CC5-B6C574B9A4DB}" srcOrd="0" destOrd="0" presId="urn:microsoft.com/office/officeart/2016/7/layout/VerticalDownArrowProcess"/>
    <dgm:cxn modelId="{84B59BBA-7A8C-A44A-9E6D-78B74CA1EB70}" type="presParOf" srcId="{18873796-ED4D-E542-8130-2A8626A497A0}" destId="{07054760-25A6-EA43-A4EC-CAF027791BB0}" srcOrd="1" destOrd="0" presId="urn:microsoft.com/office/officeart/2016/7/layout/VerticalDownArrowProcess"/>
    <dgm:cxn modelId="{2185198C-3266-3848-B3D9-8DF08C7D019B}" type="presParOf" srcId="{18873796-ED4D-E542-8130-2A8626A497A0}" destId="{AEB3F1F4-5FD4-FC45-8442-BA7DC9F05CBE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B9B052-C217-42B7-AA56-5C66F6D15FBB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5824429-4F88-44BE-B116-171FCCCFF25C}">
      <dgm:prSet/>
      <dgm:spPr/>
      <dgm:t>
        <a:bodyPr/>
        <a:lstStyle/>
        <a:p>
          <a:r>
            <a:rPr lang="en-US"/>
            <a:t>Technical Constraints</a:t>
          </a:r>
        </a:p>
      </dgm:t>
    </dgm:pt>
    <dgm:pt modelId="{DA4AA1EE-1193-44CC-A8F0-88EAC0DF092B}" type="parTrans" cxnId="{144A327F-C907-4DF0-8491-5AF823511065}">
      <dgm:prSet/>
      <dgm:spPr/>
      <dgm:t>
        <a:bodyPr/>
        <a:lstStyle/>
        <a:p>
          <a:endParaRPr lang="en-US"/>
        </a:p>
      </dgm:t>
    </dgm:pt>
    <dgm:pt modelId="{40DE7EB7-7069-4B7E-9336-9C9D1B47F90A}" type="sibTrans" cxnId="{144A327F-C907-4DF0-8491-5AF823511065}">
      <dgm:prSet/>
      <dgm:spPr/>
      <dgm:t>
        <a:bodyPr/>
        <a:lstStyle/>
        <a:p>
          <a:endParaRPr lang="en-US"/>
        </a:p>
      </dgm:t>
    </dgm:pt>
    <dgm:pt modelId="{46AF5527-AB05-4523-9CA3-CBCFF3D58815}">
      <dgm:prSet/>
      <dgm:spPr/>
      <dgm:t>
        <a:bodyPr/>
        <a:lstStyle/>
        <a:p>
          <a:r>
            <a:rPr lang="en-US"/>
            <a:t>Design Constraints</a:t>
          </a:r>
        </a:p>
      </dgm:t>
    </dgm:pt>
    <dgm:pt modelId="{15367EA2-FD34-4F43-A94A-0EA377837A3C}" type="parTrans" cxnId="{AF05DB48-7B6E-47E4-B1A5-4D32B1DBDCF2}">
      <dgm:prSet/>
      <dgm:spPr/>
      <dgm:t>
        <a:bodyPr/>
        <a:lstStyle/>
        <a:p>
          <a:endParaRPr lang="en-US"/>
        </a:p>
      </dgm:t>
    </dgm:pt>
    <dgm:pt modelId="{38927364-7F38-4326-BC94-8D44E5E79949}" type="sibTrans" cxnId="{AF05DB48-7B6E-47E4-B1A5-4D32B1DBDCF2}">
      <dgm:prSet/>
      <dgm:spPr/>
      <dgm:t>
        <a:bodyPr/>
        <a:lstStyle/>
        <a:p>
          <a:endParaRPr lang="en-US"/>
        </a:p>
      </dgm:t>
    </dgm:pt>
    <dgm:pt modelId="{024816F0-069D-40B9-9E69-721B559DC104}">
      <dgm:prSet/>
      <dgm:spPr/>
      <dgm:t>
        <a:bodyPr/>
        <a:lstStyle/>
        <a:p>
          <a:r>
            <a:rPr lang="en-US"/>
            <a:t>Physical Constraints</a:t>
          </a:r>
        </a:p>
      </dgm:t>
    </dgm:pt>
    <dgm:pt modelId="{14BEC293-36EE-4D21-96E5-20C0A0FCA26F}" type="parTrans" cxnId="{D79B5BCF-B6F7-4F7C-A878-D586709D5B15}">
      <dgm:prSet/>
      <dgm:spPr/>
      <dgm:t>
        <a:bodyPr/>
        <a:lstStyle/>
        <a:p>
          <a:endParaRPr lang="en-US"/>
        </a:p>
      </dgm:t>
    </dgm:pt>
    <dgm:pt modelId="{0C18574F-9772-4C12-8BB4-092D13E77D89}" type="sibTrans" cxnId="{D79B5BCF-B6F7-4F7C-A878-D586709D5B15}">
      <dgm:prSet/>
      <dgm:spPr/>
      <dgm:t>
        <a:bodyPr/>
        <a:lstStyle/>
        <a:p>
          <a:endParaRPr lang="en-US"/>
        </a:p>
      </dgm:t>
    </dgm:pt>
    <dgm:pt modelId="{59831D4A-3964-4AD5-8587-FF403F556E3A}">
      <dgm:prSet/>
      <dgm:spPr/>
      <dgm:t>
        <a:bodyPr/>
        <a:lstStyle/>
        <a:p>
          <a:r>
            <a:rPr lang="en-US"/>
            <a:t>Time Constraints</a:t>
          </a:r>
        </a:p>
      </dgm:t>
    </dgm:pt>
    <dgm:pt modelId="{C5E7B317-C105-4547-8489-61E1C23B5819}" type="parTrans" cxnId="{D10D3BA5-6899-4FFA-B160-AB46EF107CAF}">
      <dgm:prSet/>
      <dgm:spPr/>
      <dgm:t>
        <a:bodyPr/>
        <a:lstStyle/>
        <a:p>
          <a:endParaRPr lang="en-US"/>
        </a:p>
      </dgm:t>
    </dgm:pt>
    <dgm:pt modelId="{E09A2F60-DC1B-49E1-9FF8-BA2F3121105A}" type="sibTrans" cxnId="{D10D3BA5-6899-4FFA-B160-AB46EF107CAF}">
      <dgm:prSet/>
      <dgm:spPr/>
      <dgm:t>
        <a:bodyPr/>
        <a:lstStyle/>
        <a:p>
          <a:endParaRPr lang="en-US"/>
        </a:p>
      </dgm:t>
    </dgm:pt>
    <dgm:pt modelId="{5D0ABE4C-0F08-5642-8C00-4A68F85290A9}" type="pres">
      <dgm:prSet presAssocID="{B0B9B052-C217-42B7-AA56-5C66F6D15FB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B7652B3-4EE2-6744-96AD-874E164D4E38}" type="pres">
      <dgm:prSet presAssocID="{45824429-4F88-44BE-B116-171FCCCFF25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F8A147-EF02-C64F-81F5-26A8F6F69469}" type="pres">
      <dgm:prSet presAssocID="{40DE7EB7-7069-4B7E-9336-9C9D1B47F90A}" presName="sibTrans" presStyleCnt="0"/>
      <dgm:spPr/>
    </dgm:pt>
    <dgm:pt modelId="{0C6EBCFA-1EE6-054A-B6FA-70F06687451B}" type="pres">
      <dgm:prSet presAssocID="{46AF5527-AB05-4523-9CA3-CBCFF3D5881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DEFA5A-81D7-554F-8325-B4D12D708148}" type="pres">
      <dgm:prSet presAssocID="{38927364-7F38-4326-BC94-8D44E5E79949}" presName="sibTrans" presStyleCnt="0"/>
      <dgm:spPr/>
    </dgm:pt>
    <dgm:pt modelId="{E88A775F-B7DD-434F-B147-D7C25DE40908}" type="pres">
      <dgm:prSet presAssocID="{024816F0-069D-40B9-9E69-721B559DC10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64DDC8-0C18-3943-8BB1-B1E4F82E21D3}" type="pres">
      <dgm:prSet presAssocID="{0C18574F-9772-4C12-8BB4-092D13E77D89}" presName="sibTrans" presStyleCnt="0"/>
      <dgm:spPr/>
    </dgm:pt>
    <dgm:pt modelId="{973E383B-5C54-7E49-B94B-4C25D1459AE2}" type="pres">
      <dgm:prSet presAssocID="{59831D4A-3964-4AD5-8587-FF403F556E3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05DB48-7B6E-47E4-B1A5-4D32B1DBDCF2}" srcId="{B0B9B052-C217-42B7-AA56-5C66F6D15FBB}" destId="{46AF5527-AB05-4523-9CA3-CBCFF3D58815}" srcOrd="1" destOrd="0" parTransId="{15367EA2-FD34-4F43-A94A-0EA377837A3C}" sibTransId="{38927364-7F38-4326-BC94-8D44E5E79949}"/>
    <dgm:cxn modelId="{EDF77F6C-EF77-5F4A-960B-A475EED822E5}" type="presOf" srcId="{59831D4A-3964-4AD5-8587-FF403F556E3A}" destId="{973E383B-5C54-7E49-B94B-4C25D1459AE2}" srcOrd="0" destOrd="0" presId="urn:microsoft.com/office/officeart/2005/8/layout/default"/>
    <dgm:cxn modelId="{D0D53DCA-00C8-0749-904C-B9D20E8D3714}" type="presOf" srcId="{B0B9B052-C217-42B7-AA56-5C66F6D15FBB}" destId="{5D0ABE4C-0F08-5642-8C00-4A68F85290A9}" srcOrd="0" destOrd="0" presId="urn:microsoft.com/office/officeart/2005/8/layout/default"/>
    <dgm:cxn modelId="{D10D3BA5-6899-4FFA-B160-AB46EF107CAF}" srcId="{B0B9B052-C217-42B7-AA56-5C66F6D15FBB}" destId="{59831D4A-3964-4AD5-8587-FF403F556E3A}" srcOrd="3" destOrd="0" parTransId="{C5E7B317-C105-4547-8489-61E1C23B5819}" sibTransId="{E09A2F60-DC1B-49E1-9FF8-BA2F3121105A}"/>
    <dgm:cxn modelId="{144A327F-C907-4DF0-8491-5AF823511065}" srcId="{B0B9B052-C217-42B7-AA56-5C66F6D15FBB}" destId="{45824429-4F88-44BE-B116-171FCCCFF25C}" srcOrd="0" destOrd="0" parTransId="{DA4AA1EE-1193-44CC-A8F0-88EAC0DF092B}" sibTransId="{40DE7EB7-7069-4B7E-9336-9C9D1B47F90A}"/>
    <dgm:cxn modelId="{A1F31EF1-0E8E-C74B-8945-1D264077C6A2}" type="presOf" srcId="{46AF5527-AB05-4523-9CA3-CBCFF3D58815}" destId="{0C6EBCFA-1EE6-054A-B6FA-70F06687451B}" srcOrd="0" destOrd="0" presId="urn:microsoft.com/office/officeart/2005/8/layout/default"/>
    <dgm:cxn modelId="{7D000759-9214-804E-A673-AC6DC532CB8E}" type="presOf" srcId="{45824429-4F88-44BE-B116-171FCCCFF25C}" destId="{FB7652B3-4EE2-6744-96AD-874E164D4E38}" srcOrd="0" destOrd="0" presId="urn:microsoft.com/office/officeart/2005/8/layout/default"/>
    <dgm:cxn modelId="{7E47D661-036A-2643-AAE2-109549C3A7D2}" type="presOf" srcId="{024816F0-069D-40B9-9E69-721B559DC104}" destId="{E88A775F-B7DD-434F-B147-D7C25DE40908}" srcOrd="0" destOrd="0" presId="urn:microsoft.com/office/officeart/2005/8/layout/default"/>
    <dgm:cxn modelId="{D79B5BCF-B6F7-4F7C-A878-D586709D5B15}" srcId="{B0B9B052-C217-42B7-AA56-5C66F6D15FBB}" destId="{024816F0-069D-40B9-9E69-721B559DC104}" srcOrd="2" destOrd="0" parTransId="{14BEC293-36EE-4D21-96E5-20C0A0FCA26F}" sibTransId="{0C18574F-9772-4C12-8BB4-092D13E77D89}"/>
    <dgm:cxn modelId="{3078B66A-B495-0F44-979A-9FC41DABFF79}" type="presParOf" srcId="{5D0ABE4C-0F08-5642-8C00-4A68F85290A9}" destId="{FB7652B3-4EE2-6744-96AD-874E164D4E38}" srcOrd="0" destOrd="0" presId="urn:microsoft.com/office/officeart/2005/8/layout/default"/>
    <dgm:cxn modelId="{294C4F2A-87EC-1A47-ACAF-842BD8684324}" type="presParOf" srcId="{5D0ABE4C-0F08-5642-8C00-4A68F85290A9}" destId="{A4F8A147-EF02-C64F-81F5-26A8F6F69469}" srcOrd="1" destOrd="0" presId="urn:microsoft.com/office/officeart/2005/8/layout/default"/>
    <dgm:cxn modelId="{21F827F4-57CE-B341-9B4F-307420B44205}" type="presParOf" srcId="{5D0ABE4C-0F08-5642-8C00-4A68F85290A9}" destId="{0C6EBCFA-1EE6-054A-B6FA-70F06687451B}" srcOrd="2" destOrd="0" presId="urn:microsoft.com/office/officeart/2005/8/layout/default"/>
    <dgm:cxn modelId="{2FBE37B7-E175-C746-BA5E-5F3B06CCFFC4}" type="presParOf" srcId="{5D0ABE4C-0F08-5642-8C00-4A68F85290A9}" destId="{54DEFA5A-81D7-554F-8325-B4D12D708148}" srcOrd="3" destOrd="0" presId="urn:microsoft.com/office/officeart/2005/8/layout/default"/>
    <dgm:cxn modelId="{9EE33DF0-B47E-1149-ABEB-D3AB5866919F}" type="presParOf" srcId="{5D0ABE4C-0F08-5642-8C00-4A68F85290A9}" destId="{E88A775F-B7DD-434F-B147-D7C25DE40908}" srcOrd="4" destOrd="0" presId="urn:microsoft.com/office/officeart/2005/8/layout/default"/>
    <dgm:cxn modelId="{4BF076A2-2398-0945-8FDA-D0CA0179E28E}" type="presParOf" srcId="{5D0ABE4C-0F08-5642-8C00-4A68F85290A9}" destId="{1764DDC8-0C18-3943-8BB1-B1E4F82E21D3}" srcOrd="5" destOrd="0" presId="urn:microsoft.com/office/officeart/2005/8/layout/default"/>
    <dgm:cxn modelId="{3664F69B-6ABF-684C-A954-179723A25ACE}" type="presParOf" srcId="{5D0ABE4C-0F08-5642-8C00-4A68F85290A9}" destId="{973E383B-5C54-7E49-B94B-4C25D1459AE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6E0D7E-AFD4-4ECD-9173-0618AD247E94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54104E0C-73BD-4D91-8F5F-F9B3816E8A4C}">
      <dgm:prSet/>
      <dgm:spPr/>
      <dgm:t>
        <a:bodyPr/>
        <a:lstStyle/>
        <a:p>
          <a:pPr>
            <a:defRPr cap="all"/>
          </a:pPr>
          <a:r>
            <a:rPr lang="en-US"/>
            <a:t>Hardware</a:t>
          </a:r>
        </a:p>
      </dgm:t>
    </dgm:pt>
    <dgm:pt modelId="{17551589-909E-4359-B16E-5BFC4BE628FC}" type="parTrans" cxnId="{8631A9EA-E0C1-4065-B2E3-D1AF8D597D24}">
      <dgm:prSet/>
      <dgm:spPr/>
      <dgm:t>
        <a:bodyPr/>
        <a:lstStyle/>
        <a:p>
          <a:endParaRPr lang="en-US"/>
        </a:p>
      </dgm:t>
    </dgm:pt>
    <dgm:pt modelId="{055BD9C8-7167-40F7-AD73-8230A43053EA}" type="sibTrans" cxnId="{8631A9EA-E0C1-4065-B2E3-D1AF8D597D24}">
      <dgm:prSet/>
      <dgm:spPr/>
      <dgm:t>
        <a:bodyPr/>
        <a:lstStyle/>
        <a:p>
          <a:endParaRPr lang="en-US"/>
        </a:p>
      </dgm:t>
    </dgm:pt>
    <dgm:pt modelId="{35286E91-F11F-4B5D-8835-3C5EA6966AA3}">
      <dgm:prSet/>
      <dgm:spPr/>
      <dgm:t>
        <a:bodyPr/>
        <a:lstStyle/>
        <a:p>
          <a:pPr>
            <a:defRPr cap="all"/>
          </a:pPr>
          <a:r>
            <a:rPr lang="en-US"/>
            <a:t>Software</a:t>
          </a:r>
        </a:p>
      </dgm:t>
    </dgm:pt>
    <dgm:pt modelId="{3AD1504B-F082-4D1F-A1C5-EF76D3A75A03}" type="parTrans" cxnId="{143A2944-79B6-4AA5-9422-DDC77D1D894E}">
      <dgm:prSet/>
      <dgm:spPr/>
      <dgm:t>
        <a:bodyPr/>
        <a:lstStyle/>
        <a:p>
          <a:endParaRPr lang="en-US"/>
        </a:p>
      </dgm:t>
    </dgm:pt>
    <dgm:pt modelId="{3F0C799A-0A2A-4682-AE86-B6E55B252E78}" type="sibTrans" cxnId="{143A2944-79B6-4AA5-9422-DDC77D1D894E}">
      <dgm:prSet/>
      <dgm:spPr/>
      <dgm:t>
        <a:bodyPr/>
        <a:lstStyle/>
        <a:p>
          <a:endParaRPr lang="en-US"/>
        </a:p>
      </dgm:t>
    </dgm:pt>
    <dgm:pt modelId="{5341C48C-52A7-465E-BC1E-1E421D07CD67}">
      <dgm:prSet/>
      <dgm:spPr/>
      <dgm:t>
        <a:bodyPr/>
        <a:lstStyle/>
        <a:p>
          <a:pPr>
            <a:defRPr cap="all"/>
          </a:pPr>
          <a:r>
            <a:rPr lang="en-US"/>
            <a:t>Other Tools</a:t>
          </a:r>
        </a:p>
      </dgm:t>
    </dgm:pt>
    <dgm:pt modelId="{A417A0E9-1F3D-4892-84E9-34740E50F351}" type="parTrans" cxnId="{8E5C5995-34B6-4E73-9E53-8C0DF81A6A4A}">
      <dgm:prSet/>
      <dgm:spPr/>
      <dgm:t>
        <a:bodyPr/>
        <a:lstStyle/>
        <a:p>
          <a:endParaRPr lang="en-US"/>
        </a:p>
      </dgm:t>
    </dgm:pt>
    <dgm:pt modelId="{937F356C-C361-418C-AC58-989859E2C020}" type="sibTrans" cxnId="{8E5C5995-34B6-4E73-9E53-8C0DF81A6A4A}">
      <dgm:prSet/>
      <dgm:spPr/>
      <dgm:t>
        <a:bodyPr/>
        <a:lstStyle/>
        <a:p>
          <a:endParaRPr lang="en-US"/>
        </a:p>
      </dgm:t>
    </dgm:pt>
    <dgm:pt modelId="{9408FF83-BA7F-4193-931D-62AE9B826068}" type="pres">
      <dgm:prSet presAssocID="{3C6E0D7E-AFD4-4ECD-9173-0618AD247E9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E4B1A52-08E4-4856-95E9-0A0B75AE1252}" type="pres">
      <dgm:prSet presAssocID="{54104E0C-73BD-4D91-8F5F-F9B3816E8A4C}" presName="compNode" presStyleCnt="0"/>
      <dgm:spPr/>
    </dgm:pt>
    <dgm:pt modelId="{5EBBF804-E8B2-4AE0-A210-B9AD36792FB1}" type="pres">
      <dgm:prSet presAssocID="{54104E0C-73BD-4D91-8F5F-F9B3816E8A4C}" presName="iconBgRect" presStyleLbl="bgShp" presStyleIdx="0" presStyleCnt="3"/>
      <dgm:spPr/>
    </dgm:pt>
    <dgm:pt modelId="{72012490-0114-44BE-8A72-7F30749C1A02}" type="pres">
      <dgm:prSet presAssocID="{54104E0C-73BD-4D91-8F5F-F9B3816E8A4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23F12E4A-5B1D-4B91-A291-9F18742549DA}" type="pres">
      <dgm:prSet presAssocID="{54104E0C-73BD-4D91-8F5F-F9B3816E8A4C}" presName="spaceRect" presStyleCnt="0"/>
      <dgm:spPr/>
    </dgm:pt>
    <dgm:pt modelId="{A888D815-F450-424B-A212-5C41DD4FEDA1}" type="pres">
      <dgm:prSet presAssocID="{54104E0C-73BD-4D91-8F5F-F9B3816E8A4C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F52163BC-FA4E-48FC-9DD3-4216AC4E487F}" type="pres">
      <dgm:prSet presAssocID="{055BD9C8-7167-40F7-AD73-8230A43053EA}" presName="sibTrans" presStyleCnt="0"/>
      <dgm:spPr/>
    </dgm:pt>
    <dgm:pt modelId="{8009A082-DEAF-4219-B9D2-132EB77F5CB0}" type="pres">
      <dgm:prSet presAssocID="{35286E91-F11F-4B5D-8835-3C5EA6966AA3}" presName="compNode" presStyleCnt="0"/>
      <dgm:spPr/>
    </dgm:pt>
    <dgm:pt modelId="{28B38EFE-C7C3-42E3-B47D-03AE41EE30A4}" type="pres">
      <dgm:prSet presAssocID="{35286E91-F11F-4B5D-8835-3C5EA6966AA3}" presName="iconBgRect" presStyleLbl="bgShp" presStyleIdx="1" presStyleCnt="3"/>
      <dgm:spPr/>
    </dgm:pt>
    <dgm:pt modelId="{0889F2B6-7B68-4300-BE52-652E280CF977}" type="pres">
      <dgm:prSet presAssocID="{35286E91-F11F-4B5D-8835-3C5EA6966AA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ternet"/>
        </a:ext>
      </dgm:extLst>
    </dgm:pt>
    <dgm:pt modelId="{4FD8BBDF-0322-4B68-8DEF-D90E3C214ADD}" type="pres">
      <dgm:prSet presAssocID="{35286E91-F11F-4B5D-8835-3C5EA6966AA3}" presName="spaceRect" presStyleCnt="0"/>
      <dgm:spPr/>
    </dgm:pt>
    <dgm:pt modelId="{38B88199-80C6-4911-88DE-E1AB82CA7AA7}" type="pres">
      <dgm:prSet presAssocID="{35286E91-F11F-4B5D-8835-3C5EA6966AA3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0FCA3317-44D4-4087-85F2-6D352741ED51}" type="pres">
      <dgm:prSet presAssocID="{3F0C799A-0A2A-4682-AE86-B6E55B252E78}" presName="sibTrans" presStyleCnt="0"/>
      <dgm:spPr/>
    </dgm:pt>
    <dgm:pt modelId="{C7D32307-D00B-4502-BE38-8BFDFA448678}" type="pres">
      <dgm:prSet presAssocID="{5341C48C-52A7-465E-BC1E-1E421D07CD67}" presName="compNode" presStyleCnt="0"/>
      <dgm:spPr/>
    </dgm:pt>
    <dgm:pt modelId="{EFB0FD6D-4751-415C-B559-4ED37DDB19F5}" type="pres">
      <dgm:prSet presAssocID="{5341C48C-52A7-465E-BC1E-1E421D07CD67}" presName="iconBgRect" presStyleLbl="bgShp" presStyleIdx="2" presStyleCnt="3"/>
      <dgm:spPr/>
    </dgm:pt>
    <dgm:pt modelId="{BCE4125E-18EA-4A11-ACD7-BFA828818D28}" type="pres">
      <dgm:prSet presAssocID="{5341C48C-52A7-465E-BC1E-1E421D07CD6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ning Tools"/>
        </a:ext>
      </dgm:extLst>
    </dgm:pt>
    <dgm:pt modelId="{60E20FB0-941A-47B8-8A2C-E03AE845B6B3}" type="pres">
      <dgm:prSet presAssocID="{5341C48C-52A7-465E-BC1E-1E421D07CD67}" presName="spaceRect" presStyleCnt="0"/>
      <dgm:spPr/>
    </dgm:pt>
    <dgm:pt modelId="{89B89AEB-7A97-498F-BDBC-2AD517F06292}" type="pres">
      <dgm:prSet presAssocID="{5341C48C-52A7-465E-BC1E-1E421D07CD67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31A9EA-E0C1-4065-B2E3-D1AF8D597D24}" srcId="{3C6E0D7E-AFD4-4ECD-9173-0618AD247E94}" destId="{54104E0C-73BD-4D91-8F5F-F9B3816E8A4C}" srcOrd="0" destOrd="0" parTransId="{17551589-909E-4359-B16E-5BFC4BE628FC}" sibTransId="{055BD9C8-7167-40F7-AD73-8230A43053EA}"/>
    <dgm:cxn modelId="{143A2944-79B6-4AA5-9422-DDC77D1D894E}" srcId="{3C6E0D7E-AFD4-4ECD-9173-0618AD247E94}" destId="{35286E91-F11F-4B5D-8835-3C5EA6966AA3}" srcOrd="1" destOrd="0" parTransId="{3AD1504B-F082-4D1F-A1C5-EF76D3A75A03}" sibTransId="{3F0C799A-0A2A-4682-AE86-B6E55B252E78}"/>
    <dgm:cxn modelId="{3A45DE85-E1E1-457D-AD37-335DCB43CF9A}" type="presOf" srcId="{35286E91-F11F-4B5D-8835-3C5EA6966AA3}" destId="{38B88199-80C6-4911-88DE-E1AB82CA7AA7}" srcOrd="0" destOrd="0" presId="urn:microsoft.com/office/officeart/2018/5/layout/IconCircleLabelList"/>
    <dgm:cxn modelId="{8399133F-2B56-4A11-87A7-0B33C70F0B0E}" type="presOf" srcId="{54104E0C-73BD-4D91-8F5F-F9B3816E8A4C}" destId="{A888D815-F450-424B-A212-5C41DD4FEDA1}" srcOrd="0" destOrd="0" presId="urn:microsoft.com/office/officeart/2018/5/layout/IconCircleLabelList"/>
    <dgm:cxn modelId="{9DD92E70-11D2-4C28-954E-B014DB82FA99}" type="presOf" srcId="{3C6E0D7E-AFD4-4ECD-9173-0618AD247E94}" destId="{9408FF83-BA7F-4193-931D-62AE9B826068}" srcOrd="0" destOrd="0" presId="urn:microsoft.com/office/officeart/2018/5/layout/IconCircleLabelList"/>
    <dgm:cxn modelId="{8E5C5995-34B6-4E73-9E53-8C0DF81A6A4A}" srcId="{3C6E0D7E-AFD4-4ECD-9173-0618AD247E94}" destId="{5341C48C-52A7-465E-BC1E-1E421D07CD67}" srcOrd="2" destOrd="0" parTransId="{A417A0E9-1F3D-4892-84E9-34740E50F351}" sibTransId="{937F356C-C361-418C-AC58-989859E2C020}"/>
    <dgm:cxn modelId="{88E0B015-CA1D-4F98-B2C9-BD92862CD95D}" type="presOf" srcId="{5341C48C-52A7-465E-BC1E-1E421D07CD67}" destId="{89B89AEB-7A97-498F-BDBC-2AD517F06292}" srcOrd="0" destOrd="0" presId="urn:microsoft.com/office/officeart/2018/5/layout/IconCircleLabelList"/>
    <dgm:cxn modelId="{CEEA7FE2-7DB7-460D-A96B-40CF68E42754}" type="presParOf" srcId="{9408FF83-BA7F-4193-931D-62AE9B826068}" destId="{AE4B1A52-08E4-4856-95E9-0A0B75AE1252}" srcOrd="0" destOrd="0" presId="urn:microsoft.com/office/officeart/2018/5/layout/IconCircleLabelList"/>
    <dgm:cxn modelId="{691B7B16-7EAB-492E-B94E-9425EDA45294}" type="presParOf" srcId="{AE4B1A52-08E4-4856-95E9-0A0B75AE1252}" destId="{5EBBF804-E8B2-4AE0-A210-B9AD36792FB1}" srcOrd="0" destOrd="0" presId="urn:microsoft.com/office/officeart/2018/5/layout/IconCircleLabelList"/>
    <dgm:cxn modelId="{58FD771D-E39D-4739-9421-BC300B7B9AA6}" type="presParOf" srcId="{AE4B1A52-08E4-4856-95E9-0A0B75AE1252}" destId="{72012490-0114-44BE-8A72-7F30749C1A02}" srcOrd="1" destOrd="0" presId="urn:microsoft.com/office/officeart/2018/5/layout/IconCircleLabelList"/>
    <dgm:cxn modelId="{8D10170A-3266-49E3-9867-B3E5FACF1762}" type="presParOf" srcId="{AE4B1A52-08E4-4856-95E9-0A0B75AE1252}" destId="{23F12E4A-5B1D-4B91-A291-9F18742549DA}" srcOrd="2" destOrd="0" presId="urn:microsoft.com/office/officeart/2018/5/layout/IconCircleLabelList"/>
    <dgm:cxn modelId="{661143E0-96FD-4924-82BB-FBE56B8931E2}" type="presParOf" srcId="{AE4B1A52-08E4-4856-95E9-0A0B75AE1252}" destId="{A888D815-F450-424B-A212-5C41DD4FEDA1}" srcOrd="3" destOrd="0" presId="urn:microsoft.com/office/officeart/2018/5/layout/IconCircleLabelList"/>
    <dgm:cxn modelId="{5954A68F-7B15-4FA2-A27F-726CFC0DEE94}" type="presParOf" srcId="{9408FF83-BA7F-4193-931D-62AE9B826068}" destId="{F52163BC-FA4E-48FC-9DD3-4216AC4E487F}" srcOrd="1" destOrd="0" presId="urn:microsoft.com/office/officeart/2018/5/layout/IconCircleLabelList"/>
    <dgm:cxn modelId="{D77EE234-82A0-46E3-9B40-013B03A0D7F2}" type="presParOf" srcId="{9408FF83-BA7F-4193-931D-62AE9B826068}" destId="{8009A082-DEAF-4219-B9D2-132EB77F5CB0}" srcOrd="2" destOrd="0" presId="urn:microsoft.com/office/officeart/2018/5/layout/IconCircleLabelList"/>
    <dgm:cxn modelId="{D1B93A8D-E18E-40D6-9E15-0C97739C16D8}" type="presParOf" srcId="{8009A082-DEAF-4219-B9D2-132EB77F5CB0}" destId="{28B38EFE-C7C3-42E3-B47D-03AE41EE30A4}" srcOrd="0" destOrd="0" presId="urn:microsoft.com/office/officeart/2018/5/layout/IconCircleLabelList"/>
    <dgm:cxn modelId="{96940F97-F766-4CDD-94B8-2873B54730A7}" type="presParOf" srcId="{8009A082-DEAF-4219-B9D2-132EB77F5CB0}" destId="{0889F2B6-7B68-4300-BE52-652E280CF977}" srcOrd="1" destOrd="0" presId="urn:microsoft.com/office/officeart/2018/5/layout/IconCircleLabelList"/>
    <dgm:cxn modelId="{EF74E19B-8C6D-42DC-8A49-95786FAC7AA9}" type="presParOf" srcId="{8009A082-DEAF-4219-B9D2-132EB77F5CB0}" destId="{4FD8BBDF-0322-4B68-8DEF-D90E3C214ADD}" srcOrd="2" destOrd="0" presId="urn:microsoft.com/office/officeart/2018/5/layout/IconCircleLabelList"/>
    <dgm:cxn modelId="{1A754B0B-159D-4A16-A481-922E35028AA8}" type="presParOf" srcId="{8009A082-DEAF-4219-B9D2-132EB77F5CB0}" destId="{38B88199-80C6-4911-88DE-E1AB82CA7AA7}" srcOrd="3" destOrd="0" presId="urn:microsoft.com/office/officeart/2018/5/layout/IconCircleLabelList"/>
    <dgm:cxn modelId="{E08A3A98-CBE0-49B8-9189-2BFBD6ED8901}" type="presParOf" srcId="{9408FF83-BA7F-4193-931D-62AE9B826068}" destId="{0FCA3317-44D4-4087-85F2-6D352741ED51}" srcOrd="3" destOrd="0" presId="urn:microsoft.com/office/officeart/2018/5/layout/IconCircleLabelList"/>
    <dgm:cxn modelId="{DD5DECA1-782A-4DCE-B7A7-A8AB68DEE986}" type="presParOf" srcId="{9408FF83-BA7F-4193-931D-62AE9B826068}" destId="{C7D32307-D00B-4502-BE38-8BFDFA448678}" srcOrd="4" destOrd="0" presId="urn:microsoft.com/office/officeart/2018/5/layout/IconCircleLabelList"/>
    <dgm:cxn modelId="{9D932A03-CA35-4FC6-A553-04C68E7617EB}" type="presParOf" srcId="{C7D32307-D00B-4502-BE38-8BFDFA448678}" destId="{EFB0FD6D-4751-415C-B559-4ED37DDB19F5}" srcOrd="0" destOrd="0" presId="urn:microsoft.com/office/officeart/2018/5/layout/IconCircleLabelList"/>
    <dgm:cxn modelId="{615782A4-43E4-4B39-9CAB-5D3BB747FC1D}" type="presParOf" srcId="{C7D32307-D00B-4502-BE38-8BFDFA448678}" destId="{BCE4125E-18EA-4A11-ACD7-BFA828818D28}" srcOrd="1" destOrd="0" presId="urn:microsoft.com/office/officeart/2018/5/layout/IconCircleLabelList"/>
    <dgm:cxn modelId="{2EF93B29-97A0-4CF6-A429-686CA173FE6C}" type="presParOf" srcId="{C7D32307-D00B-4502-BE38-8BFDFA448678}" destId="{60E20FB0-941A-47B8-8A2C-E03AE845B6B3}" srcOrd="2" destOrd="0" presId="urn:microsoft.com/office/officeart/2018/5/layout/IconCircleLabelList"/>
    <dgm:cxn modelId="{A7FCF1BD-20F4-4686-B67D-4AF7E4FA68FE}" type="presParOf" srcId="{C7D32307-D00B-4502-BE38-8BFDFA448678}" destId="{89B89AEB-7A97-498F-BDBC-2AD517F0629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D0D33C-2E60-4DFA-8D7A-FD2B23A5E10C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F91A300F-55DA-44A0-9B59-AC8732954706}">
      <dgm:prSet/>
      <dgm:spPr/>
      <dgm:t>
        <a:bodyPr/>
        <a:lstStyle/>
        <a:p>
          <a:pPr>
            <a:defRPr cap="all"/>
          </a:pPr>
          <a:r>
            <a:rPr lang="en-US"/>
            <a:t>Controllability </a:t>
          </a:r>
        </a:p>
      </dgm:t>
    </dgm:pt>
    <dgm:pt modelId="{623AD086-00E8-49BE-A493-8329C6D31007}" type="parTrans" cxnId="{F33BA2AF-6C4F-4CBF-A174-11700744FB97}">
      <dgm:prSet/>
      <dgm:spPr/>
      <dgm:t>
        <a:bodyPr/>
        <a:lstStyle/>
        <a:p>
          <a:endParaRPr lang="en-US"/>
        </a:p>
      </dgm:t>
    </dgm:pt>
    <dgm:pt modelId="{76DEF6D6-7B56-4957-B47D-FC5F56A3FD10}" type="sibTrans" cxnId="{F33BA2AF-6C4F-4CBF-A174-11700744FB97}">
      <dgm:prSet/>
      <dgm:spPr/>
      <dgm:t>
        <a:bodyPr/>
        <a:lstStyle/>
        <a:p>
          <a:endParaRPr lang="en-US"/>
        </a:p>
      </dgm:t>
    </dgm:pt>
    <dgm:pt modelId="{C77021AF-3027-4DCE-AA05-85F356F6E294}">
      <dgm:prSet/>
      <dgm:spPr/>
      <dgm:t>
        <a:bodyPr/>
        <a:lstStyle/>
        <a:p>
          <a:pPr>
            <a:defRPr cap="all"/>
          </a:pPr>
          <a:r>
            <a:rPr lang="en-US"/>
            <a:t>Mobility </a:t>
          </a:r>
        </a:p>
      </dgm:t>
    </dgm:pt>
    <dgm:pt modelId="{D88890BB-AC69-4A39-A05E-E17F835C8532}" type="parTrans" cxnId="{08FE4C5E-CD7C-48CE-A967-A160A193A7E0}">
      <dgm:prSet/>
      <dgm:spPr/>
      <dgm:t>
        <a:bodyPr/>
        <a:lstStyle/>
        <a:p>
          <a:endParaRPr lang="en-US"/>
        </a:p>
      </dgm:t>
    </dgm:pt>
    <dgm:pt modelId="{0BA2A12C-4FF4-4B08-917F-3D618202F9E0}" type="sibTrans" cxnId="{08FE4C5E-CD7C-48CE-A967-A160A193A7E0}">
      <dgm:prSet/>
      <dgm:spPr/>
      <dgm:t>
        <a:bodyPr/>
        <a:lstStyle/>
        <a:p>
          <a:endParaRPr lang="en-US"/>
        </a:p>
      </dgm:t>
    </dgm:pt>
    <dgm:pt modelId="{006D21DA-35A0-43FD-A149-468ABFBF7324}">
      <dgm:prSet/>
      <dgm:spPr/>
      <dgm:t>
        <a:bodyPr/>
        <a:lstStyle/>
        <a:p>
          <a:pPr>
            <a:defRPr cap="all"/>
          </a:pPr>
          <a:r>
            <a:rPr lang="en-US"/>
            <a:t>Interactivity </a:t>
          </a:r>
        </a:p>
      </dgm:t>
    </dgm:pt>
    <dgm:pt modelId="{D5F1DFD9-3177-44CE-BBCD-778A4D3CC44F}" type="parTrans" cxnId="{7A550200-55F1-4661-8A7D-983B98181C9E}">
      <dgm:prSet/>
      <dgm:spPr/>
      <dgm:t>
        <a:bodyPr/>
        <a:lstStyle/>
        <a:p>
          <a:endParaRPr lang="en-US"/>
        </a:p>
      </dgm:t>
    </dgm:pt>
    <dgm:pt modelId="{D5A77EBC-B877-412D-9FCF-454C07F0D38A}" type="sibTrans" cxnId="{7A550200-55F1-4661-8A7D-983B98181C9E}">
      <dgm:prSet/>
      <dgm:spPr/>
      <dgm:t>
        <a:bodyPr/>
        <a:lstStyle/>
        <a:p>
          <a:endParaRPr lang="en-US"/>
        </a:p>
      </dgm:t>
    </dgm:pt>
    <dgm:pt modelId="{76174740-18F6-47E0-93F9-5B22863C6AB0}">
      <dgm:prSet/>
      <dgm:spPr/>
      <dgm:t>
        <a:bodyPr/>
        <a:lstStyle/>
        <a:p>
          <a:pPr>
            <a:defRPr cap="all"/>
          </a:pPr>
          <a:r>
            <a:rPr lang="en-US" dirty="0" smtClean="0"/>
            <a:t>Environment </a:t>
          </a:r>
          <a:endParaRPr lang="en-US" dirty="0"/>
        </a:p>
      </dgm:t>
    </dgm:pt>
    <dgm:pt modelId="{79E81BE9-414F-49DD-9796-DF03F75021C2}" type="parTrans" cxnId="{9FF7D364-C4A1-4C9A-91F4-76F04B4DE2E8}">
      <dgm:prSet/>
      <dgm:spPr/>
      <dgm:t>
        <a:bodyPr/>
        <a:lstStyle/>
        <a:p>
          <a:endParaRPr lang="en-US"/>
        </a:p>
      </dgm:t>
    </dgm:pt>
    <dgm:pt modelId="{441851B1-EEBA-4613-9E92-8B2261A76043}" type="sibTrans" cxnId="{9FF7D364-C4A1-4C9A-91F4-76F04B4DE2E8}">
      <dgm:prSet/>
      <dgm:spPr/>
      <dgm:t>
        <a:bodyPr/>
        <a:lstStyle/>
        <a:p>
          <a:endParaRPr lang="en-US"/>
        </a:p>
      </dgm:t>
    </dgm:pt>
    <dgm:pt modelId="{03E59721-A560-4E89-B55F-0AF3A6634DE9}" type="pres">
      <dgm:prSet presAssocID="{1FD0D33C-2E60-4DFA-8D7A-FD2B23A5E10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95B903-E48B-4F56-9C49-835C0DF49F6D}" type="pres">
      <dgm:prSet presAssocID="{F91A300F-55DA-44A0-9B59-AC8732954706}" presName="compNode" presStyleCnt="0"/>
      <dgm:spPr/>
    </dgm:pt>
    <dgm:pt modelId="{89F54402-00BD-42ED-9777-313D215F1EB0}" type="pres">
      <dgm:prSet presAssocID="{F91A300F-55DA-44A0-9B59-AC8732954706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D45F1DAD-67E1-4C5C-BB28-2A0DAFE3524F}" type="pres">
      <dgm:prSet presAssocID="{F91A300F-55DA-44A0-9B59-AC873295470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6E6EC98-DDE7-40EC-8BFB-23657ACCDA75}" type="pres">
      <dgm:prSet presAssocID="{F91A300F-55DA-44A0-9B59-AC8732954706}" presName="spaceRect" presStyleCnt="0"/>
      <dgm:spPr/>
    </dgm:pt>
    <dgm:pt modelId="{2F2190EC-2ECC-4E44-ABB6-D03DC30B93FA}" type="pres">
      <dgm:prSet presAssocID="{F91A300F-55DA-44A0-9B59-AC8732954706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5275AAC8-7321-4609-955A-749FF0ADFAC9}" type="pres">
      <dgm:prSet presAssocID="{76DEF6D6-7B56-4957-B47D-FC5F56A3FD10}" presName="sibTrans" presStyleCnt="0"/>
      <dgm:spPr/>
    </dgm:pt>
    <dgm:pt modelId="{6B9D7709-E51B-4D98-BCD7-8017F96407FF}" type="pres">
      <dgm:prSet presAssocID="{C77021AF-3027-4DCE-AA05-85F356F6E294}" presName="compNode" presStyleCnt="0"/>
      <dgm:spPr/>
    </dgm:pt>
    <dgm:pt modelId="{10B14B42-72F4-4BD9-8A4A-C7F84037F5F2}" type="pres">
      <dgm:prSet presAssocID="{C77021AF-3027-4DCE-AA05-85F356F6E294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7566E071-8934-48E8-9FD7-072757CB7A4A}" type="pres">
      <dgm:prSet presAssocID="{C77021AF-3027-4DCE-AA05-85F356F6E29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49BCA53F-D1C1-428C-B5F2-F07AD07C20C0}" type="pres">
      <dgm:prSet presAssocID="{C77021AF-3027-4DCE-AA05-85F356F6E294}" presName="spaceRect" presStyleCnt="0"/>
      <dgm:spPr/>
    </dgm:pt>
    <dgm:pt modelId="{BD2D1CFC-67DA-43BF-9F64-82DDE91786D7}" type="pres">
      <dgm:prSet presAssocID="{C77021AF-3027-4DCE-AA05-85F356F6E294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15BD4B97-A807-45E7-A3A0-754F6AB34B63}" type="pres">
      <dgm:prSet presAssocID="{0BA2A12C-4FF4-4B08-917F-3D618202F9E0}" presName="sibTrans" presStyleCnt="0"/>
      <dgm:spPr/>
    </dgm:pt>
    <dgm:pt modelId="{8FEE98D6-B8FC-4275-BAE0-DE472FC9A83E}" type="pres">
      <dgm:prSet presAssocID="{006D21DA-35A0-43FD-A149-468ABFBF7324}" presName="compNode" presStyleCnt="0"/>
      <dgm:spPr/>
    </dgm:pt>
    <dgm:pt modelId="{62458C11-BEE2-44AA-9EA0-1AF9F30713B4}" type="pres">
      <dgm:prSet presAssocID="{006D21DA-35A0-43FD-A149-468ABFBF7324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20DCAB34-D1F9-4368-BECB-9F2C5ACD4639}" type="pres">
      <dgm:prSet presAssocID="{006D21DA-35A0-43FD-A149-468ABFBF732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"/>
        </a:ext>
      </dgm:extLst>
    </dgm:pt>
    <dgm:pt modelId="{739E9974-F4B3-446E-BCFB-B86EBFDAE4FB}" type="pres">
      <dgm:prSet presAssocID="{006D21DA-35A0-43FD-A149-468ABFBF7324}" presName="spaceRect" presStyleCnt="0"/>
      <dgm:spPr/>
    </dgm:pt>
    <dgm:pt modelId="{CFEBF58B-EF5A-4D0C-B2BC-404E566C9D03}" type="pres">
      <dgm:prSet presAssocID="{006D21DA-35A0-43FD-A149-468ABFBF7324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DF4D7350-2BA6-49A6-9F1C-D8F504C10BB5}" type="pres">
      <dgm:prSet presAssocID="{D5A77EBC-B877-412D-9FCF-454C07F0D38A}" presName="sibTrans" presStyleCnt="0"/>
      <dgm:spPr/>
    </dgm:pt>
    <dgm:pt modelId="{C52572FC-2DA2-4350-B2F1-1C136B4BFFEA}" type="pres">
      <dgm:prSet presAssocID="{76174740-18F6-47E0-93F9-5B22863C6AB0}" presName="compNode" presStyleCnt="0"/>
      <dgm:spPr/>
    </dgm:pt>
    <dgm:pt modelId="{33D690BC-052D-4C0F-AE9A-64F82BAEB86E}" type="pres">
      <dgm:prSet presAssocID="{76174740-18F6-47E0-93F9-5B22863C6AB0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3B176962-3F56-4433-9840-ECFC0AF75BBB}" type="pres">
      <dgm:prSet presAssocID="{76174740-18F6-47E0-93F9-5B22863C6AB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F1211E48-E32F-4EEA-B245-55215D255152}" type="pres">
      <dgm:prSet presAssocID="{76174740-18F6-47E0-93F9-5B22863C6AB0}" presName="spaceRect" presStyleCnt="0"/>
      <dgm:spPr/>
    </dgm:pt>
    <dgm:pt modelId="{C6F1CD28-2474-488E-8AF3-9AF50D24E667}" type="pres">
      <dgm:prSet presAssocID="{76174740-18F6-47E0-93F9-5B22863C6AB0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25EA39-FAC5-43BE-8221-F21F343CA1DB}" type="presOf" srcId="{76174740-18F6-47E0-93F9-5B22863C6AB0}" destId="{C6F1CD28-2474-488E-8AF3-9AF50D24E667}" srcOrd="0" destOrd="0" presId="urn:microsoft.com/office/officeart/2018/5/layout/IconLeafLabelList"/>
    <dgm:cxn modelId="{57FBDE32-07A9-49FC-89AB-D7F31242A356}" type="presOf" srcId="{1FD0D33C-2E60-4DFA-8D7A-FD2B23A5E10C}" destId="{03E59721-A560-4E89-B55F-0AF3A6634DE9}" srcOrd="0" destOrd="0" presId="urn:microsoft.com/office/officeart/2018/5/layout/IconLeafLabelList"/>
    <dgm:cxn modelId="{7A550200-55F1-4661-8A7D-983B98181C9E}" srcId="{1FD0D33C-2E60-4DFA-8D7A-FD2B23A5E10C}" destId="{006D21DA-35A0-43FD-A149-468ABFBF7324}" srcOrd="2" destOrd="0" parTransId="{D5F1DFD9-3177-44CE-BBCD-778A4D3CC44F}" sibTransId="{D5A77EBC-B877-412D-9FCF-454C07F0D38A}"/>
    <dgm:cxn modelId="{C888B7BF-0864-4471-8C9E-0A67681FB49F}" type="presOf" srcId="{F91A300F-55DA-44A0-9B59-AC8732954706}" destId="{2F2190EC-2ECC-4E44-ABB6-D03DC30B93FA}" srcOrd="0" destOrd="0" presId="urn:microsoft.com/office/officeart/2018/5/layout/IconLeafLabelList"/>
    <dgm:cxn modelId="{86DF4427-08D1-48CE-BD1E-F17C2BE90F07}" type="presOf" srcId="{C77021AF-3027-4DCE-AA05-85F356F6E294}" destId="{BD2D1CFC-67DA-43BF-9F64-82DDE91786D7}" srcOrd="0" destOrd="0" presId="urn:microsoft.com/office/officeart/2018/5/layout/IconLeafLabelList"/>
    <dgm:cxn modelId="{953606F2-B8B8-4279-A4ED-8BAAD531B2B3}" type="presOf" srcId="{006D21DA-35A0-43FD-A149-468ABFBF7324}" destId="{CFEBF58B-EF5A-4D0C-B2BC-404E566C9D03}" srcOrd="0" destOrd="0" presId="urn:microsoft.com/office/officeart/2018/5/layout/IconLeafLabelList"/>
    <dgm:cxn modelId="{08FE4C5E-CD7C-48CE-A967-A160A193A7E0}" srcId="{1FD0D33C-2E60-4DFA-8D7A-FD2B23A5E10C}" destId="{C77021AF-3027-4DCE-AA05-85F356F6E294}" srcOrd="1" destOrd="0" parTransId="{D88890BB-AC69-4A39-A05E-E17F835C8532}" sibTransId="{0BA2A12C-4FF4-4B08-917F-3D618202F9E0}"/>
    <dgm:cxn modelId="{F33BA2AF-6C4F-4CBF-A174-11700744FB97}" srcId="{1FD0D33C-2E60-4DFA-8D7A-FD2B23A5E10C}" destId="{F91A300F-55DA-44A0-9B59-AC8732954706}" srcOrd="0" destOrd="0" parTransId="{623AD086-00E8-49BE-A493-8329C6D31007}" sibTransId="{76DEF6D6-7B56-4957-B47D-FC5F56A3FD10}"/>
    <dgm:cxn modelId="{9FF7D364-C4A1-4C9A-91F4-76F04B4DE2E8}" srcId="{1FD0D33C-2E60-4DFA-8D7A-FD2B23A5E10C}" destId="{76174740-18F6-47E0-93F9-5B22863C6AB0}" srcOrd="3" destOrd="0" parTransId="{79E81BE9-414F-49DD-9796-DF03F75021C2}" sibTransId="{441851B1-EEBA-4613-9E92-8B2261A76043}"/>
    <dgm:cxn modelId="{8450F594-8248-4282-B6C9-88D383CA4A6D}" type="presParOf" srcId="{03E59721-A560-4E89-B55F-0AF3A6634DE9}" destId="{E595B903-E48B-4F56-9C49-835C0DF49F6D}" srcOrd="0" destOrd="0" presId="urn:microsoft.com/office/officeart/2018/5/layout/IconLeafLabelList"/>
    <dgm:cxn modelId="{2E091786-9982-43CA-AD5D-7E68FEB85F74}" type="presParOf" srcId="{E595B903-E48B-4F56-9C49-835C0DF49F6D}" destId="{89F54402-00BD-42ED-9777-313D215F1EB0}" srcOrd="0" destOrd="0" presId="urn:microsoft.com/office/officeart/2018/5/layout/IconLeafLabelList"/>
    <dgm:cxn modelId="{C214C82C-DD2A-4B15-92B1-7AF07ABB9029}" type="presParOf" srcId="{E595B903-E48B-4F56-9C49-835C0DF49F6D}" destId="{D45F1DAD-67E1-4C5C-BB28-2A0DAFE3524F}" srcOrd="1" destOrd="0" presId="urn:microsoft.com/office/officeart/2018/5/layout/IconLeafLabelList"/>
    <dgm:cxn modelId="{08C1D8B1-2BAE-4800-A8C7-FBA6A9B8B73B}" type="presParOf" srcId="{E595B903-E48B-4F56-9C49-835C0DF49F6D}" destId="{06E6EC98-DDE7-40EC-8BFB-23657ACCDA75}" srcOrd="2" destOrd="0" presId="urn:microsoft.com/office/officeart/2018/5/layout/IconLeafLabelList"/>
    <dgm:cxn modelId="{BACF9E60-D80A-494A-BBA8-2C4C159727EE}" type="presParOf" srcId="{E595B903-E48B-4F56-9C49-835C0DF49F6D}" destId="{2F2190EC-2ECC-4E44-ABB6-D03DC30B93FA}" srcOrd="3" destOrd="0" presId="urn:microsoft.com/office/officeart/2018/5/layout/IconLeafLabelList"/>
    <dgm:cxn modelId="{EF9FA0BF-F009-4917-8757-4107F32AFB49}" type="presParOf" srcId="{03E59721-A560-4E89-B55F-0AF3A6634DE9}" destId="{5275AAC8-7321-4609-955A-749FF0ADFAC9}" srcOrd="1" destOrd="0" presId="urn:microsoft.com/office/officeart/2018/5/layout/IconLeafLabelList"/>
    <dgm:cxn modelId="{32AD899C-CB67-4F36-99D6-C4B69BCEC1A7}" type="presParOf" srcId="{03E59721-A560-4E89-B55F-0AF3A6634DE9}" destId="{6B9D7709-E51B-4D98-BCD7-8017F96407FF}" srcOrd="2" destOrd="0" presId="urn:microsoft.com/office/officeart/2018/5/layout/IconLeafLabelList"/>
    <dgm:cxn modelId="{CFD73BD6-4FA1-4D74-B16F-EAC954C2E4B6}" type="presParOf" srcId="{6B9D7709-E51B-4D98-BCD7-8017F96407FF}" destId="{10B14B42-72F4-4BD9-8A4A-C7F84037F5F2}" srcOrd="0" destOrd="0" presId="urn:microsoft.com/office/officeart/2018/5/layout/IconLeafLabelList"/>
    <dgm:cxn modelId="{BEA77772-44B2-44FB-8A82-81B971C702E8}" type="presParOf" srcId="{6B9D7709-E51B-4D98-BCD7-8017F96407FF}" destId="{7566E071-8934-48E8-9FD7-072757CB7A4A}" srcOrd="1" destOrd="0" presId="urn:microsoft.com/office/officeart/2018/5/layout/IconLeafLabelList"/>
    <dgm:cxn modelId="{8483BA61-0A09-47BB-AABE-88C1119F5E33}" type="presParOf" srcId="{6B9D7709-E51B-4D98-BCD7-8017F96407FF}" destId="{49BCA53F-D1C1-428C-B5F2-F07AD07C20C0}" srcOrd="2" destOrd="0" presId="urn:microsoft.com/office/officeart/2018/5/layout/IconLeafLabelList"/>
    <dgm:cxn modelId="{E33E7551-CDCE-4164-8CA9-17E1B561315F}" type="presParOf" srcId="{6B9D7709-E51B-4D98-BCD7-8017F96407FF}" destId="{BD2D1CFC-67DA-43BF-9F64-82DDE91786D7}" srcOrd="3" destOrd="0" presId="urn:microsoft.com/office/officeart/2018/5/layout/IconLeafLabelList"/>
    <dgm:cxn modelId="{43F62589-5F5B-499C-B2D8-436983459786}" type="presParOf" srcId="{03E59721-A560-4E89-B55F-0AF3A6634DE9}" destId="{15BD4B97-A807-45E7-A3A0-754F6AB34B63}" srcOrd="3" destOrd="0" presId="urn:microsoft.com/office/officeart/2018/5/layout/IconLeafLabelList"/>
    <dgm:cxn modelId="{BAEF1199-3BEF-4811-81BD-1C001EB5BD0F}" type="presParOf" srcId="{03E59721-A560-4E89-B55F-0AF3A6634DE9}" destId="{8FEE98D6-B8FC-4275-BAE0-DE472FC9A83E}" srcOrd="4" destOrd="0" presId="urn:microsoft.com/office/officeart/2018/5/layout/IconLeafLabelList"/>
    <dgm:cxn modelId="{1A940B6A-DCBD-4D2C-A6F5-B9789865ED77}" type="presParOf" srcId="{8FEE98D6-B8FC-4275-BAE0-DE472FC9A83E}" destId="{62458C11-BEE2-44AA-9EA0-1AF9F30713B4}" srcOrd="0" destOrd="0" presId="urn:microsoft.com/office/officeart/2018/5/layout/IconLeafLabelList"/>
    <dgm:cxn modelId="{DBF57C97-B4BE-4EDB-81AC-DBD8C30682C8}" type="presParOf" srcId="{8FEE98D6-B8FC-4275-BAE0-DE472FC9A83E}" destId="{20DCAB34-D1F9-4368-BECB-9F2C5ACD4639}" srcOrd="1" destOrd="0" presId="urn:microsoft.com/office/officeart/2018/5/layout/IconLeafLabelList"/>
    <dgm:cxn modelId="{461EDE08-9E21-466D-944C-B2716D23C2E5}" type="presParOf" srcId="{8FEE98D6-B8FC-4275-BAE0-DE472FC9A83E}" destId="{739E9974-F4B3-446E-BCFB-B86EBFDAE4FB}" srcOrd="2" destOrd="0" presId="urn:microsoft.com/office/officeart/2018/5/layout/IconLeafLabelList"/>
    <dgm:cxn modelId="{F90EFC6A-2450-4D85-A401-C349ACB4F4EF}" type="presParOf" srcId="{8FEE98D6-B8FC-4275-BAE0-DE472FC9A83E}" destId="{CFEBF58B-EF5A-4D0C-B2BC-404E566C9D03}" srcOrd="3" destOrd="0" presId="urn:microsoft.com/office/officeart/2018/5/layout/IconLeafLabelList"/>
    <dgm:cxn modelId="{19E6B9A6-9C37-40AD-B9BD-9D5512FDBF8E}" type="presParOf" srcId="{03E59721-A560-4E89-B55F-0AF3A6634DE9}" destId="{DF4D7350-2BA6-49A6-9F1C-D8F504C10BB5}" srcOrd="5" destOrd="0" presId="urn:microsoft.com/office/officeart/2018/5/layout/IconLeafLabelList"/>
    <dgm:cxn modelId="{4BF74E9B-A3FF-49EC-B168-BBB83F10F64F}" type="presParOf" srcId="{03E59721-A560-4E89-B55F-0AF3A6634DE9}" destId="{C52572FC-2DA2-4350-B2F1-1C136B4BFFEA}" srcOrd="6" destOrd="0" presId="urn:microsoft.com/office/officeart/2018/5/layout/IconLeafLabelList"/>
    <dgm:cxn modelId="{4219EE10-D472-4B41-8623-CC8665A4915D}" type="presParOf" srcId="{C52572FC-2DA2-4350-B2F1-1C136B4BFFEA}" destId="{33D690BC-052D-4C0F-AE9A-64F82BAEB86E}" srcOrd="0" destOrd="0" presId="urn:microsoft.com/office/officeart/2018/5/layout/IconLeafLabelList"/>
    <dgm:cxn modelId="{B11EEF17-4C14-4673-A905-C3CCBEC25E58}" type="presParOf" srcId="{C52572FC-2DA2-4350-B2F1-1C136B4BFFEA}" destId="{3B176962-3F56-4433-9840-ECFC0AF75BBB}" srcOrd="1" destOrd="0" presId="urn:microsoft.com/office/officeart/2018/5/layout/IconLeafLabelList"/>
    <dgm:cxn modelId="{291A3FDD-34AA-40EF-AF37-17C8AF9C240A}" type="presParOf" srcId="{C52572FC-2DA2-4350-B2F1-1C136B4BFFEA}" destId="{F1211E48-E32F-4EEA-B245-55215D255152}" srcOrd="2" destOrd="0" presId="urn:microsoft.com/office/officeart/2018/5/layout/IconLeafLabelList"/>
    <dgm:cxn modelId="{AC1DED31-75B9-40D4-B68A-CA747748FD97}" type="presParOf" srcId="{C52572FC-2DA2-4350-B2F1-1C136B4BFFEA}" destId="{C6F1CD28-2474-488E-8AF3-9AF50D24E667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77600F-FA8A-4487-AA1E-90A1C95374F4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C4FD79C-903B-4EAE-9583-9A2396688D00}">
      <dgm:prSet/>
      <dgm:spPr/>
      <dgm:t>
        <a:bodyPr/>
        <a:lstStyle/>
        <a:p>
          <a:r>
            <a:rPr lang="en-US" dirty="0" smtClean="0"/>
            <a:t>Ordering Equipment’s  </a:t>
          </a:r>
          <a:r>
            <a:rPr lang="en-US" dirty="0"/>
            <a:t>Difficulties </a:t>
          </a:r>
        </a:p>
      </dgm:t>
    </dgm:pt>
    <dgm:pt modelId="{022EEFC0-F221-4BDB-96B8-E2070D1F2ADA}" type="parTrans" cxnId="{F65BF358-2657-4485-A267-EB4CFA4690D7}">
      <dgm:prSet/>
      <dgm:spPr/>
      <dgm:t>
        <a:bodyPr/>
        <a:lstStyle/>
        <a:p>
          <a:endParaRPr lang="en-US"/>
        </a:p>
      </dgm:t>
    </dgm:pt>
    <dgm:pt modelId="{911ADF9B-AD84-422E-AE73-85DCDC570B9C}" type="sibTrans" cxnId="{F65BF358-2657-4485-A267-EB4CFA4690D7}">
      <dgm:prSet/>
      <dgm:spPr/>
      <dgm:t>
        <a:bodyPr/>
        <a:lstStyle/>
        <a:p>
          <a:endParaRPr lang="en-US"/>
        </a:p>
      </dgm:t>
    </dgm:pt>
    <dgm:pt modelId="{8BAC4B19-CB53-48E6-A4B6-C9873A25B649}">
      <dgm:prSet/>
      <dgm:spPr/>
      <dgm:t>
        <a:bodyPr/>
        <a:lstStyle/>
        <a:p>
          <a:r>
            <a:rPr lang="en-US" dirty="0" smtClean="0"/>
            <a:t>Motors difficulties </a:t>
          </a:r>
          <a:endParaRPr lang="en-US" dirty="0"/>
        </a:p>
      </dgm:t>
    </dgm:pt>
    <dgm:pt modelId="{6C6D4608-B7B3-4211-B270-1529D1E007BE}" type="parTrans" cxnId="{9A2A95A5-ECA0-4B5B-BDC5-F32B6E3D4210}">
      <dgm:prSet/>
      <dgm:spPr/>
      <dgm:t>
        <a:bodyPr/>
        <a:lstStyle/>
        <a:p>
          <a:endParaRPr lang="en-US"/>
        </a:p>
      </dgm:t>
    </dgm:pt>
    <dgm:pt modelId="{388A5C4C-0B49-4805-9300-51280A9FC8FC}" type="sibTrans" cxnId="{9A2A95A5-ECA0-4B5B-BDC5-F32B6E3D4210}">
      <dgm:prSet/>
      <dgm:spPr/>
      <dgm:t>
        <a:bodyPr/>
        <a:lstStyle/>
        <a:p>
          <a:endParaRPr lang="en-US"/>
        </a:p>
      </dgm:t>
    </dgm:pt>
    <dgm:pt modelId="{3434FDA5-6043-48EE-AAE5-A0CC0FC30026}">
      <dgm:prSet/>
      <dgm:spPr/>
      <dgm:t>
        <a:bodyPr/>
        <a:lstStyle/>
        <a:p>
          <a:r>
            <a:rPr lang="en-US" dirty="0"/>
            <a:t>Servo Motor Movement</a:t>
          </a:r>
        </a:p>
      </dgm:t>
    </dgm:pt>
    <dgm:pt modelId="{90470074-CFBF-4037-A22D-A4BFF0D419A4}" type="parTrans" cxnId="{89658126-FF9B-4B95-B9B0-D81401E231F1}">
      <dgm:prSet/>
      <dgm:spPr/>
      <dgm:t>
        <a:bodyPr/>
        <a:lstStyle/>
        <a:p>
          <a:endParaRPr lang="en-US"/>
        </a:p>
      </dgm:t>
    </dgm:pt>
    <dgm:pt modelId="{12EBA250-91EA-44D5-8A23-B5EE7A944D86}" type="sibTrans" cxnId="{89658126-FF9B-4B95-B9B0-D81401E231F1}">
      <dgm:prSet/>
      <dgm:spPr/>
      <dgm:t>
        <a:bodyPr/>
        <a:lstStyle/>
        <a:p>
          <a:endParaRPr lang="en-US"/>
        </a:p>
      </dgm:t>
    </dgm:pt>
    <dgm:pt modelId="{AAFB9BD9-8A1E-41DC-824D-8FE9BF67C8A8}">
      <dgm:prSet/>
      <dgm:spPr/>
      <dgm:t>
        <a:bodyPr/>
        <a:lstStyle/>
        <a:p>
          <a:r>
            <a:rPr lang="en-US" dirty="0"/>
            <a:t>Capturing Moving Objects. </a:t>
          </a:r>
        </a:p>
      </dgm:t>
    </dgm:pt>
    <dgm:pt modelId="{D926A9C8-E150-427E-9554-09018A3B6A77}" type="parTrans" cxnId="{3C8057DA-3736-4084-A45B-932B237E0F12}">
      <dgm:prSet/>
      <dgm:spPr/>
      <dgm:t>
        <a:bodyPr/>
        <a:lstStyle/>
        <a:p>
          <a:endParaRPr lang="en-US"/>
        </a:p>
      </dgm:t>
    </dgm:pt>
    <dgm:pt modelId="{7B53D3A8-E78D-4C26-A7B7-01F044667828}" type="sibTrans" cxnId="{3C8057DA-3736-4084-A45B-932B237E0F12}">
      <dgm:prSet/>
      <dgm:spPr/>
      <dgm:t>
        <a:bodyPr/>
        <a:lstStyle/>
        <a:p>
          <a:endParaRPr lang="en-US"/>
        </a:p>
      </dgm:t>
    </dgm:pt>
    <dgm:pt modelId="{6EFBB50B-4C0F-482C-A84F-BA7013F4D246}" type="pres">
      <dgm:prSet presAssocID="{FF77600F-FA8A-4487-AA1E-90A1C95374F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DDC006-207E-4E19-AC46-FD69D10134CB}" type="pres">
      <dgm:prSet presAssocID="{FF77600F-FA8A-4487-AA1E-90A1C95374F4}" presName="container" presStyleCnt="0">
        <dgm:presLayoutVars>
          <dgm:dir/>
          <dgm:resizeHandles val="exact"/>
        </dgm:presLayoutVars>
      </dgm:prSet>
      <dgm:spPr/>
    </dgm:pt>
    <dgm:pt modelId="{54AD9C73-DCF4-418D-B124-3C3C74CA4C55}" type="pres">
      <dgm:prSet presAssocID="{7C4FD79C-903B-4EAE-9583-9A2396688D00}" presName="compNode" presStyleCnt="0"/>
      <dgm:spPr/>
    </dgm:pt>
    <dgm:pt modelId="{A35E74E4-1FE5-4906-AD3B-262749173838}" type="pres">
      <dgm:prSet presAssocID="{7C4FD79C-903B-4EAE-9583-9A2396688D00}" presName="iconBgRect" presStyleLbl="bgShp" presStyleIdx="0" presStyleCnt="4"/>
      <dgm:spPr/>
    </dgm:pt>
    <dgm:pt modelId="{1552B628-4A2C-4EB5-A44F-58D06FBA7690}" type="pres">
      <dgm:prSet presAssocID="{7C4FD79C-903B-4EAE-9583-9A2396688D0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94F1DF93-9FD7-4004-AE61-2951B1B0475E}" type="pres">
      <dgm:prSet presAssocID="{7C4FD79C-903B-4EAE-9583-9A2396688D00}" presName="spaceRect" presStyleCnt="0"/>
      <dgm:spPr/>
    </dgm:pt>
    <dgm:pt modelId="{3EBCF786-23AB-4B10-B8E7-C11939373D5B}" type="pres">
      <dgm:prSet presAssocID="{7C4FD79C-903B-4EAE-9583-9A2396688D00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C117A877-E968-4B0E-8354-1763A1AC5736}" type="pres">
      <dgm:prSet presAssocID="{911ADF9B-AD84-422E-AE73-85DCDC570B9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6D53985-1E08-42C8-9F27-DB667F8C823A}" type="pres">
      <dgm:prSet presAssocID="{8BAC4B19-CB53-48E6-A4B6-C9873A25B649}" presName="compNode" presStyleCnt="0"/>
      <dgm:spPr/>
    </dgm:pt>
    <dgm:pt modelId="{9E459B32-F9B7-4CE7-8C6A-CA03AF1A0A52}" type="pres">
      <dgm:prSet presAssocID="{8BAC4B19-CB53-48E6-A4B6-C9873A25B649}" presName="iconBgRect" presStyleLbl="bgShp" presStyleIdx="1" presStyleCnt="4"/>
      <dgm:spPr/>
    </dgm:pt>
    <dgm:pt modelId="{EDC078ED-BB2E-4C60-80D0-B8E4989019EF}" type="pres">
      <dgm:prSet presAssocID="{8BAC4B19-CB53-48E6-A4B6-C9873A25B64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3499C631-5F0B-4A13-8DFC-704431695619}" type="pres">
      <dgm:prSet presAssocID="{8BAC4B19-CB53-48E6-A4B6-C9873A25B649}" presName="spaceRect" presStyleCnt="0"/>
      <dgm:spPr/>
    </dgm:pt>
    <dgm:pt modelId="{174084F9-55E9-4990-BCAA-49B32D5F0A3B}" type="pres">
      <dgm:prSet presAssocID="{8BAC4B19-CB53-48E6-A4B6-C9873A25B649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00F5EAB5-1A47-4C25-8C1B-197CCF783FF6}" type="pres">
      <dgm:prSet presAssocID="{388A5C4C-0B49-4805-9300-51280A9FC8F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2A90775-C16F-4A1F-BF3F-7BFABE335E59}" type="pres">
      <dgm:prSet presAssocID="{3434FDA5-6043-48EE-AAE5-A0CC0FC30026}" presName="compNode" presStyleCnt="0"/>
      <dgm:spPr/>
    </dgm:pt>
    <dgm:pt modelId="{BA98B665-B664-4902-B93E-4E45E3DD228F}" type="pres">
      <dgm:prSet presAssocID="{3434FDA5-6043-48EE-AAE5-A0CC0FC30026}" presName="iconBgRect" presStyleLbl="bgShp" presStyleIdx="2" presStyleCnt="4"/>
      <dgm:spPr/>
    </dgm:pt>
    <dgm:pt modelId="{0593BF66-10BF-4B31-A361-B07F6AABC0EF}" type="pres">
      <dgm:prSet presAssocID="{3434FDA5-6043-48EE-AAE5-A0CC0FC3002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ooter"/>
        </a:ext>
      </dgm:extLst>
    </dgm:pt>
    <dgm:pt modelId="{8611DBE0-7300-4985-8FF5-4A39A58012FD}" type="pres">
      <dgm:prSet presAssocID="{3434FDA5-6043-48EE-AAE5-A0CC0FC30026}" presName="spaceRect" presStyleCnt="0"/>
      <dgm:spPr/>
    </dgm:pt>
    <dgm:pt modelId="{1A2B73BC-4EBC-401E-BFD9-5D66BF36AD8E}" type="pres">
      <dgm:prSet presAssocID="{3434FDA5-6043-48EE-AAE5-A0CC0FC30026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3F6CAE1D-CC31-43A6-97C4-69E2A8F738B8}" type="pres">
      <dgm:prSet presAssocID="{12EBA250-91EA-44D5-8A23-B5EE7A944D8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943D02B-D38C-4E9F-8F7B-B93F16A535FE}" type="pres">
      <dgm:prSet presAssocID="{AAFB9BD9-8A1E-41DC-824D-8FE9BF67C8A8}" presName="compNode" presStyleCnt="0"/>
      <dgm:spPr/>
    </dgm:pt>
    <dgm:pt modelId="{29549CFC-E01D-40D8-9DD9-CFBC09D61D78}" type="pres">
      <dgm:prSet presAssocID="{AAFB9BD9-8A1E-41DC-824D-8FE9BF67C8A8}" presName="iconBgRect" presStyleLbl="bgShp" presStyleIdx="3" presStyleCnt="4"/>
      <dgm:spPr/>
    </dgm:pt>
    <dgm:pt modelId="{DC3BCC31-33C1-4A97-9D5D-7C641D85110C}" type="pres">
      <dgm:prSet presAssocID="{AAFB9BD9-8A1E-41DC-824D-8FE9BF67C8A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6BBD2DC0-BEB8-4F84-8445-E893B3A3E279}" type="pres">
      <dgm:prSet presAssocID="{AAFB9BD9-8A1E-41DC-824D-8FE9BF67C8A8}" presName="spaceRect" presStyleCnt="0"/>
      <dgm:spPr/>
    </dgm:pt>
    <dgm:pt modelId="{55472813-DDF8-41A8-BA98-F8FC686D2357}" type="pres">
      <dgm:prSet presAssocID="{AAFB9BD9-8A1E-41DC-824D-8FE9BF67C8A8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DB6E45B-8A24-4304-B967-661AC46B5502}" type="presOf" srcId="{7C4FD79C-903B-4EAE-9583-9A2396688D00}" destId="{3EBCF786-23AB-4B10-B8E7-C11939373D5B}" srcOrd="0" destOrd="0" presId="urn:microsoft.com/office/officeart/2018/2/layout/IconCircleList"/>
    <dgm:cxn modelId="{9A2A95A5-ECA0-4B5B-BDC5-F32B6E3D4210}" srcId="{FF77600F-FA8A-4487-AA1E-90A1C95374F4}" destId="{8BAC4B19-CB53-48E6-A4B6-C9873A25B649}" srcOrd="1" destOrd="0" parTransId="{6C6D4608-B7B3-4211-B270-1529D1E007BE}" sibTransId="{388A5C4C-0B49-4805-9300-51280A9FC8FC}"/>
    <dgm:cxn modelId="{0FF4EB89-FB42-4948-9174-1BA8EEA014D9}" type="presOf" srcId="{FF77600F-FA8A-4487-AA1E-90A1C95374F4}" destId="{6EFBB50B-4C0F-482C-A84F-BA7013F4D246}" srcOrd="0" destOrd="0" presId="urn:microsoft.com/office/officeart/2018/2/layout/IconCircleList"/>
    <dgm:cxn modelId="{F65BF358-2657-4485-A267-EB4CFA4690D7}" srcId="{FF77600F-FA8A-4487-AA1E-90A1C95374F4}" destId="{7C4FD79C-903B-4EAE-9583-9A2396688D00}" srcOrd="0" destOrd="0" parTransId="{022EEFC0-F221-4BDB-96B8-E2070D1F2ADA}" sibTransId="{911ADF9B-AD84-422E-AE73-85DCDC570B9C}"/>
    <dgm:cxn modelId="{19D5E2F9-14C6-451A-91BE-4376A8CDB653}" type="presOf" srcId="{388A5C4C-0B49-4805-9300-51280A9FC8FC}" destId="{00F5EAB5-1A47-4C25-8C1B-197CCF783FF6}" srcOrd="0" destOrd="0" presId="urn:microsoft.com/office/officeart/2018/2/layout/IconCircleList"/>
    <dgm:cxn modelId="{C216569D-380E-4AE2-A72E-C32CF05C2375}" type="presOf" srcId="{3434FDA5-6043-48EE-AAE5-A0CC0FC30026}" destId="{1A2B73BC-4EBC-401E-BFD9-5D66BF36AD8E}" srcOrd="0" destOrd="0" presId="urn:microsoft.com/office/officeart/2018/2/layout/IconCircleList"/>
    <dgm:cxn modelId="{3B5CB71C-F2AF-4A28-A200-00FB41C67FA9}" type="presOf" srcId="{911ADF9B-AD84-422E-AE73-85DCDC570B9C}" destId="{C117A877-E968-4B0E-8354-1763A1AC5736}" srcOrd="0" destOrd="0" presId="urn:microsoft.com/office/officeart/2018/2/layout/IconCircleList"/>
    <dgm:cxn modelId="{F34AAAD6-9EAF-439F-84DA-8D96ABD74294}" type="presOf" srcId="{8BAC4B19-CB53-48E6-A4B6-C9873A25B649}" destId="{174084F9-55E9-4990-BCAA-49B32D5F0A3B}" srcOrd="0" destOrd="0" presId="urn:microsoft.com/office/officeart/2018/2/layout/IconCircleList"/>
    <dgm:cxn modelId="{3C8057DA-3736-4084-A45B-932B237E0F12}" srcId="{FF77600F-FA8A-4487-AA1E-90A1C95374F4}" destId="{AAFB9BD9-8A1E-41DC-824D-8FE9BF67C8A8}" srcOrd="3" destOrd="0" parTransId="{D926A9C8-E150-427E-9554-09018A3B6A77}" sibTransId="{7B53D3A8-E78D-4C26-A7B7-01F044667828}"/>
    <dgm:cxn modelId="{424AAD8B-8A8A-4DAB-90C3-9B2FE48241C6}" type="presOf" srcId="{12EBA250-91EA-44D5-8A23-B5EE7A944D86}" destId="{3F6CAE1D-CC31-43A6-97C4-69E2A8F738B8}" srcOrd="0" destOrd="0" presId="urn:microsoft.com/office/officeart/2018/2/layout/IconCircleList"/>
    <dgm:cxn modelId="{89658126-FF9B-4B95-B9B0-D81401E231F1}" srcId="{FF77600F-FA8A-4487-AA1E-90A1C95374F4}" destId="{3434FDA5-6043-48EE-AAE5-A0CC0FC30026}" srcOrd="2" destOrd="0" parTransId="{90470074-CFBF-4037-A22D-A4BFF0D419A4}" sibTransId="{12EBA250-91EA-44D5-8A23-B5EE7A944D86}"/>
    <dgm:cxn modelId="{0C44D779-4EDC-4982-BA36-9656D61BDCF2}" type="presOf" srcId="{AAFB9BD9-8A1E-41DC-824D-8FE9BF67C8A8}" destId="{55472813-DDF8-41A8-BA98-F8FC686D2357}" srcOrd="0" destOrd="0" presId="urn:microsoft.com/office/officeart/2018/2/layout/IconCircleList"/>
    <dgm:cxn modelId="{EA13E9B4-2AFB-409E-9C4A-4A3E08C7469D}" type="presParOf" srcId="{6EFBB50B-4C0F-482C-A84F-BA7013F4D246}" destId="{76DDC006-207E-4E19-AC46-FD69D10134CB}" srcOrd="0" destOrd="0" presId="urn:microsoft.com/office/officeart/2018/2/layout/IconCircleList"/>
    <dgm:cxn modelId="{7DFB20F8-04B8-464A-A765-ED29AFB6B30C}" type="presParOf" srcId="{76DDC006-207E-4E19-AC46-FD69D10134CB}" destId="{54AD9C73-DCF4-418D-B124-3C3C74CA4C55}" srcOrd="0" destOrd="0" presId="urn:microsoft.com/office/officeart/2018/2/layout/IconCircleList"/>
    <dgm:cxn modelId="{A031809F-167D-48E8-BFA8-964C4987F445}" type="presParOf" srcId="{54AD9C73-DCF4-418D-B124-3C3C74CA4C55}" destId="{A35E74E4-1FE5-4906-AD3B-262749173838}" srcOrd="0" destOrd="0" presId="urn:microsoft.com/office/officeart/2018/2/layout/IconCircleList"/>
    <dgm:cxn modelId="{C06761A3-AC5D-4AD4-976F-2BCB49B585E6}" type="presParOf" srcId="{54AD9C73-DCF4-418D-B124-3C3C74CA4C55}" destId="{1552B628-4A2C-4EB5-A44F-58D06FBA7690}" srcOrd="1" destOrd="0" presId="urn:microsoft.com/office/officeart/2018/2/layout/IconCircleList"/>
    <dgm:cxn modelId="{5BA93F1C-EA4B-4FDD-90AD-96524FD42193}" type="presParOf" srcId="{54AD9C73-DCF4-418D-B124-3C3C74CA4C55}" destId="{94F1DF93-9FD7-4004-AE61-2951B1B0475E}" srcOrd="2" destOrd="0" presId="urn:microsoft.com/office/officeart/2018/2/layout/IconCircleList"/>
    <dgm:cxn modelId="{2ADD0102-61A6-4693-B76E-14283C738A68}" type="presParOf" srcId="{54AD9C73-DCF4-418D-B124-3C3C74CA4C55}" destId="{3EBCF786-23AB-4B10-B8E7-C11939373D5B}" srcOrd="3" destOrd="0" presId="urn:microsoft.com/office/officeart/2018/2/layout/IconCircleList"/>
    <dgm:cxn modelId="{E83897A5-E80F-49A2-8D2B-0697C9C67C01}" type="presParOf" srcId="{76DDC006-207E-4E19-AC46-FD69D10134CB}" destId="{C117A877-E968-4B0E-8354-1763A1AC5736}" srcOrd="1" destOrd="0" presId="urn:microsoft.com/office/officeart/2018/2/layout/IconCircleList"/>
    <dgm:cxn modelId="{9C439D59-3A79-4C6C-A5B9-9C6821B9D59A}" type="presParOf" srcId="{76DDC006-207E-4E19-AC46-FD69D10134CB}" destId="{66D53985-1E08-42C8-9F27-DB667F8C823A}" srcOrd="2" destOrd="0" presId="urn:microsoft.com/office/officeart/2018/2/layout/IconCircleList"/>
    <dgm:cxn modelId="{8781A090-6AAB-48D7-8544-C3D18ABCB897}" type="presParOf" srcId="{66D53985-1E08-42C8-9F27-DB667F8C823A}" destId="{9E459B32-F9B7-4CE7-8C6A-CA03AF1A0A52}" srcOrd="0" destOrd="0" presId="urn:microsoft.com/office/officeart/2018/2/layout/IconCircleList"/>
    <dgm:cxn modelId="{55C9D15D-6E30-4E46-88C6-FD5BA328B16A}" type="presParOf" srcId="{66D53985-1E08-42C8-9F27-DB667F8C823A}" destId="{EDC078ED-BB2E-4C60-80D0-B8E4989019EF}" srcOrd="1" destOrd="0" presId="urn:microsoft.com/office/officeart/2018/2/layout/IconCircleList"/>
    <dgm:cxn modelId="{336EA68E-B88E-4951-AE1B-93B623FD0AF7}" type="presParOf" srcId="{66D53985-1E08-42C8-9F27-DB667F8C823A}" destId="{3499C631-5F0B-4A13-8DFC-704431695619}" srcOrd="2" destOrd="0" presId="urn:microsoft.com/office/officeart/2018/2/layout/IconCircleList"/>
    <dgm:cxn modelId="{AD4FD88C-0507-41E4-A7E2-2986BCCC56EB}" type="presParOf" srcId="{66D53985-1E08-42C8-9F27-DB667F8C823A}" destId="{174084F9-55E9-4990-BCAA-49B32D5F0A3B}" srcOrd="3" destOrd="0" presId="urn:microsoft.com/office/officeart/2018/2/layout/IconCircleList"/>
    <dgm:cxn modelId="{14163D77-7B30-430A-BFC6-368F98756A50}" type="presParOf" srcId="{76DDC006-207E-4E19-AC46-FD69D10134CB}" destId="{00F5EAB5-1A47-4C25-8C1B-197CCF783FF6}" srcOrd="3" destOrd="0" presId="urn:microsoft.com/office/officeart/2018/2/layout/IconCircleList"/>
    <dgm:cxn modelId="{A35FC954-BE43-4787-8B25-70F6F401D019}" type="presParOf" srcId="{76DDC006-207E-4E19-AC46-FD69D10134CB}" destId="{32A90775-C16F-4A1F-BF3F-7BFABE335E59}" srcOrd="4" destOrd="0" presId="urn:microsoft.com/office/officeart/2018/2/layout/IconCircleList"/>
    <dgm:cxn modelId="{3AA28EAB-C984-4A71-93D0-604FCBE4CD99}" type="presParOf" srcId="{32A90775-C16F-4A1F-BF3F-7BFABE335E59}" destId="{BA98B665-B664-4902-B93E-4E45E3DD228F}" srcOrd="0" destOrd="0" presId="urn:microsoft.com/office/officeart/2018/2/layout/IconCircleList"/>
    <dgm:cxn modelId="{152B9F27-4562-4335-BC09-FF9D80A709FE}" type="presParOf" srcId="{32A90775-C16F-4A1F-BF3F-7BFABE335E59}" destId="{0593BF66-10BF-4B31-A361-B07F6AABC0EF}" srcOrd="1" destOrd="0" presId="urn:microsoft.com/office/officeart/2018/2/layout/IconCircleList"/>
    <dgm:cxn modelId="{208B2A14-A24F-4858-8F16-3223F06FE5FF}" type="presParOf" srcId="{32A90775-C16F-4A1F-BF3F-7BFABE335E59}" destId="{8611DBE0-7300-4985-8FF5-4A39A58012FD}" srcOrd="2" destOrd="0" presId="urn:microsoft.com/office/officeart/2018/2/layout/IconCircleList"/>
    <dgm:cxn modelId="{B823D9CF-5A82-48B6-8FDE-0E5DDB23BBF8}" type="presParOf" srcId="{32A90775-C16F-4A1F-BF3F-7BFABE335E59}" destId="{1A2B73BC-4EBC-401E-BFD9-5D66BF36AD8E}" srcOrd="3" destOrd="0" presId="urn:microsoft.com/office/officeart/2018/2/layout/IconCircleList"/>
    <dgm:cxn modelId="{DD56E4D8-3E48-4EFB-AF9D-F3ADB91DE7AE}" type="presParOf" srcId="{76DDC006-207E-4E19-AC46-FD69D10134CB}" destId="{3F6CAE1D-CC31-43A6-97C4-69E2A8F738B8}" srcOrd="5" destOrd="0" presId="urn:microsoft.com/office/officeart/2018/2/layout/IconCircleList"/>
    <dgm:cxn modelId="{8EB845A2-0191-40C8-8FC2-FBE4C4216D06}" type="presParOf" srcId="{76DDC006-207E-4E19-AC46-FD69D10134CB}" destId="{D943D02B-D38C-4E9F-8F7B-B93F16A535FE}" srcOrd="6" destOrd="0" presId="urn:microsoft.com/office/officeart/2018/2/layout/IconCircleList"/>
    <dgm:cxn modelId="{898E5A3B-4731-4F16-9F3A-E28EC2E3CCA6}" type="presParOf" srcId="{D943D02B-D38C-4E9F-8F7B-B93F16A535FE}" destId="{29549CFC-E01D-40D8-9DD9-CFBC09D61D78}" srcOrd="0" destOrd="0" presId="urn:microsoft.com/office/officeart/2018/2/layout/IconCircleList"/>
    <dgm:cxn modelId="{4FD4B6B4-47B5-46D7-B8DA-249667341CA3}" type="presParOf" srcId="{D943D02B-D38C-4E9F-8F7B-B93F16A535FE}" destId="{DC3BCC31-33C1-4A97-9D5D-7C641D85110C}" srcOrd="1" destOrd="0" presId="urn:microsoft.com/office/officeart/2018/2/layout/IconCircleList"/>
    <dgm:cxn modelId="{EA53E55F-3003-4F44-837C-C3368097069F}" type="presParOf" srcId="{D943D02B-D38C-4E9F-8F7B-B93F16A535FE}" destId="{6BBD2DC0-BEB8-4F84-8445-E893B3A3E279}" srcOrd="2" destOrd="0" presId="urn:microsoft.com/office/officeart/2018/2/layout/IconCircleList"/>
    <dgm:cxn modelId="{9C223ABC-1C2B-4BDF-B6D9-6EF5C46DCE09}" type="presParOf" srcId="{D943D02B-D38C-4E9F-8F7B-B93F16A535FE}" destId="{55472813-DDF8-41A8-BA98-F8FC686D235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AC83D90-A8D7-48EA-B9FE-F4063357825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BE2BC59-55C8-49AB-82B9-C172F24EECB1}">
      <dgm:prSet/>
      <dgm:spPr/>
      <dgm:t>
        <a:bodyPr/>
        <a:lstStyle/>
        <a:p>
          <a:r>
            <a:rPr lang="en-US" b="1" dirty="0"/>
            <a:t>Potential costumers </a:t>
          </a:r>
          <a:endParaRPr lang="en-US" dirty="0"/>
        </a:p>
      </dgm:t>
    </dgm:pt>
    <dgm:pt modelId="{9A7CB1D7-E7F9-4814-87F8-CA55BCEB155B}" type="parTrans" cxnId="{4D41DD3C-412E-45ED-A856-7B045A7E79FE}">
      <dgm:prSet/>
      <dgm:spPr/>
      <dgm:t>
        <a:bodyPr/>
        <a:lstStyle/>
        <a:p>
          <a:endParaRPr lang="en-US"/>
        </a:p>
      </dgm:t>
    </dgm:pt>
    <dgm:pt modelId="{627D004A-3162-4886-8589-AD881D9B3D0B}" type="sibTrans" cxnId="{4D41DD3C-412E-45ED-A856-7B045A7E79FE}">
      <dgm:prSet/>
      <dgm:spPr/>
      <dgm:t>
        <a:bodyPr/>
        <a:lstStyle/>
        <a:p>
          <a:endParaRPr lang="en-US"/>
        </a:p>
      </dgm:t>
    </dgm:pt>
    <dgm:pt modelId="{40939EFC-A3EF-46FD-8658-D7C6C9A150E7}">
      <dgm:prSet/>
      <dgm:spPr/>
      <dgm:t>
        <a:bodyPr/>
        <a:lstStyle/>
        <a:p>
          <a:r>
            <a:rPr lang="en-US" b="1" dirty="0"/>
            <a:t>Data Gathering</a:t>
          </a:r>
          <a:endParaRPr lang="en-US" dirty="0"/>
        </a:p>
      </dgm:t>
    </dgm:pt>
    <dgm:pt modelId="{F1999417-D043-4A9C-87E0-96DC362FF734}" type="parTrans" cxnId="{A380C1ED-05CD-4CEE-A261-B8CED1AD23AD}">
      <dgm:prSet/>
      <dgm:spPr/>
      <dgm:t>
        <a:bodyPr/>
        <a:lstStyle/>
        <a:p>
          <a:endParaRPr lang="en-US"/>
        </a:p>
      </dgm:t>
    </dgm:pt>
    <dgm:pt modelId="{0F4FA26F-1DA1-4B26-A552-87DFF475C7A4}" type="sibTrans" cxnId="{A380C1ED-05CD-4CEE-A261-B8CED1AD23AD}">
      <dgm:prSet/>
      <dgm:spPr/>
      <dgm:t>
        <a:bodyPr/>
        <a:lstStyle/>
        <a:p>
          <a:endParaRPr lang="en-US"/>
        </a:p>
      </dgm:t>
    </dgm:pt>
    <dgm:pt modelId="{2450293F-4218-174C-B0BC-5889CF3EF86B}" type="pres">
      <dgm:prSet presAssocID="{1AC83D90-A8D7-48EA-B9FE-F4063357825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89F703-4A4C-8B44-8B51-9930D83A7A59}" type="pres">
      <dgm:prSet presAssocID="{0BE2BC59-55C8-49AB-82B9-C172F24EECB1}" presName="node" presStyleLbl="node1" presStyleIdx="0" presStyleCnt="2" custScaleX="62558" custScaleY="593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73079D-AF79-4A42-A5F3-B3388C89AEBB}" type="pres">
      <dgm:prSet presAssocID="{627D004A-3162-4886-8589-AD881D9B3D0B}" presName="sibTrans" presStyleCnt="0"/>
      <dgm:spPr/>
    </dgm:pt>
    <dgm:pt modelId="{CFD39354-E182-0449-A10C-A6AE9955D43F}" type="pres">
      <dgm:prSet presAssocID="{40939EFC-A3EF-46FD-8658-D7C6C9A150E7}" presName="node" presStyleLbl="node1" presStyleIdx="1" presStyleCnt="2" custScaleX="62705" custScaleY="595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80C1ED-05CD-4CEE-A261-B8CED1AD23AD}" srcId="{1AC83D90-A8D7-48EA-B9FE-F40633578257}" destId="{40939EFC-A3EF-46FD-8658-D7C6C9A150E7}" srcOrd="1" destOrd="0" parTransId="{F1999417-D043-4A9C-87E0-96DC362FF734}" sibTransId="{0F4FA26F-1DA1-4B26-A552-87DFF475C7A4}"/>
    <dgm:cxn modelId="{4D41DD3C-412E-45ED-A856-7B045A7E79FE}" srcId="{1AC83D90-A8D7-48EA-B9FE-F40633578257}" destId="{0BE2BC59-55C8-49AB-82B9-C172F24EECB1}" srcOrd="0" destOrd="0" parTransId="{9A7CB1D7-E7F9-4814-87F8-CA55BCEB155B}" sibTransId="{627D004A-3162-4886-8589-AD881D9B3D0B}"/>
    <dgm:cxn modelId="{32B4E000-AF10-3545-B53B-91F58624EC4A}" type="presOf" srcId="{1AC83D90-A8D7-48EA-B9FE-F40633578257}" destId="{2450293F-4218-174C-B0BC-5889CF3EF86B}" srcOrd="0" destOrd="0" presId="urn:microsoft.com/office/officeart/2005/8/layout/default"/>
    <dgm:cxn modelId="{4814E402-2379-A548-94D6-E31E50165801}" type="presOf" srcId="{40939EFC-A3EF-46FD-8658-D7C6C9A150E7}" destId="{CFD39354-E182-0449-A10C-A6AE9955D43F}" srcOrd="0" destOrd="0" presId="urn:microsoft.com/office/officeart/2005/8/layout/default"/>
    <dgm:cxn modelId="{1E56C12F-02B4-554D-BF6D-800F78606501}" type="presOf" srcId="{0BE2BC59-55C8-49AB-82B9-C172F24EECB1}" destId="{5089F703-4A4C-8B44-8B51-9930D83A7A59}" srcOrd="0" destOrd="0" presId="urn:microsoft.com/office/officeart/2005/8/layout/default"/>
    <dgm:cxn modelId="{088B9F70-AC1E-2841-9026-A8CE74754C96}" type="presParOf" srcId="{2450293F-4218-174C-B0BC-5889CF3EF86B}" destId="{5089F703-4A4C-8B44-8B51-9930D83A7A59}" srcOrd="0" destOrd="0" presId="urn:microsoft.com/office/officeart/2005/8/layout/default"/>
    <dgm:cxn modelId="{74C88A10-65EF-B240-BF77-2264E13591FC}" type="presParOf" srcId="{2450293F-4218-174C-B0BC-5889CF3EF86B}" destId="{8973079D-AF79-4A42-A5F3-B3388C89AEBB}" srcOrd="1" destOrd="0" presId="urn:microsoft.com/office/officeart/2005/8/layout/default"/>
    <dgm:cxn modelId="{7219D743-ED75-E94F-B714-9559AB90DDE5}" type="presParOf" srcId="{2450293F-4218-174C-B0BC-5889CF3EF86B}" destId="{CFD39354-E182-0449-A10C-A6AE9955D43F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CD1E495-D1D9-4E1A-B6DB-76F453CC501F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382340B-0F33-4478-85AB-740303CB063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Passive Isolation Material</a:t>
          </a:r>
        </a:p>
      </dgm:t>
    </dgm:pt>
    <dgm:pt modelId="{6C69AA5F-2D22-4E63-A718-3BC82344D9E9}" type="parTrans" cxnId="{EDD26B67-D72A-4A5F-ADE6-CB3646181E48}">
      <dgm:prSet/>
      <dgm:spPr/>
      <dgm:t>
        <a:bodyPr/>
        <a:lstStyle/>
        <a:p>
          <a:endParaRPr lang="en-US"/>
        </a:p>
      </dgm:t>
    </dgm:pt>
    <dgm:pt modelId="{D1CD66D7-3538-4170-B429-3DFA27C37FBD}" type="sibTrans" cxnId="{EDD26B67-D72A-4A5F-ADE6-CB3646181E4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A9B392A-6552-4A26-897B-7CD3E9DAE09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Cooling Spray System </a:t>
          </a:r>
        </a:p>
      </dgm:t>
    </dgm:pt>
    <dgm:pt modelId="{2A73A4E7-0433-4E63-AA5B-23B88F734CAE}" type="parTrans" cxnId="{CDD0EB3F-3970-49B0-974C-82BDC7920E00}">
      <dgm:prSet/>
      <dgm:spPr/>
      <dgm:t>
        <a:bodyPr/>
        <a:lstStyle/>
        <a:p>
          <a:endParaRPr lang="en-US"/>
        </a:p>
      </dgm:t>
    </dgm:pt>
    <dgm:pt modelId="{5732C240-19BC-4BBA-A49A-072612407641}" type="sibTrans" cxnId="{CDD0EB3F-3970-49B0-974C-82BDC7920E0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B98F8EA-98B9-4BD8-965E-0944DF94E55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Drone Robot </a:t>
          </a:r>
        </a:p>
      </dgm:t>
    </dgm:pt>
    <dgm:pt modelId="{145C1225-E208-4D11-BC8F-E2FA3F210E97}" type="parTrans" cxnId="{89C7B2F0-7575-4666-A1A9-C6D4EF944835}">
      <dgm:prSet/>
      <dgm:spPr/>
      <dgm:t>
        <a:bodyPr/>
        <a:lstStyle/>
        <a:p>
          <a:endParaRPr lang="en-US"/>
        </a:p>
      </dgm:t>
    </dgm:pt>
    <dgm:pt modelId="{EDDECD43-684F-45C7-8A77-7F2B02310596}" type="sibTrans" cxnId="{89C7B2F0-7575-4666-A1A9-C6D4EF94483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BC09102-51E8-234C-8F15-74A2184A84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Transferring Heat to Energy</a:t>
          </a:r>
        </a:p>
      </dgm:t>
    </dgm:pt>
    <dgm:pt modelId="{F521D3D3-168B-FB4D-AE6B-C7289E09B0CE}" type="parTrans" cxnId="{D609549A-FA35-634B-9817-4699C83C4DD5}">
      <dgm:prSet/>
      <dgm:spPr/>
      <dgm:t>
        <a:bodyPr/>
        <a:lstStyle/>
        <a:p>
          <a:endParaRPr lang="en-US"/>
        </a:p>
      </dgm:t>
    </dgm:pt>
    <dgm:pt modelId="{A8DC536B-DC04-D94D-9BF8-B6752A6A1D03}" type="sibTrans" cxnId="{D609549A-FA35-634B-9817-4699C83C4DD5}">
      <dgm:prSet/>
      <dgm:spPr/>
      <dgm:t>
        <a:bodyPr/>
        <a:lstStyle/>
        <a:p>
          <a:endParaRPr lang="en-US"/>
        </a:p>
      </dgm:t>
    </dgm:pt>
    <dgm:pt modelId="{C5016B2E-C0D0-4E88-9D89-6C81FF617FFD}" type="pres">
      <dgm:prSet presAssocID="{ACD1E495-D1D9-4E1A-B6DB-76F453CC501F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76F9E0-90F8-48ED-B02A-330B1C38D3D4}" type="pres">
      <dgm:prSet presAssocID="{ACD1E495-D1D9-4E1A-B6DB-76F453CC501F}" presName="container" presStyleCnt="0">
        <dgm:presLayoutVars>
          <dgm:dir/>
          <dgm:resizeHandles val="exact"/>
        </dgm:presLayoutVars>
      </dgm:prSet>
      <dgm:spPr/>
    </dgm:pt>
    <dgm:pt modelId="{8DEB9702-3AC1-435B-BF25-0AE55710C112}" type="pres">
      <dgm:prSet presAssocID="{8382340B-0F33-4478-85AB-740303CB063F}" presName="compNode" presStyleCnt="0"/>
      <dgm:spPr/>
    </dgm:pt>
    <dgm:pt modelId="{32BFFFCF-F31E-429A-BA4A-C812F4B23836}" type="pres">
      <dgm:prSet presAssocID="{8382340B-0F33-4478-85AB-740303CB063F}" presName="iconBgRect" presStyleLbl="bgShp" presStyleIdx="0" presStyleCnt="4"/>
      <dgm:spPr/>
    </dgm:pt>
    <dgm:pt modelId="{905489FE-A624-4D59-8178-8BC72FAB842E}" type="pres">
      <dgm:prSet presAssocID="{8382340B-0F33-4478-85AB-740303CB063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: Straight"/>
        </a:ext>
      </dgm:extLst>
    </dgm:pt>
    <dgm:pt modelId="{FCE2A394-CC99-4356-A322-DA1F7929F5CA}" type="pres">
      <dgm:prSet presAssocID="{8382340B-0F33-4478-85AB-740303CB063F}" presName="spaceRect" presStyleCnt="0"/>
      <dgm:spPr/>
    </dgm:pt>
    <dgm:pt modelId="{C9695C71-A6DC-4BE7-BFCD-8526A7763429}" type="pres">
      <dgm:prSet presAssocID="{8382340B-0F33-4478-85AB-740303CB063F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4DFE089A-2122-475C-8503-69E62C4B8160}" type="pres">
      <dgm:prSet presAssocID="{D1CD66D7-3538-4170-B429-3DFA27C37FB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A853A7B-F7ED-4383-ACC6-952C303D613F}" type="pres">
      <dgm:prSet presAssocID="{3A9B392A-6552-4A26-897B-7CD3E9DAE09D}" presName="compNode" presStyleCnt="0"/>
      <dgm:spPr/>
    </dgm:pt>
    <dgm:pt modelId="{EFA0B90F-0619-4157-A45B-AD32E70082DB}" type="pres">
      <dgm:prSet presAssocID="{3A9B392A-6552-4A26-897B-7CD3E9DAE09D}" presName="iconBgRect" presStyleLbl="bgShp" presStyleIdx="1" presStyleCnt="4"/>
      <dgm:spPr/>
    </dgm:pt>
    <dgm:pt modelId="{94401771-FF9A-4526-84B7-E71C7A3217AB}" type="pres">
      <dgm:prSet presAssocID="{3A9B392A-6552-4A26-897B-7CD3E9DAE09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nowflake"/>
        </a:ext>
      </dgm:extLst>
    </dgm:pt>
    <dgm:pt modelId="{4770905D-62A0-4C2D-91AA-D59E8FCD9193}" type="pres">
      <dgm:prSet presAssocID="{3A9B392A-6552-4A26-897B-7CD3E9DAE09D}" presName="spaceRect" presStyleCnt="0"/>
      <dgm:spPr/>
    </dgm:pt>
    <dgm:pt modelId="{BB51E616-FF26-477B-AA6C-632DAB369DE2}" type="pres">
      <dgm:prSet presAssocID="{3A9B392A-6552-4A26-897B-7CD3E9DAE09D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658F64E3-75E4-4271-917B-9578A0BEB8BB}" type="pres">
      <dgm:prSet presAssocID="{5732C240-19BC-4BBA-A49A-07261240764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F02B505-A8C0-42F8-B5CA-B9A810DCFDB9}" type="pres">
      <dgm:prSet presAssocID="{BB98F8EA-98B9-4BD8-965E-0944DF94E55E}" presName="compNode" presStyleCnt="0"/>
      <dgm:spPr/>
    </dgm:pt>
    <dgm:pt modelId="{C88DE0ED-E9C9-4DCA-95DF-B7F89EFA5C73}" type="pres">
      <dgm:prSet presAssocID="{BB98F8EA-98B9-4BD8-965E-0944DF94E55E}" presName="iconBgRect" presStyleLbl="bgShp" presStyleIdx="2" presStyleCnt="4"/>
      <dgm:spPr/>
    </dgm:pt>
    <dgm:pt modelId="{4F4B357C-6F1C-4F4A-8A49-ECDFF7EE800A}" type="pres">
      <dgm:prSet presAssocID="{BB98F8EA-98B9-4BD8-965E-0944DF94E55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47435C84-A8E5-41CC-9387-2ED69A443D70}" type="pres">
      <dgm:prSet presAssocID="{BB98F8EA-98B9-4BD8-965E-0944DF94E55E}" presName="spaceRect" presStyleCnt="0"/>
      <dgm:spPr/>
    </dgm:pt>
    <dgm:pt modelId="{ECB1B8B5-C94A-49AA-8817-D004E76AAEB8}" type="pres">
      <dgm:prSet presAssocID="{BB98F8EA-98B9-4BD8-965E-0944DF94E55E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38290A76-4842-417F-BF10-D611FC7B254D}" type="pres">
      <dgm:prSet presAssocID="{EDDECD43-684F-45C7-8A77-7F2B0231059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6B4C848-3160-4C85-B2C7-F10A9A18A4B5}" type="pres">
      <dgm:prSet presAssocID="{8BC09102-51E8-234C-8F15-74A2184A84C1}" presName="compNode" presStyleCnt="0"/>
      <dgm:spPr/>
    </dgm:pt>
    <dgm:pt modelId="{54F51C16-5AF4-4FCB-A4D1-0457191A3475}" type="pres">
      <dgm:prSet presAssocID="{8BC09102-51E8-234C-8F15-74A2184A84C1}" presName="iconBgRect" presStyleLbl="bgShp" presStyleIdx="3" presStyleCnt="4"/>
      <dgm:spPr/>
    </dgm:pt>
    <dgm:pt modelId="{76CFDA09-B47D-4CE3-99B4-6B19A34774FE}" type="pres">
      <dgm:prSet presAssocID="{8BC09102-51E8-234C-8F15-74A2184A84C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gh Temperature"/>
        </a:ext>
      </dgm:extLst>
    </dgm:pt>
    <dgm:pt modelId="{E7049B73-57C8-4369-85A7-E96013776763}" type="pres">
      <dgm:prSet presAssocID="{8BC09102-51E8-234C-8F15-74A2184A84C1}" presName="spaceRect" presStyleCnt="0"/>
      <dgm:spPr/>
    </dgm:pt>
    <dgm:pt modelId="{453DECC2-4B21-407F-91A5-0F60C317B231}" type="pres">
      <dgm:prSet presAssocID="{8BC09102-51E8-234C-8F15-74A2184A84C1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0D2847-B4B1-5044-B45F-8098477A338B}" type="presOf" srcId="{D1CD66D7-3538-4170-B429-3DFA27C37FBD}" destId="{4DFE089A-2122-475C-8503-69E62C4B8160}" srcOrd="0" destOrd="0" presId="urn:microsoft.com/office/officeart/2018/2/layout/IconCircleList"/>
    <dgm:cxn modelId="{85063322-A0D8-E44E-BBAF-DCFB47D1AAAB}" type="presOf" srcId="{3A9B392A-6552-4A26-897B-7CD3E9DAE09D}" destId="{BB51E616-FF26-477B-AA6C-632DAB369DE2}" srcOrd="0" destOrd="0" presId="urn:microsoft.com/office/officeart/2018/2/layout/IconCircleList"/>
    <dgm:cxn modelId="{7148D412-06EA-8647-87D2-3F1EBA2853E0}" type="presOf" srcId="{5732C240-19BC-4BBA-A49A-072612407641}" destId="{658F64E3-75E4-4271-917B-9578A0BEB8BB}" srcOrd="0" destOrd="0" presId="urn:microsoft.com/office/officeart/2018/2/layout/IconCircleList"/>
    <dgm:cxn modelId="{51E59F93-17DA-C94E-AC07-F797FB6D4A74}" type="presOf" srcId="{ACD1E495-D1D9-4E1A-B6DB-76F453CC501F}" destId="{C5016B2E-C0D0-4E88-9D89-6C81FF617FFD}" srcOrd="0" destOrd="0" presId="urn:microsoft.com/office/officeart/2018/2/layout/IconCircleList"/>
    <dgm:cxn modelId="{9C6F1E91-BB24-D745-834B-B20A33A903C7}" type="presOf" srcId="{8BC09102-51E8-234C-8F15-74A2184A84C1}" destId="{453DECC2-4B21-407F-91A5-0F60C317B231}" srcOrd="0" destOrd="0" presId="urn:microsoft.com/office/officeart/2018/2/layout/IconCircleList"/>
    <dgm:cxn modelId="{89C7B2F0-7575-4666-A1A9-C6D4EF944835}" srcId="{ACD1E495-D1D9-4E1A-B6DB-76F453CC501F}" destId="{BB98F8EA-98B9-4BD8-965E-0944DF94E55E}" srcOrd="2" destOrd="0" parTransId="{145C1225-E208-4D11-BC8F-E2FA3F210E97}" sibTransId="{EDDECD43-684F-45C7-8A77-7F2B02310596}"/>
    <dgm:cxn modelId="{04809D6C-64E4-BE44-B721-8E9A889EB7EA}" type="presOf" srcId="{EDDECD43-684F-45C7-8A77-7F2B02310596}" destId="{38290A76-4842-417F-BF10-D611FC7B254D}" srcOrd="0" destOrd="0" presId="urn:microsoft.com/office/officeart/2018/2/layout/IconCircleList"/>
    <dgm:cxn modelId="{AF8ACD1F-0E61-5044-9841-3F280E80FE9C}" type="presOf" srcId="{BB98F8EA-98B9-4BD8-965E-0944DF94E55E}" destId="{ECB1B8B5-C94A-49AA-8817-D004E76AAEB8}" srcOrd="0" destOrd="0" presId="urn:microsoft.com/office/officeart/2018/2/layout/IconCircleList"/>
    <dgm:cxn modelId="{7BFCE4F0-5C5D-D247-8AB2-75B618432675}" type="presOf" srcId="{8382340B-0F33-4478-85AB-740303CB063F}" destId="{C9695C71-A6DC-4BE7-BFCD-8526A7763429}" srcOrd="0" destOrd="0" presId="urn:microsoft.com/office/officeart/2018/2/layout/IconCircleList"/>
    <dgm:cxn modelId="{D609549A-FA35-634B-9817-4699C83C4DD5}" srcId="{ACD1E495-D1D9-4E1A-B6DB-76F453CC501F}" destId="{8BC09102-51E8-234C-8F15-74A2184A84C1}" srcOrd="3" destOrd="0" parTransId="{F521D3D3-168B-FB4D-AE6B-C7289E09B0CE}" sibTransId="{A8DC536B-DC04-D94D-9BF8-B6752A6A1D03}"/>
    <dgm:cxn modelId="{CDD0EB3F-3970-49B0-974C-82BDC7920E00}" srcId="{ACD1E495-D1D9-4E1A-B6DB-76F453CC501F}" destId="{3A9B392A-6552-4A26-897B-7CD3E9DAE09D}" srcOrd="1" destOrd="0" parTransId="{2A73A4E7-0433-4E63-AA5B-23B88F734CAE}" sibTransId="{5732C240-19BC-4BBA-A49A-072612407641}"/>
    <dgm:cxn modelId="{EDD26B67-D72A-4A5F-ADE6-CB3646181E48}" srcId="{ACD1E495-D1D9-4E1A-B6DB-76F453CC501F}" destId="{8382340B-0F33-4478-85AB-740303CB063F}" srcOrd="0" destOrd="0" parTransId="{6C69AA5F-2D22-4E63-A718-3BC82344D9E9}" sibTransId="{D1CD66D7-3538-4170-B429-3DFA27C37FBD}"/>
    <dgm:cxn modelId="{C3CB0251-EFC2-A944-8C00-C4ACFF0F78AA}" type="presParOf" srcId="{C5016B2E-C0D0-4E88-9D89-6C81FF617FFD}" destId="{A676F9E0-90F8-48ED-B02A-330B1C38D3D4}" srcOrd="0" destOrd="0" presId="urn:microsoft.com/office/officeart/2018/2/layout/IconCircleList"/>
    <dgm:cxn modelId="{4232A925-2EB0-6D42-A049-0FC6F71BD7C1}" type="presParOf" srcId="{A676F9E0-90F8-48ED-B02A-330B1C38D3D4}" destId="{8DEB9702-3AC1-435B-BF25-0AE55710C112}" srcOrd="0" destOrd="0" presId="urn:microsoft.com/office/officeart/2018/2/layout/IconCircleList"/>
    <dgm:cxn modelId="{72C164C6-5A83-234C-AAD2-086B71F8B19F}" type="presParOf" srcId="{8DEB9702-3AC1-435B-BF25-0AE55710C112}" destId="{32BFFFCF-F31E-429A-BA4A-C812F4B23836}" srcOrd="0" destOrd="0" presId="urn:microsoft.com/office/officeart/2018/2/layout/IconCircleList"/>
    <dgm:cxn modelId="{DD6FB313-4D11-5A48-B1D4-DC159CC60A9F}" type="presParOf" srcId="{8DEB9702-3AC1-435B-BF25-0AE55710C112}" destId="{905489FE-A624-4D59-8178-8BC72FAB842E}" srcOrd="1" destOrd="0" presId="urn:microsoft.com/office/officeart/2018/2/layout/IconCircleList"/>
    <dgm:cxn modelId="{5D94E366-6679-6442-A510-47D62D2081EE}" type="presParOf" srcId="{8DEB9702-3AC1-435B-BF25-0AE55710C112}" destId="{FCE2A394-CC99-4356-A322-DA1F7929F5CA}" srcOrd="2" destOrd="0" presId="urn:microsoft.com/office/officeart/2018/2/layout/IconCircleList"/>
    <dgm:cxn modelId="{D217D34F-EC89-FC43-889E-A9E94C0C7E6D}" type="presParOf" srcId="{8DEB9702-3AC1-435B-BF25-0AE55710C112}" destId="{C9695C71-A6DC-4BE7-BFCD-8526A7763429}" srcOrd="3" destOrd="0" presId="urn:microsoft.com/office/officeart/2018/2/layout/IconCircleList"/>
    <dgm:cxn modelId="{D33B3449-AB66-DF41-A6F5-EAD9447EA51D}" type="presParOf" srcId="{A676F9E0-90F8-48ED-B02A-330B1C38D3D4}" destId="{4DFE089A-2122-475C-8503-69E62C4B8160}" srcOrd="1" destOrd="0" presId="urn:microsoft.com/office/officeart/2018/2/layout/IconCircleList"/>
    <dgm:cxn modelId="{004B9646-BFD9-C14E-820E-143267CD0730}" type="presParOf" srcId="{A676F9E0-90F8-48ED-B02A-330B1C38D3D4}" destId="{DA853A7B-F7ED-4383-ACC6-952C303D613F}" srcOrd="2" destOrd="0" presId="urn:microsoft.com/office/officeart/2018/2/layout/IconCircleList"/>
    <dgm:cxn modelId="{2F497699-322E-7B4B-ADD1-81327A33CA65}" type="presParOf" srcId="{DA853A7B-F7ED-4383-ACC6-952C303D613F}" destId="{EFA0B90F-0619-4157-A45B-AD32E70082DB}" srcOrd="0" destOrd="0" presId="urn:microsoft.com/office/officeart/2018/2/layout/IconCircleList"/>
    <dgm:cxn modelId="{D7A02BA3-54B1-E345-A1A9-08940E5FF4FF}" type="presParOf" srcId="{DA853A7B-F7ED-4383-ACC6-952C303D613F}" destId="{94401771-FF9A-4526-84B7-E71C7A3217AB}" srcOrd="1" destOrd="0" presId="urn:microsoft.com/office/officeart/2018/2/layout/IconCircleList"/>
    <dgm:cxn modelId="{E17BE23A-BCAA-9045-BD5D-3E39F96EF7C5}" type="presParOf" srcId="{DA853A7B-F7ED-4383-ACC6-952C303D613F}" destId="{4770905D-62A0-4C2D-91AA-D59E8FCD9193}" srcOrd="2" destOrd="0" presId="urn:microsoft.com/office/officeart/2018/2/layout/IconCircleList"/>
    <dgm:cxn modelId="{FE0F6CA9-D328-1948-9155-D46A1B27FE45}" type="presParOf" srcId="{DA853A7B-F7ED-4383-ACC6-952C303D613F}" destId="{BB51E616-FF26-477B-AA6C-632DAB369DE2}" srcOrd="3" destOrd="0" presId="urn:microsoft.com/office/officeart/2018/2/layout/IconCircleList"/>
    <dgm:cxn modelId="{0EF1B4D4-BD32-5D4B-96D6-010FB9AC2A27}" type="presParOf" srcId="{A676F9E0-90F8-48ED-B02A-330B1C38D3D4}" destId="{658F64E3-75E4-4271-917B-9578A0BEB8BB}" srcOrd="3" destOrd="0" presId="urn:microsoft.com/office/officeart/2018/2/layout/IconCircleList"/>
    <dgm:cxn modelId="{911FBD9D-AA2B-024E-B8A7-049571C7861F}" type="presParOf" srcId="{A676F9E0-90F8-48ED-B02A-330B1C38D3D4}" destId="{9F02B505-A8C0-42F8-B5CA-B9A810DCFDB9}" srcOrd="4" destOrd="0" presId="urn:microsoft.com/office/officeart/2018/2/layout/IconCircleList"/>
    <dgm:cxn modelId="{052CB6E5-F739-4D45-A8DC-B529CDD3CCE7}" type="presParOf" srcId="{9F02B505-A8C0-42F8-B5CA-B9A810DCFDB9}" destId="{C88DE0ED-E9C9-4DCA-95DF-B7F89EFA5C73}" srcOrd="0" destOrd="0" presId="urn:microsoft.com/office/officeart/2018/2/layout/IconCircleList"/>
    <dgm:cxn modelId="{A0012C01-9C1F-4D43-8C06-DFB9F3D542CF}" type="presParOf" srcId="{9F02B505-A8C0-42F8-B5CA-B9A810DCFDB9}" destId="{4F4B357C-6F1C-4F4A-8A49-ECDFF7EE800A}" srcOrd="1" destOrd="0" presId="urn:microsoft.com/office/officeart/2018/2/layout/IconCircleList"/>
    <dgm:cxn modelId="{551116AF-32EF-D64D-90C8-80A89307C1FF}" type="presParOf" srcId="{9F02B505-A8C0-42F8-B5CA-B9A810DCFDB9}" destId="{47435C84-A8E5-41CC-9387-2ED69A443D70}" srcOrd="2" destOrd="0" presId="urn:microsoft.com/office/officeart/2018/2/layout/IconCircleList"/>
    <dgm:cxn modelId="{688CE092-B68B-9A48-8BC6-3677D44B7238}" type="presParOf" srcId="{9F02B505-A8C0-42F8-B5CA-B9A810DCFDB9}" destId="{ECB1B8B5-C94A-49AA-8817-D004E76AAEB8}" srcOrd="3" destOrd="0" presId="urn:microsoft.com/office/officeart/2018/2/layout/IconCircleList"/>
    <dgm:cxn modelId="{29F0FF71-C9ED-8644-AC98-F5EC3293BA17}" type="presParOf" srcId="{A676F9E0-90F8-48ED-B02A-330B1C38D3D4}" destId="{38290A76-4842-417F-BF10-D611FC7B254D}" srcOrd="5" destOrd="0" presId="urn:microsoft.com/office/officeart/2018/2/layout/IconCircleList"/>
    <dgm:cxn modelId="{DD2CECA0-0D79-6848-B55D-3A2536C0C3E0}" type="presParOf" srcId="{A676F9E0-90F8-48ED-B02A-330B1C38D3D4}" destId="{E6B4C848-3160-4C85-B2C7-F10A9A18A4B5}" srcOrd="6" destOrd="0" presId="urn:microsoft.com/office/officeart/2018/2/layout/IconCircleList"/>
    <dgm:cxn modelId="{BC39EB31-9E59-F64F-B774-4F60CEABC183}" type="presParOf" srcId="{E6B4C848-3160-4C85-B2C7-F10A9A18A4B5}" destId="{54F51C16-5AF4-4FCB-A4D1-0457191A3475}" srcOrd="0" destOrd="0" presId="urn:microsoft.com/office/officeart/2018/2/layout/IconCircleList"/>
    <dgm:cxn modelId="{597C3357-7B63-104C-9763-970F2E1CEBB7}" type="presParOf" srcId="{E6B4C848-3160-4C85-B2C7-F10A9A18A4B5}" destId="{76CFDA09-B47D-4CE3-99B4-6B19A34774FE}" srcOrd="1" destOrd="0" presId="urn:microsoft.com/office/officeart/2018/2/layout/IconCircleList"/>
    <dgm:cxn modelId="{13CCE96D-6739-A84D-8044-23B11C9ACEFC}" type="presParOf" srcId="{E6B4C848-3160-4C85-B2C7-F10A9A18A4B5}" destId="{E7049B73-57C8-4369-85A7-E96013776763}" srcOrd="2" destOrd="0" presId="urn:microsoft.com/office/officeart/2018/2/layout/IconCircleList"/>
    <dgm:cxn modelId="{99FA9804-FEC4-3540-9D58-A71353342CF4}" type="presParOf" srcId="{E6B4C848-3160-4C85-B2C7-F10A9A18A4B5}" destId="{453DECC2-4B21-407F-91A5-0F60C317B23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55DD6-F8C3-421C-8719-8BFDB610AAE1}">
      <dsp:nvSpPr>
        <dsp:cNvPr id="0" name=""/>
        <dsp:cNvSpPr/>
      </dsp:nvSpPr>
      <dsp:spPr>
        <a:xfrm>
          <a:off x="594024" y="222049"/>
          <a:ext cx="1852875" cy="185287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0CF7F-71BF-4CE9-A881-CAAD2D722C8D}">
      <dsp:nvSpPr>
        <dsp:cNvPr id="0" name=""/>
        <dsp:cNvSpPr/>
      </dsp:nvSpPr>
      <dsp:spPr>
        <a:xfrm>
          <a:off x="988899" y="616924"/>
          <a:ext cx="1063125" cy="1063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26261A-000C-4DBE-AC3B-4CF4C56201FA}">
      <dsp:nvSpPr>
        <dsp:cNvPr id="0" name=""/>
        <dsp:cNvSpPr/>
      </dsp:nvSpPr>
      <dsp:spPr>
        <a:xfrm>
          <a:off x="1712" y="2652050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400" kern="1200"/>
            <a:t>Main Purpose of iFire Robot</a:t>
          </a:r>
        </a:p>
      </dsp:txBody>
      <dsp:txXfrm>
        <a:off x="1712" y="2652050"/>
        <a:ext cx="3037500" cy="720000"/>
      </dsp:txXfrm>
    </dsp:sp>
    <dsp:sp modelId="{D55F5D03-BB41-4F9D-BA2D-D1FE07FCF10B}">
      <dsp:nvSpPr>
        <dsp:cNvPr id="0" name=""/>
        <dsp:cNvSpPr/>
      </dsp:nvSpPr>
      <dsp:spPr>
        <a:xfrm>
          <a:off x="4163087" y="222049"/>
          <a:ext cx="1852875" cy="185287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83185-1FF4-4B12-B339-FFDDC76B2788}">
      <dsp:nvSpPr>
        <dsp:cNvPr id="0" name=""/>
        <dsp:cNvSpPr/>
      </dsp:nvSpPr>
      <dsp:spPr>
        <a:xfrm>
          <a:off x="4557962" y="616924"/>
          <a:ext cx="1063125" cy="1063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40DAA5-43C0-4CB2-BA4D-86CA9F525213}">
      <dsp:nvSpPr>
        <dsp:cNvPr id="0" name=""/>
        <dsp:cNvSpPr/>
      </dsp:nvSpPr>
      <dsp:spPr>
        <a:xfrm>
          <a:off x="3570775" y="2652050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400" kern="1200"/>
            <a:t>Find and Analyze</a:t>
          </a:r>
        </a:p>
      </dsp:txBody>
      <dsp:txXfrm>
        <a:off x="3570775" y="2652050"/>
        <a:ext cx="3037500" cy="720000"/>
      </dsp:txXfrm>
    </dsp:sp>
    <dsp:sp modelId="{675460BF-800C-4A9C-A079-FE493800ADF3}">
      <dsp:nvSpPr>
        <dsp:cNvPr id="0" name=""/>
        <dsp:cNvSpPr/>
      </dsp:nvSpPr>
      <dsp:spPr>
        <a:xfrm>
          <a:off x="7732150" y="222049"/>
          <a:ext cx="1852875" cy="185287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BC099B-2B75-4F3D-A686-C2626BB10084}">
      <dsp:nvSpPr>
        <dsp:cNvPr id="0" name=""/>
        <dsp:cNvSpPr/>
      </dsp:nvSpPr>
      <dsp:spPr>
        <a:xfrm>
          <a:off x="8127025" y="616924"/>
          <a:ext cx="1063125" cy="10631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CA49C8-56EB-49DF-95A3-D5A4FA4990A6}">
      <dsp:nvSpPr>
        <dsp:cNvPr id="0" name=""/>
        <dsp:cNvSpPr/>
      </dsp:nvSpPr>
      <dsp:spPr>
        <a:xfrm>
          <a:off x="7139837" y="2652050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400" kern="1200"/>
            <a:t>Assisting Civil Defense</a:t>
          </a:r>
        </a:p>
      </dsp:txBody>
      <dsp:txXfrm>
        <a:off x="7139837" y="2652050"/>
        <a:ext cx="30375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32249F-6ADA-4063-9F60-F1BCEB572B63}">
      <dsp:nvSpPr>
        <dsp:cNvPr id="0" name=""/>
        <dsp:cNvSpPr/>
      </dsp:nvSpPr>
      <dsp:spPr>
        <a:xfrm>
          <a:off x="1103191" y="619702"/>
          <a:ext cx="1281321" cy="12813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34B8D-3485-4127-AC65-FC1FD06A4DBD}">
      <dsp:nvSpPr>
        <dsp:cNvPr id="0" name=""/>
        <dsp:cNvSpPr/>
      </dsp:nvSpPr>
      <dsp:spPr>
        <a:xfrm>
          <a:off x="320161" y="2254397"/>
          <a:ext cx="284738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10 Min. Average </a:t>
          </a:r>
          <a:r>
            <a:rPr lang="en-US" sz="1900" kern="1200" dirty="0" smtClean="0"/>
            <a:t>Civil Defense </a:t>
          </a:r>
          <a:r>
            <a:rPr lang="en-US" sz="1900" kern="1200" dirty="0"/>
            <a:t>Respond Time </a:t>
          </a:r>
        </a:p>
      </dsp:txBody>
      <dsp:txXfrm>
        <a:off x="320161" y="2254397"/>
        <a:ext cx="2847381" cy="720000"/>
      </dsp:txXfrm>
    </dsp:sp>
    <dsp:sp modelId="{1F513C5B-1D86-488D-9CD6-BE8A66924B7D}">
      <dsp:nvSpPr>
        <dsp:cNvPr id="0" name=""/>
        <dsp:cNvSpPr/>
      </dsp:nvSpPr>
      <dsp:spPr>
        <a:xfrm>
          <a:off x="4448864" y="619702"/>
          <a:ext cx="1281321" cy="12813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2FF40A-E7AD-4778-ACEF-2FA2A52D4C0E}">
      <dsp:nvSpPr>
        <dsp:cNvPr id="0" name=""/>
        <dsp:cNvSpPr/>
      </dsp:nvSpPr>
      <dsp:spPr>
        <a:xfrm>
          <a:off x="3665834" y="2254397"/>
          <a:ext cx="284738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60% of Help By Neighbors</a:t>
          </a:r>
        </a:p>
      </dsp:txBody>
      <dsp:txXfrm>
        <a:off x="3665834" y="2254397"/>
        <a:ext cx="2847381" cy="720000"/>
      </dsp:txXfrm>
    </dsp:sp>
    <dsp:sp modelId="{BF48E978-36E1-4D5E-BEEA-5A8ABC5E648B}">
      <dsp:nvSpPr>
        <dsp:cNvPr id="0" name=""/>
        <dsp:cNvSpPr/>
      </dsp:nvSpPr>
      <dsp:spPr>
        <a:xfrm>
          <a:off x="7794537" y="619702"/>
          <a:ext cx="1281321" cy="12813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862BA5-D5A2-4E7C-8ABD-7457F740438B}">
      <dsp:nvSpPr>
        <dsp:cNvPr id="0" name=""/>
        <dsp:cNvSpPr/>
      </dsp:nvSpPr>
      <dsp:spPr>
        <a:xfrm>
          <a:off x="7011507" y="2254397"/>
          <a:ext cx="284738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The Idea of Distributing iFire Robot in Public Buildings</a:t>
          </a:r>
        </a:p>
      </dsp:txBody>
      <dsp:txXfrm>
        <a:off x="7011507" y="2254397"/>
        <a:ext cx="2847381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09838-7820-C04E-AB50-CA9924676E1E}">
      <dsp:nvSpPr>
        <dsp:cNvPr id="0" name=""/>
        <dsp:cNvSpPr/>
      </dsp:nvSpPr>
      <dsp:spPr>
        <a:xfrm>
          <a:off x="0" y="4436897"/>
          <a:ext cx="1498600" cy="9706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580" tIns="248920" rIns="10658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/>
            <a:t>Hand</a:t>
          </a:r>
        </a:p>
      </dsp:txBody>
      <dsp:txXfrm>
        <a:off x="0" y="4436897"/>
        <a:ext cx="1498600" cy="970684"/>
      </dsp:txXfrm>
    </dsp:sp>
    <dsp:sp modelId="{F0114B7B-FD25-2942-BC7D-2BA53E93AF9B}">
      <dsp:nvSpPr>
        <dsp:cNvPr id="0" name=""/>
        <dsp:cNvSpPr/>
      </dsp:nvSpPr>
      <dsp:spPr>
        <a:xfrm>
          <a:off x="1498600" y="4436897"/>
          <a:ext cx="4495800" cy="97068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96" tIns="215900" rIns="91196" bIns="21590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Hand The Control to Civil Defense When They Arrived</a:t>
          </a:r>
        </a:p>
      </dsp:txBody>
      <dsp:txXfrm>
        <a:off x="1498600" y="4436897"/>
        <a:ext cx="4495800" cy="970684"/>
      </dsp:txXfrm>
    </dsp:sp>
    <dsp:sp modelId="{E41362B7-C5C3-BC45-9F01-6B37E63B238C}">
      <dsp:nvSpPr>
        <dsp:cNvPr id="0" name=""/>
        <dsp:cNvSpPr/>
      </dsp:nvSpPr>
      <dsp:spPr>
        <a:xfrm rot="10800000">
          <a:off x="0" y="2958544"/>
          <a:ext cx="1498600" cy="149291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580" tIns="248920" rIns="10658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/>
            <a:t>Follow</a:t>
          </a:r>
        </a:p>
      </dsp:txBody>
      <dsp:txXfrm rot="-10800000">
        <a:off x="0" y="2958544"/>
        <a:ext cx="1498600" cy="970393"/>
      </dsp:txXfrm>
    </dsp:sp>
    <dsp:sp modelId="{12223556-EE4D-E342-A25A-0724E33346A1}">
      <dsp:nvSpPr>
        <dsp:cNvPr id="0" name=""/>
        <dsp:cNvSpPr/>
      </dsp:nvSpPr>
      <dsp:spPr>
        <a:xfrm>
          <a:off x="1498600" y="2958544"/>
          <a:ext cx="4495800" cy="97039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96" tIns="215900" rIns="91196" bIns="21590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Follow the Instructions Attached</a:t>
          </a:r>
        </a:p>
      </dsp:txBody>
      <dsp:txXfrm>
        <a:off x="1498600" y="2958544"/>
        <a:ext cx="4495800" cy="970393"/>
      </dsp:txXfrm>
    </dsp:sp>
    <dsp:sp modelId="{99411DA9-4078-9347-B47B-8730EBA71A32}">
      <dsp:nvSpPr>
        <dsp:cNvPr id="0" name=""/>
        <dsp:cNvSpPr/>
      </dsp:nvSpPr>
      <dsp:spPr>
        <a:xfrm rot="10800000">
          <a:off x="0" y="1480191"/>
          <a:ext cx="1498600" cy="149291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580" tIns="248920" rIns="10658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/>
            <a:t>Start</a:t>
          </a:r>
          <a:endParaRPr lang="en-US" sz="3500" kern="1200" dirty="0"/>
        </a:p>
      </dsp:txBody>
      <dsp:txXfrm rot="-10800000">
        <a:off x="0" y="1480191"/>
        <a:ext cx="1498600" cy="970393"/>
      </dsp:txXfrm>
    </dsp:sp>
    <dsp:sp modelId="{D541A1D5-1719-CC41-B6A4-232FEB79CB1A}">
      <dsp:nvSpPr>
        <dsp:cNvPr id="0" name=""/>
        <dsp:cNvSpPr/>
      </dsp:nvSpPr>
      <dsp:spPr>
        <a:xfrm>
          <a:off x="1498600" y="1480191"/>
          <a:ext cx="4495800" cy="97039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96" tIns="215900" rIns="91196" bIns="21590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Turn iFire Robot ON</a:t>
          </a:r>
        </a:p>
      </dsp:txBody>
      <dsp:txXfrm>
        <a:off x="1498600" y="1480191"/>
        <a:ext cx="4495800" cy="970393"/>
      </dsp:txXfrm>
    </dsp:sp>
    <dsp:sp modelId="{07054760-25A6-EA43-A4EC-CAF027791BB0}">
      <dsp:nvSpPr>
        <dsp:cNvPr id="0" name=""/>
        <dsp:cNvSpPr/>
      </dsp:nvSpPr>
      <dsp:spPr>
        <a:xfrm rot="10800000">
          <a:off x="0" y="1839"/>
          <a:ext cx="1498600" cy="149291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580" tIns="248920" rIns="10658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/>
            <a:t>Fire</a:t>
          </a:r>
          <a:endParaRPr lang="en-US" sz="3500" kern="1200" dirty="0"/>
        </a:p>
      </dsp:txBody>
      <dsp:txXfrm rot="-10800000">
        <a:off x="0" y="1839"/>
        <a:ext cx="1498600" cy="970393"/>
      </dsp:txXfrm>
    </dsp:sp>
    <dsp:sp modelId="{AEB3F1F4-5FD4-FC45-8442-BA7DC9F05CBE}">
      <dsp:nvSpPr>
        <dsp:cNvPr id="0" name=""/>
        <dsp:cNvSpPr/>
      </dsp:nvSpPr>
      <dsp:spPr>
        <a:xfrm>
          <a:off x="1498600" y="1839"/>
          <a:ext cx="4495800" cy="97039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96" tIns="215900" rIns="91196" bIns="21590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Fire Happened in a School</a:t>
          </a:r>
        </a:p>
      </dsp:txBody>
      <dsp:txXfrm>
        <a:off x="1498600" y="1839"/>
        <a:ext cx="4495800" cy="9703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7652B3-4EE2-6744-96AD-874E164D4E38}">
      <dsp:nvSpPr>
        <dsp:cNvPr id="0" name=""/>
        <dsp:cNvSpPr/>
      </dsp:nvSpPr>
      <dsp:spPr>
        <a:xfrm>
          <a:off x="668000" y="805"/>
          <a:ext cx="2763453" cy="16580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/>
            <a:t>Technical Constraints</a:t>
          </a:r>
        </a:p>
      </dsp:txBody>
      <dsp:txXfrm>
        <a:off x="668000" y="805"/>
        <a:ext cx="2763453" cy="1658071"/>
      </dsp:txXfrm>
    </dsp:sp>
    <dsp:sp modelId="{0C6EBCFA-1EE6-054A-B6FA-70F06687451B}">
      <dsp:nvSpPr>
        <dsp:cNvPr id="0" name=""/>
        <dsp:cNvSpPr/>
      </dsp:nvSpPr>
      <dsp:spPr>
        <a:xfrm>
          <a:off x="3707798" y="805"/>
          <a:ext cx="2763453" cy="1658071"/>
        </a:xfrm>
        <a:prstGeom prst="rect">
          <a:avLst/>
        </a:prstGeom>
        <a:solidFill>
          <a:schemeClr val="accent2">
            <a:hueOff val="-2829507"/>
            <a:satOff val="-5301"/>
            <a:lumOff val="901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/>
            <a:t>Design Constraints</a:t>
          </a:r>
        </a:p>
      </dsp:txBody>
      <dsp:txXfrm>
        <a:off x="3707798" y="805"/>
        <a:ext cx="2763453" cy="1658071"/>
      </dsp:txXfrm>
    </dsp:sp>
    <dsp:sp modelId="{E88A775F-B7DD-434F-B147-D7C25DE40908}">
      <dsp:nvSpPr>
        <dsp:cNvPr id="0" name=""/>
        <dsp:cNvSpPr/>
      </dsp:nvSpPr>
      <dsp:spPr>
        <a:xfrm>
          <a:off x="6747596" y="805"/>
          <a:ext cx="2763453" cy="1658071"/>
        </a:xfrm>
        <a:prstGeom prst="rect">
          <a:avLst/>
        </a:prstGeom>
        <a:solidFill>
          <a:schemeClr val="accent2">
            <a:hueOff val="-5659015"/>
            <a:satOff val="-10602"/>
            <a:lumOff val="1803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/>
            <a:t>Physical Constraints</a:t>
          </a:r>
        </a:p>
      </dsp:txBody>
      <dsp:txXfrm>
        <a:off x="6747596" y="805"/>
        <a:ext cx="2763453" cy="1658071"/>
      </dsp:txXfrm>
    </dsp:sp>
    <dsp:sp modelId="{973E383B-5C54-7E49-B94B-4C25D1459AE2}">
      <dsp:nvSpPr>
        <dsp:cNvPr id="0" name=""/>
        <dsp:cNvSpPr/>
      </dsp:nvSpPr>
      <dsp:spPr>
        <a:xfrm>
          <a:off x="3707798" y="1935222"/>
          <a:ext cx="2763453" cy="1658071"/>
        </a:xfrm>
        <a:prstGeom prst="rect">
          <a:avLst/>
        </a:prstGeom>
        <a:solidFill>
          <a:schemeClr val="accent2">
            <a:hueOff val="-8488521"/>
            <a:satOff val="-15903"/>
            <a:lumOff val="27058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/>
            <a:t>Time Constraints</a:t>
          </a:r>
        </a:p>
      </dsp:txBody>
      <dsp:txXfrm>
        <a:off x="3707798" y="1935222"/>
        <a:ext cx="2763453" cy="16580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BBF804-E8B2-4AE0-A210-B9AD36792FB1}">
      <dsp:nvSpPr>
        <dsp:cNvPr id="0" name=""/>
        <dsp:cNvSpPr/>
      </dsp:nvSpPr>
      <dsp:spPr>
        <a:xfrm>
          <a:off x="594024" y="222049"/>
          <a:ext cx="1852875" cy="18528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012490-0114-44BE-8A72-7F30749C1A02}">
      <dsp:nvSpPr>
        <dsp:cNvPr id="0" name=""/>
        <dsp:cNvSpPr/>
      </dsp:nvSpPr>
      <dsp:spPr>
        <a:xfrm>
          <a:off x="988899" y="616924"/>
          <a:ext cx="1063125" cy="1063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88D815-F450-424B-A212-5C41DD4FEDA1}">
      <dsp:nvSpPr>
        <dsp:cNvPr id="0" name=""/>
        <dsp:cNvSpPr/>
      </dsp:nvSpPr>
      <dsp:spPr>
        <a:xfrm>
          <a:off x="1712" y="2652050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3600" kern="1200"/>
            <a:t>Hardware</a:t>
          </a:r>
        </a:p>
      </dsp:txBody>
      <dsp:txXfrm>
        <a:off x="1712" y="2652050"/>
        <a:ext cx="3037500" cy="720000"/>
      </dsp:txXfrm>
    </dsp:sp>
    <dsp:sp modelId="{28B38EFE-C7C3-42E3-B47D-03AE41EE30A4}">
      <dsp:nvSpPr>
        <dsp:cNvPr id="0" name=""/>
        <dsp:cNvSpPr/>
      </dsp:nvSpPr>
      <dsp:spPr>
        <a:xfrm>
          <a:off x="4163087" y="222049"/>
          <a:ext cx="1852875" cy="185287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89F2B6-7B68-4300-BE52-652E280CF977}">
      <dsp:nvSpPr>
        <dsp:cNvPr id="0" name=""/>
        <dsp:cNvSpPr/>
      </dsp:nvSpPr>
      <dsp:spPr>
        <a:xfrm>
          <a:off x="4557962" y="616924"/>
          <a:ext cx="1063125" cy="1063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B88199-80C6-4911-88DE-E1AB82CA7AA7}">
      <dsp:nvSpPr>
        <dsp:cNvPr id="0" name=""/>
        <dsp:cNvSpPr/>
      </dsp:nvSpPr>
      <dsp:spPr>
        <a:xfrm>
          <a:off x="3570775" y="2652050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3600" kern="1200"/>
            <a:t>Software</a:t>
          </a:r>
        </a:p>
      </dsp:txBody>
      <dsp:txXfrm>
        <a:off x="3570775" y="2652050"/>
        <a:ext cx="3037500" cy="720000"/>
      </dsp:txXfrm>
    </dsp:sp>
    <dsp:sp modelId="{EFB0FD6D-4751-415C-B559-4ED37DDB19F5}">
      <dsp:nvSpPr>
        <dsp:cNvPr id="0" name=""/>
        <dsp:cNvSpPr/>
      </dsp:nvSpPr>
      <dsp:spPr>
        <a:xfrm>
          <a:off x="7732150" y="222049"/>
          <a:ext cx="1852875" cy="185287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E4125E-18EA-4A11-ACD7-BFA828818D28}">
      <dsp:nvSpPr>
        <dsp:cNvPr id="0" name=""/>
        <dsp:cNvSpPr/>
      </dsp:nvSpPr>
      <dsp:spPr>
        <a:xfrm>
          <a:off x="8127025" y="616924"/>
          <a:ext cx="1063125" cy="10631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B89AEB-7A97-498F-BDBC-2AD517F06292}">
      <dsp:nvSpPr>
        <dsp:cNvPr id="0" name=""/>
        <dsp:cNvSpPr/>
      </dsp:nvSpPr>
      <dsp:spPr>
        <a:xfrm>
          <a:off x="7139837" y="2652050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3600" kern="1200"/>
            <a:t>Other Tools</a:t>
          </a:r>
        </a:p>
      </dsp:txBody>
      <dsp:txXfrm>
        <a:off x="7139837" y="2652050"/>
        <a:ext cx="3037500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F54402-00BD-42ED-9777-313D215F1EB0}">
      <dsp:nvSpPr>
        <dsp:cNvPr id="0" name=""/>
        <dsp:cNvSpPr/>
      </dsp:nvSpPr>
      <dsp:spPr>
        <a:xfrm>
          <a:off x="826659" y="612311"/>
          <a:ext cx="1257725" cy="12577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5F1DAD-67E1-4C5C-BB28-2A0DAFE3524F}">
      <dsp:nvSpPr>
        <dsp:cNvPr id="0" name=""/>
        <dsp:cNvSpPr/>
      </dsp:nvSpPr>
      <dsp:spPr>
        <a:xfrm>
          <a:off x="1094699" y="880351"/>
          <a:ext cx="721645" cy="7216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2190EC-2ECC-4E44-ABB6-D03DC30B93FA}">
      <dsp:nvSpPr>
        <dsp:cNvPr id="0" name=""/>
        <dsp:cNvSpPr/>
      </dsp:nvSpPr>
      <dsp:spPr>
        <a:xfrm>
          <a:off x="424599" y="2261788"/>
          <a:ext cx="206184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800" kern="1200"/>
            <a:t>Controllability </a:t>
          </a:r>
        </a:p>
      </dsp:txBody>
      <dsp:txXfrm>
        <a:off x="424599" y="2261788"/>
        <a:ext cx="2061845" cy="720000"/>
      </dsp:txXfrm>
    </dsp:sp>
    <dsp:sp modelId="{10B14B42-72F4-4BD9-8A4A-C7F84037F5F2}">
      <dsp:nvSpPr>
        <dsp:cNvPr id="0" name=""/>
        <dsp:cNvSpPr/>
      </dsp:nvSpPr>
      <dsp:spPr>
        <a:xfrm>
          <a:off x="3249328" y="612311"/>
          <a:ext cx="1257725" cy="12577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66E071-8934-48E8-9FD7-072757CB7A4A}">
      <dsp:nvSpPr>
        <dsp:cNvPr id="0" name=""/>
        <dsp:cNvSpPr/>
      </dsp:nvSpPr>
      <dsp:spPr>
        <a:xfrm>
          <a:off x="3517367" y="880351"/>
          <a:ext cx="721645" cy="7216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2D1CFC-67DA-43BF-9F64-82DDE91786D7}">
      <dsp:nvSpPr>
        <dsp:cNvPr id="0" name=""/>
        <dsp:cNvSpPr/>
      </dsp:nvSpPr>
      <dsp:spPr>
        <a:xfrm>
          <a:off x="2847268" y="2261788"/>
          <a:ext cx="206184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800" kern="1200"/>
            <a:t>Mobility </a:t>
          </a:r>
        </a:p>
      </dsp:txBody>
      <dsp:txXfrm>
        <a:off x="2847268" y="2261788"/>
        <a:ext cx="2061845" cy="720000"/>
      </dsp:txXfrm>
    </dsp:sp>
    <dsp:sp modelId="{62458C11-BEE2-44AA-9EA0-1AF9F30713B4}">
      <dsp:nvSpPr>
        <dsp:cNvPr id="0" name=""/>
        <dsp:cNvSpPr/>
      </dsp:nvSpPr>
      <dsp:spPr>
        <a:xfrm>
          <a:off x="5671996" y="612311"/>
          <a:ext cx="1257725" cy="12577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DCAB34-D1F9-4368-BECB-9F2C5ACD4639}">
      <dsp:nvSpPr>
        <dsp:cNvPr id="0" name=""/>
        <dsp:cNvSpPr/>
      </dsp:nvSpPr>
      <dsp:spPr>
        <a:xfrm>
          <a:off x="5940036" y="880351"/>
          <a:ext cx="721645" cy="7216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EBF58B-EF5A-4D0C-B2BC-404E566C9D03}">
      <dsp:nvSpPr>
        <dsp:cNvPr id="0" name=""/>
        <dsp:cNvSpPr/>
      </dsp:nvSpPr>
      <dsp:spPr>
        <a:xfrm>
          <a:off x="5269936" y="2261788"/>
          <a:ext cx="206184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800" kern="1200"/>
            <a:t>Interactivity </a:t>
          </a:r>
        </a:p>
      </dsp:txBody>
      <dsp:txXfrm>
        <a:off x="5269936" y="2261788"/>
        <a:ext cx="2061845" cy="720000"/>
      </dsp:txXfrm>
    </dsp:sp>
    <dsp:sp modelId="{33D690BC-052D-4C0F-AE9A-64F82BAEB86E}">
      <dsp:nvSpPr>
        <dsp:cNvPr id="0" name=""/>
        <dsp:cNvSpPr/>
      </dsp:nvSpPr>
      <dsp:spPr>
        <a:xfrm>
          <a:off x="8094664" y="612311"/>
          <a:ext cx="1257725" cy="12577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176962-3F56-4433-9840-ECFC0AF75BBB}">
      <dsp:nvSpPr>
        <dsp:cNvPr id="0" name=""/>
        <dsp:cNvSpPr/>
      </dsp:nvSpPr>
      <dsp:spPr>
        <a:xfrm>
          <a:off x="8362704" y="880351"/>
          <a:ext cx="721645" cy="72164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F1CD28-2474-488E-8AF3-9AF50D24E667}">
      <dsp:nvSpPr>
        <dsp:cNvPr id="0" name=""/>
        <dsp:cNvSpPr/>
      </dsp:nvSpPr>
      <dsp:spPr>
        <a:xfrm>
          <a:off x="7692604" y="2261788"/>
          <a:ext cx="206184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800" kern="1200" dirty="0" smtClean="0"/>
            <a:t>Environment </a:t>
          </a:r>
          <a:endParaRPr lang="en-US" sz="1800" kern="1200" dirty="0"/>
        </a:p>
      </dsp:txBody>
      <dsp:txXfrm>
        <a:off x="7692604" y="2261788"/>
        <a:ext cx="2061845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E74E4-1FE5-4906-AD3B-262749173838}">
      <dsp:nvSpPr>
        <dsp:cNvPr id="0" name=""/>
        <dsp:cNvSpPr/>
      </dsp:nvSpPr>
      <dsp:spPr>
        <a:xfrm>
          <a:off x="155279" y="185084"/>
          <a:ext cx="1306466" cy="130646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52B628-4A2C-4EB5-A44F-58D06FBA7690}">
      <dsp:nvSpPr>
        <dsp:cNvPr id="0" name=""/>
        <dsp:cNvSpPr/>
      </dsp:nvSpPr>
      <dsp:spPr>
        <a:xfrm>
          <a:off x="429637" y="459442"/>
          <a:ext cx="757750" cy="757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BCF786-23AB-4B10-B8E7-C11939373D5B}">
      <dsp:nvSpPr>
        <dsp:cNvPr id="0" name=""/>
        <dsp:cNvSpPr/>
      </dsp:nvSpPr>
      <dsp:spPr>
        <a:xfrm>
          <a:off x="1741703" y="185084"/>
          <a:ext cx="3079529" cy="1306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Ordering Equipment’s  </a:t>
          </a:r>
          <a:r>
            <a:rPr lang="en-US" sz="2400" kern="1200" dirty="0"/>
            <a:t>Difficulties </a:t>
          </a:r>
        </a:p>
      </dsp:txBody>
      <dsp:txXfrm>
        <a:off x="1741703" y="185084"/>
        <a:ext cx="3079529" cy="1306466"/>
      </dsp:txXfrm>
    </dsp:sp>
    <dsp:sp modelId="{9E459B32-F9B7-4CE7-8C6A-CA03AF1A0A52}">
      <dsp:nvSpPr>
        <dsp:cNvPr id="0" name=""/>
        <dsp:cNvSpPr/>
      </dsp:nvSpPr>
      <dsp:spPr>
        <a:xfrm>
          <a:off x="5357817" y="185084"/>
          <a:ext cx="1306466" cy="13064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C078ED-BB2E-4C60-80D0-B8E4989019EF}">
      <dsp:nvSpPr>
        <dsp:cNvPr id="0" name=""/>
        <dsp:cNvSpPr/>
      </dsp:nvSpPr>
      <dsp:spPr>
        <a:xfrm>
          <a:off x="5632175" y="459442"/>
          <a:ext cx="757750" cy="7577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4084F9-55E9-4990-BCAA-49B32D5F0A3B}">
      <dsp:nvSpPr>
        <dsp:cNvPr id="0" name=""/>
        <dsp:cNvSpPr/>
      </dsp:nvSpPr>
      <dsp:spPr>
        <a:xfrm>
          <a:off x="6944241" y="185084"/>
          <a:ext cx="3079529" cy="1306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Motors difficulties </a:t>
          </a:r>
          <a:endParaRPr lang="en-US" sz="2400" kern="1200" dirty="0"/>
        </a:p>
      </dsp:txBody>
      <dsp:txXfrm>
        <a:off x="6944241" y="185084"/>
        <a:ext cx="3079529" cy="1306466"/>
      </dsp:txXfrm>
    </dsp:sp>
    <dsp:sp modelId="{BA98B665-B664-4902-B93E-4E45E3DD228F}">
      <dsp:nvSpPr>
        <dsp:cNvPr id="0" name=""/>
        <dsp:cNvSpPr/>
      </dsp:nvSpPr>
      <dsp:spPr>
        <a:xfrm>
          <a:off x="155279" y="2102548"/>
          <a:ext cx="1306466" cy="130646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3BF66-10BF-4B31-A361-B07F6AABC0EF}">
      <dsp:nvSpPr>
        <dsp:cNvPr id="0" name=""/>
        <dsp:cNvSpPr/>
      </dsp:nvSpPr>
      <dsp:spPr>
        <a:xfrm>
          <a:off x="429637" y="2376906"/>
          <a:ext cx="757750" cy="7577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2B73BC-4EBC-401E-BFD9-5D66BF36AD8E}">
      <dsp:nvSpPr>
        <dsp:cNvPr id="0" name=""/>
        <dsp:cNvSpPr/>
      </dsp:nvSpPr>
      <dsp:spPr>
        <a:xfrm>
          <a:off x="1741703" y="2102548"/>
          <a:ext cx="3079529" cy="1306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Servo Motor Movement</a:t>
          </a:r>
        </a:p>
      </dsp:txBody>
      <dsp:txXfrm>
        <a:off x="1741703" y="2102548"/>
        <a:ext cx="3079529" cy="1306466"/>
      </dsp:txXfrm>
    </dsp:sp>
    <dsp:sp modelId="{29549CFC-E01D-40D8-9DD9-CFBC09D61D78}">
      <dsp:nvSpPr>
        <dsp:cNvPr id="0" name=""/>
        <dsp:cNvSpPr/>
      </dsp:nvSpPr>
      <dsp:spPr>
        <a:xfrm>
          <a:off x="5357817" y="2102548"/>
          <a:ext cx="1306466" cy="130646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3BCC31-33C1-4A97-9D5D-7C641D85110C}">
      <dsp:nvSpPr>
        <dsp:cNvPr id="0" name=""/>
        <dsp:cNvSpPr/>
      </dsp:nvSpPr>
      <dsp:spPr>
        <a:xfrm>
          <a:off x="5632175" y="2376906"/>
          <a:ext cx="757750" cy="7577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472813-DDF8-41A8-BA98-F8FC686D2357}">
      <dsp:nvSpPr>
        <dsp:cNvPr id="0" name=""/>
        <dsp:cNvSpPr/>
      </dsp:nvSpPr>
      <dsp:spPr>
        <a:xfrm>
          <a:off x="6944241" y="2102548"/>
          <a:ext cx="3079529" cy="1306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Capturing Moving Objects. </a:t>
          </a:r>
        </a:p>
      </dsp:txBody>
      <dsp:txXfrm>
        <a:off x="6944241" y="2102548"/>
        <a:ext cx="3079529" cy="13064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9F703-4A4C-8B44-8B51-9930D83A7A59}">
      <dsp:nvSpPr>
        <dsp:cNvPr id="0" name=""/>
        <dsp:cNvSpPr/>
      </dsp:nvSpPr>
      <dsp:spPr>
        <a:xfrm>
          <a:off x="293" y="456759"/>
          <a:ext cx="4707453" cy="268058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1" kern="1200" dirty="0"/>
            <a:t>Potential costumers </a:t>
          </a:r>
          <a:endParaRPr lang="en-US" sz="6500" kern="1200" dirty="0"/>
        </a:p>
      </dsp:txBody>
      <dsp:txXfrm>
        <a:off x="293" y="456759"/>
        <a:ext cx="4707453" cy="2680580"/>
      </dsp:txXfrm>
    </dsp:sp>
    <dsp:sp modelId="{CFD39354-E182-0449-A10C-A6AE9955D43F}">
      <dsp:nvSpPr>
        <dsp:cNvPr id="0" name=""/>
        <dsp:cNvSpPr/>
      </dsp:nvSpPr>
      <dsp:spPr>
        <a:xfrm>
          <a:off x="5460241" y="452312"/>
          <a:ext cx="4718515" cy="268947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1" kern="1200" dirty="0"/>
            <a:t>Data Gathering</a:t>
          </a:r>
          <a:endParaRPr lang="en-US" sz="6500" kern="1200" dirty="0"/>
        </a:p>
      </dsp:txBody>
      <dsp:txXfrm>
        <a:off x="5460241" y="452312"/>
        <a:ext cx="4718515" cy="268947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BFFFCF-F31E-429A-BA4A-C812F4B23836}">
      <dsp:nvSpPr>
        <dsp:cNvPr id="0" name=""/>
        <dsp:cNvSpPr/>
      </dsp:nvSpPr>
      <dsp:spPr>
        <a:xfrm>
          <a:off x="155279" y="185084"/>
          <a:ext cx="1306466" cy="130646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5489FE-A624-4D59-8178-8BC72FAB842E}">
      <dsp:nvSpPr>
        <dsp:cNvPr id="0" name=""/>
        <dsp:cNvSpPr/>
      </dsp:nvSpPr>
      <dsp:spPr>
        <a:xfrm>
          <a:off x="429637" y="459442"/>
          <a:ext cx="757750" cy="757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695C71-A6DC-4BE7-BFCD-8526A7763429}">
      <dsp:nvSpPr>
        <dsp:cNvPr id="0" name=""/>
        <dsp:cNvSpPr/>
      </dsp:nvSpPr>
      <dsp:spPr>
        <a:xfrm>
          <a:off x="1741703" y="185084"/>
          <a:ext cx="3079529" cy="1306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Passive Isolation Material</a:t>
          </a:r>
        </a:p>
      </dsp:txBody>
      <dsp:txXfrm>
        <a:off x="1741703" y="185084"/>
        <a:ext cx="3079529" cy="1306466"/>
      </dsp:txXfrm>
    </dsp:sp>
    <dsp:sp modelId="{EFA0B90F-0619-4157-A45B-AD32E70082DB}">
      <dsp:nvSpPr>
        <dsp:cNvPr id="0" name=""/>
        <dsp:cNvSpPr/>
      </dsp:nvSpPr>
      <dsp:spPr>
        <a:xfrm>
          <a:off x="5357817" y="185084"/>
          <a:ext cx="1306466" cy="13064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401771-FF9A-4526-84B7-E71C7A3217AB}">
      <dsp:nvSpPr>
        <dsp:cNvPr id="0" name=""/>
        <dsp:cNvSpPr/>
      </dsp:nvSpPr>
      <dsp:spPr>
        <a:xfrm>
          <a:off x="5632175" y="459442"/>
          <a:ext cx="757750" cy="7577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51E616-FF26-477B-AA6C-632DAB369DE2}">
      <dsp:nvSpPr>
        <dsp:cNvPr id="0" name=""/>
        <dsp:cNvSpPr/>
      </dsp:nvSpPr>
      <dsp:spPr>
        <a:xfrm>
          <a:off x="6944241" y="185084"/>
          <a:ext cx="3079529" cy="1306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Cooling Spray System </a:t>
          </a:r>
        </a:p>
      </dsp:txBody>
      <dsp:txXfrm>
        <a:off x="6944241" y="185084"/>
        <a:ext cx="3079529" cy="1306466"/>
      </dsp:txXfrm>
    </dsp:sp>
    <dsp:sp modelId="{C88DE0ED-E9C9-4DCA-95DF-B7F89EFA5C73}">
      <dsp:nvSpPr>
        <dsp:cNvPr id="0" name=""/>
        <dsp:cNvSpPr/>
      </dsp:nvSpPr>
      <dsp:spPr>
        <a:xfrm>
          <a:off x="155279" y="2102548"/>
          <a:ext cx="1306466" cy="130646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4B357C-6F1C-4F4A-8A49-ECDFF7EE800A}">
      <dsp:nvSpPr>
        <dsp:cNvPr id="0" name=""/>
        <dsp:cNvSpPr/>
      </dsp:nvSpPr>
      <dsp:spPr>
        <a:xfrm>
          <a:off x="429637" y="2376906"/>
          <a:ext cx="757750" cy="7577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B1B8B5-C94A-49AA-8817-D004E76AAEB8}">
      <dsp:nvSpPr>
        <dsp:cNvPr id="0" name=""/>
        <dsp:cNvSpPr/>
      </dsp:nvSpPr>
      <dsp:spPr>
        <a:xfrm>
          <a:off x="1741703" y="2102548"/>
          <a:ext cx="3079529" cy="1306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Drone Robot </a:t>
          </a:r>
        </a:p>
      </dsp:txBody>
      <dsp:txXfrm>
        <a:off x="1741703" y="2102548"/>
        <a:ext cx="3079529" cy="1306466"/>
      </dsp:txXfrm>
    </dsp:sp>
    <dsp:sp modelId="{54F51C16-5AF4-4FCB-A4D1-0457191A3475}">
      <dsp:nvSpPr>
        <dsp:cNvPr id="0" name=""/>
        <dsp:cNvSpPr/>
      </dsp:nvSpPr>
      <dsp:spPr>
        <a:xfrm>
          <a:off x="5357817" y="2102548"/>
          <a:ext cx="1306466" cy="130646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CFDA09-B47D-4CE3-99B4-6B19A34774FE}">
      <dsp:nvSpPr>
        <dsp:cNvPr id="0" name=""/>
        <dsp:cNvSpPr/>
      </dsp:nvSpPr>
      <dsp:spPr>
        <a:xfrm>
          <a:off x="5632175" y="2376906"/>
          <a:ext cx="757750" cy="7577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3DECC2-4B21-407F-91A5-0F60C317B231}">
      <dsp:nvSpPr>
        <dsp:cNvPr id="0" name=""/>
        <dsp:cNvSpPr/>
      </dsp:nvSpPr>
      <dsp:spPr>
        <a:xfrm>
          <a:off x="6944241" y="2102548"/>
          <a:ext cx="3079529" cy="1306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Transferring Heat to Energy</a:t>
          </a:r>
        </a:p>
      </dsp:txBody>
      <dsp:txXfrm>
        <a:off x="6944241" y="2102548"/>
        <a:ext cx="3079529" cy="13064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 xmlns="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2E3F2-D200-904D-B48C-6E6F98ED9D25}" type="datetimeFigureOut">
              <a:rPr lang="en-US" smtClean="0"/>
              <a:t>4/16/19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AC11A-102B-744D-A715-DECF87260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6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0A21B-EA5E-4142-B4EB-8285CD6196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46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4/16/19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84894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92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431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96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4/16/19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999945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04198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4/16/19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88184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4/16/19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560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4/16/19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308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4/16/19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247590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4/16/19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4/16/19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9430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indiamart.com/proddetail/ultrasonic-sensor-18436665012.html" TargetMode="External"/><Relationship Id="rId3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4" Type="http://schemas.openxmlformats.org/officeDocument/2006/relationships/diagramQuickStyle" Target="../diagrams/quickStyle9.xml"/><Relationship Id="rId5" Type="http://schemas.openxmlformats.org/officeDocument/2006/relationships/diagramColors" Target="../diagrams/colors9.xml"/><Relationship Id="rId6" Type="http://schemas.microsoft.com/office/2007/relationships/diagramDrawing" Target="../diagrams/drawing9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74.sv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A13A02-A9B9-9644-891A-C64937FA2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2448" y="2263833"/>
            <a:ext cx="7007821" cy="1816262"/>
          </a:xfr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 err="1"/>
              <a:t>Ifire</a:t>
            </a:r>
            <a:r>
              <a:rPr lang="en-US" dirty="0"/>
              <a:t> robot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D1284D9-25F4-7D4A-BA0B-37F01F274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13127" y="5600294"/>
            <a:ext cx="6516414" cy="193915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nl-NL" sz="1400" b="0" spc="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Shaikhah</a:t>
            </a:r>
            <a:r>
              <a:rPr lang="nl-NL" sz="1400" b="0" spc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 </a:t>
            </a:r>
            <a:r>
              <a:rPr lang="nl-NL" sz="1400" b="0" spc="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AlMahasheer</a:t>
            </a:r>
            <a:r>
              <a:rPr lang="nl-NL" sz="1400" b="0" spc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 (201500144)</a:t>
            </a:r>
            <a:endParaRPr lang="en-US" sz="1400" b="0" spc="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 Light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1400" b="0" spc="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Dalal</a:t>
            </a:r>
            <a:r>
              <a:rPr lang="en-US" sz="1400" b="0" spc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 </a:t>
            </a:r>
            <a:r>
              <a:rPr lang="en-US" sz="1400" b="0" spc="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AlHajri</a:t>
            </a:r>
            <a:r>
              <a:rPr lang="en-US" sz="1400" b="0" spc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 (201400939)</a:t>
            </a:r>
          </a:p>
          <a:p>
            <a:pPr>
              <a:lnSpc>
                <a:spcPct val="120000"/>
              </a:lnSpc>
            </a:pPr>
            <a:r>
              <a:rPr lang="en-US" sz="1400" b="0" spc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Nora </a:t>
            </a:r>
            <a:r>
              <a:rPr lang="en-US" sz="1400" b="0" spc="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AlMaghlouth</a:t>
            </a:r>
            <a:r>
              <a:rPr lang="en-US" sz="1400" b="0" spc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 (201401399)</a:t>
            </a:r>
          </a:p>
          <a:p>
            <a:pPr>
              <a:lnSpc>
                <a:spcPct val="120000"/>
              </a:lnSpc>
            </a:pPr>
            <a:endParaRPr lang="en-US" sz="14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71CACF-A905-DA47-A731-9F784B828642}"/>
              </a:ext>
            </a:extLst>
          </p:cNvPr>
          <p:cNvSpPr txBox="1"/>
          <p:nvPr/>
        </p:nvSpPr>
        <p:spPr>
          <a:xfrm>
            <a:off x="-91440" y="288127"/>
            <a:ext cx="5273040" cy="1519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de-DE" sz="16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+mj-lt"/>
                <a:ea typeface="Calibri Light"/>
                <a:cs typeface="Calibri Light"/>
              </a:rPr>
              <a:t>Prince Mohammad Bin Fahd University</a:t>
            </a:r>
            <a:endParaRPr lang="en-US" sz="16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+mj-lt"/>
              <a:ea typeface="Calibri Light"/>
              <a:cs typeface="Calibri Light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+mj-lt"/>
                <a:ea typeface="Calibri Light"/>
                <a:cs typeface="Calibri Light"/>
              </a:rPr>
              <a:t>College of Computer Engineering and Science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+mj-lt"/>
                <a:ea typeface="Calibri Light"/>
                <a:cs typeface="Calibri Light"/>
              </a:rPr>
              <a:t>Department of Computer Engineering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officeArt object" descr="Image result for pmu logo">
            <a:extLst>
              <a:ext uri="{FF2B5EF4-FFF2-40B4-BE49-F238E27FC236}">
                <a16:creationId xmlns:a16="http://schemas.microsoft.com/office/drawing/2014/main" xmlns="" id="{A90A5484-F9F1-3D45-8039-D18B7A1EEBC5}"/>
              </a:ext>
            </a:extLst>
          </p:cNvPr>
          <p:cNvPicPr/>
          <p:nvPr/>
        </p:nvPicPr>
        <p:blipFill rotWithShape="1">
          <a:blip r:embed="rId2">
            <a:extLst/>
          </a:blip>
          <a:srcRect l="8439" t="8261" r="17545" b="8328"/>
          <a:stretch/>
        </p:blipFill>
        <p:spPr>
          <a:xfrm>
            <a:off x="10229850" y="199478"/>
            <a:ext cx="1543050" cy="1497331"/>
          </a:xfrm>
          <a:prstGeom prst="ellipse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09940F49-C4D7-FE49-840C-345C46BF694E}"/>
              </a:ext>
            </a:extLst>
          </p:cNvPr>
          <p:cNvSpPr txBox="1">
            <a:spLocks/>
          </p:cNvSpPr>
          <p:nvPr/>
        </p:nvSpPr>
        <p:spPr>
          <a:xfrm>
            <a:off x="6716111" y="5363811"/>
            <a:ext cx="6516414" cy="19391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pt-PT" sz="1400" b="0" spc="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Reema</a:t>
            </a:r>
            <a:r>
              <a:rPr lang="pt-PT" sz="1400" b="0" spc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 </a:t>
            </a:r>
            <a:r>
              <a:rPr lang="pt-PT" sz="1400" b="0" spc="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AlDossary</a:t>
            </a:r>
            <a:r>
              <a:rPr lang="pt-PT" sz="1400" b="0" spc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 (201400353)</a:t>
            </a:r>
            <a:endParaRPr lang="en-US" sz="1400" b="0" spc="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 Light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1400" b="0" spc="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Reyoof</a:t>
            </a:r>
            <a:r>
              <a:rPr lang="en-US" sz="1400" b="0" spc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 </a:t>
            </a:r>
            <a:r>
              <a:rPr lang="en-US" sz="1400" b="0" spc="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AlHussaini</a:t>
            </a:r>
            <a:r>
              <a:rPr lang="en-US" sz="1400" b="0" spc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 (201400323)</a:t>
            </a:r>
          </a:p>
          <a:p>
            <a:pPr>
              <a:lnSpc>
                <a:spcPct val="120000"/>
              </a:lnSpc>
            </a:pPr>
            <a:r>
              <a:rPr lang="en-US" sz="1400" b="0" spc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 Supervised by:</a:t>
            </a:r>
          </a:p>
          <a:p>
            <a:pPr>
              <a:lnSpc>
                <a:spcPct val="120000"/>
              </a:lnSpc>
            </a:pPr>
            <a:r>
              <a:rPr lang="en-US" sz="1400" b="0" spc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Dr. </a:t>
            </a:r>
            <a:r>
              <a:rPr lang="en-US" sz="1400" b="0" spc="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Loay</a:t>
            </a:r>
            <a:r>
              <a:rPr lang="en-US" sz="1400" b="0" spc="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 </a:t>
            </a:r>
            <a:r>
              <a:rPr lang="en-US" sz="1400" b="0" spc="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Alzubzaidi</a:t>
            </a:r>
            <a:endParaRPr lang="en-US" sz="1400" b="0" spc="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 Light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sz="1400" b="0" spc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092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153" y="366619"/>
            <a:ext cx="10178322" cy="1492132"/>
          </a:xfrm>
        </p:spPr>
        <p:txBody>
          <a:bodyPr>
            <a:normAutofit/>
          </a:bodyPr>
          <a:lstStyle/>
          <a:p>
            <a:r>
              <a:rPr lang="en-US" sz="4400" dirty="0"/>
              <a:t>Conceptual Design </a:t>
            </a:r>
            <a:br>
              <a:rPr lang="en-US" sz="4400" dirty="0"/>
            </a:br>
            <a:endParaRPr lang="en-US" sz="4400" dirty="0"/>
          </a:p>
        </p:txBody>
      </p:sp>
      <p:pic>
        <p:nvPicPr>
          <p:cNvPr id="6" name="Content Placeholder 5" descr="Copy%20of%20Untitled%20(1).pn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82" r="-10482"/>
          <a:stretch/>
        </p:blipFill>
        <p:spPr bwMode="auto">
          <a:xfrm>
            <a:off x="945931" y="1112685"/>
            <a:ext cx="10523373" cy="565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295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126ADEF2-2BA7-419F-A580-9C6541A73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B146248-6675-4D3A-B34A-7363E28C91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B56EF530-75FC-4976-A39D-87A5DFE98C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xmlns="" id="{368ECFAF-FF94-4771-B4BD-B28D909D47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944" y="1259411"/>
            <a:ext cx="5490143" cy="43391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 dirty="0" err="1">
                <a:solidFill>
                  <a:schemeClr val="bg1"/>
                </a:solidFill>
              </a:rPr>
              <a:t>IFire</a:t>
            </a:r>
            <a:r>
              <a:rPr lang="en-US" sz="6000" spc="800" dirty="0">
                <a:solidFill>
                  <a:schemeClr val="bg1"/>
                </a:solidFill>
              </a:rPr>
              <a:t> Robot Process Design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9851F7A-B016-4A91-85E3-61FE4869CE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PHOTO-2019-03-15-16-23-12.jpg">
            <a:extLst>
              <a:ext uri="{FF2B5EF4-FFF2-40B4-BE49-F238E27FC236}">
                <a16:creationId xmlns:a16="http://schemas.microsoft.com/office/drawing/2014/main" xmlns="" id="{3D5FC8D9-2CB3-F340-A553-5734E3D0084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1345" y="173421"/>
            <a:ext cx="4134797" cy="66845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3720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385" y="2715290"/>
            <a:ext cx="3452647" cy="1427419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4800" dirty="0"/>
              <a:t>Hardware Design </a:t>
            </a: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800" dirty="0"/>
          </a:p>
        </p:txBody>
      </p:sp>
      <p:pic>
        <p:nvPicPr>
          <p:cNvPr id="4" name="Picture 3" descr="../../../../../Downloads/Robot.pdf">
            <a:extLst>
              <a:ext uri="{FF2B5EF4-FFF2-40B4-BE49-F238E27FC236}">
                <a16:creationId xmlns:a16="http://schemas.microsoft.com/office/drawing/2014/main" xmlns="" id="{0311B213-5E41-C64E-89D9-B4BB534C8A1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 t="12027" r="2651" b="12179"/>
          <a:stretch/>
        </p:blipFill>
        <p:spPr bwMode="auto">
          <a:xfrm>
            <a:off x="4894032" y="0"/>
            <a:ext cx="6692379" cy="6858000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4579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1440-08-10 at 9.32.3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3" r="9652" b="1"/>
          <a:stretch/>
        </p:blipFill>
        <p:spPr>
          <a:xfrm>
            <a:off x="7373817" y="2053659"/>
            <a:ext cx="4261588" cy="3954707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438E2B1E-5364-451C-8B5F-2D1BFF5A68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9528486 w 12192000"/>
              <a:gd name="connsiteY5" fmla="*/ 2197353 h 6858000"/>
              <a:gd name="connsiteX6" fmla="*/ 9491031 w 12192000"/>
              <a:gd name="connsiteY6" fmla="*/ 2200864 h 6858000"/>
              <a:gd name="connsiteX7" fmla="*/ 9454747 w 12192000"/>
              <a:gd name="connsiteY7" fmla="*/ 2210228 h 6858000"/>
              <a:gd name="connsiteX8" fmla="*/ 9419633 w 12192000"/>
              <a:gd name="connsiteY8" fmla="*/ 2224273 h 6858000"/>
              <a:gd name="connsiteX9" fmla="*/ 9383349 w 12192000"/>
              <a:gd name="connsiteY9" fmla="*/ 2241830 h 6858000"/>
              <a:gd name="connsiteX10" fmla="*/ 9349405 w 12192000"/>
              <a:gd name="connsiteY10" fmla="*/ 2261728 h 6858000"/>
              <a:gd name="connsiteX11" fmla="*/ 9314292 w 12192000"/>
              <a:gd name="connsiteY11" fmla="*/ 2282796 h 6858000"/>
              <a:gd name="connsiteX12" fmla="*/ 9279178 w 12192000"/>
              <a:gd name="connsiteY12" fmla="*/ 2301524 h 6858000"/>
              <a:gd name="connsiteX13" fmla="*/ 9244064 w 12192000"/>
              <a:gd name="connsiteY13" fmla="*/ 2320251 h 6858000"/>
              <a:gd name="connsiteX14" fmla="*/ 9208950 w 12192000"/>
              <a:gd name="connsiteY14" fmla="*/ 2334296 h 6858000"/>
              <a:gd name="connsiteX15" fmla="*/ 9172666 w 12192000"/>
              <a:gd name="connsiteY15" fmla="*/ 2343660 h 6858000"/>
              <a:gd name="connsiteX16" fmla="*/ 9136382 w 12192000"/>
              <a:gd name="connsiteY16" fmla="*/ 2348342 h 6858000"/>
              <a:gd name="connsiteX17" fmla="*/ 9097757 w 12192000"/>
              <a:gd name="connsiteY17" fmla="*/ 2348342 h 6858000"/>
              <a:gd name="connsiteX18" fmla="*/ 9057961 w 12192000"/>
              <a:gd name="connsiteY18" fmla="*/ 2346001 h 6858000"/>
              <a:gd name="connsiteX19" fmla="*/ 9018166 w 12192000"/>
              <a:gd name="connsiteY19" fmla="*/ 2341319 h 6858000"/>
              <a:gd name="connsiteX20" fmla="*/ 8978370 w 12192000"/>
              <a:gd name="connsiteY20" fmla="*/ 2335467 h 6858000"/>
              <a:gd name="connsiteX21" fmla="*/ 8938575 w 12192000"/>
              <a:gd name="connsiteY21" fmla="*/ 2330785 h 6858000"/>
              <a:gd name="connsiteX22" fmla="*/ 8898779 w 12192000"/>
              <a:gd name="connsiteY22" fmla="*/ 2327274 h 6858000"/>
              <a:gd name="connsiteX23" fmla="*/ 8861324 w 12192000"/>
              <a:gd name="connsiteY23" fmla="*/ 2328444 h 6858000"/>
              <a:gd name="connsiteX24" fmla="*/ 8825040 w 12192000"/>
              <a:gd name="connsiteY24" fmla="*/ 2333126 h 6858000"/>
              <a:gd name="connsiteX25" fmla="*/ 8789926 w 12192000"/>
              <a:gd name="connsiteY25" fmla="*/ 2343660 h 6858000"/>
              <a:gd name="connsiteX26" fmla="*/ 8760665 w 12192000"/>
              <a:gd name="connsiteY26" fmla="*/ 2358876 h 6858000"/>
              <a:gd name="connsiteX27" fmla="*/ 8732574 w 12192000"/>
              <a:gd name="connsiteY27" fmla="*/ 2378774 h 6858000"/>
              <a:gd name="connsiteX28" fmla="*/ 8707994 w 12192000"/>
              <a:gd name="connsiteY28" fmla="*/ 2402183 h 6858000"/>
              <a:gd name="connsiteX29" fmla="*/ 8683415 w 12192000"/>
              <a:gd name="connsiteY29" fmla="*/ 2429103 h 6858000"/>
              <a:gd name="connsiteX30" fmla="*/ 8661176 w 12192000"/>
              <a:gd name="connsiteY30" fmla="*/ 2457194 h 6858000"/>
              <a:gd name="connsiteX31" fmla="*/ 8638937 w 12192000"/>
              <a:gd name="connsiteY31" fmla="*/ 2486456 h 6858000"/>
              <a:gd name="connsiteX32" fmla="*/ 8616699 w 12192000"/>
              <a:gd name="connsiteY32" fmla="*/ 2515717 h 6858000"/>
              <a:gd name="connsiteX33" fmla="*/ 8594460 w 12192000"/>
              <a:gd name="connsiteY33" fmla="*/ 2543808 h 6858000"/>
              <a:gd name="connsiteX34" fmla="*/ 8571051 w 12192000"/>
              <a:gd name="connsiteY34" fmla="*/ 2570729 h 6858000"/>
              <a:gd name="connsiteX35" fmla="*/ 8544130 w 12192000"/>
              <a:gd name="connsiteY35" fmla="*/ 2594138 h 6858000"/>
              <a:gd name="connsiteX36" fmla="*/ 8518380 w 12192000"/>
              <a:gd name="connsiteY36" fmla="*/ 2615206 h 6858000"/>
              <a:gd name="connsiteX37" fmla="*/ 8489119 w 12192000"/>
              <a:gd name="connsiteY37" fmla="*/ 2631593 h 6858000"/>
              <a:gd name="connsiteX38" fmla="*/ 8457516 w 12192000"/>
              <a:gd name="connsiteY38" fmla="*/ 2645638 h 6858000"/>
              <a:gd name="connsiteX39" fmla="*/ 8423573 w 12192000"/>
              <a:gd name="connsiteY39" fmla="*/ 2657343 h 6858000"/>
              <a:gd name="connsiteX40" fmla="*/ 8388459 w 12192000"/>
              <a:gd name="connsiteY40" fmla="*/ 2667877 h 6858000"/>
              <a:gd name="connsiteX41" fmla="*/ 8353346 w 12192000"/>
              <a:gd name="connsiteY41" fmla="*/ 2677241 h 6858000"/>
              <a:gd name="connsiteX42" fmla="*/ 8317062 w 12192000"/>
              <a:gd name="connsiteY42" fmla="*/ 2686604 h 6858000"/>
              <a:gd name="connsiteX43" fmla="*/ 8283118 w 12192000"/>
              <a:gd name="connsiteY43" fmla="*/ 2697138 h 6858000"/>
              <a:gd name="connsiteX44" fmla="*/ 8249175 w 12192000"/>
              <a:gd name="connsiteY44" fmla="*/ 2708843 h 6858000"/>
              <a:gd name="connsiteX45" fmla="*/ 8217573 w 12192000"/>
              <a:gd name="connsiteY45" fmla="*/ 2722888 h 6858000"/>
              <a:gd name="connsiteX46" fmla="*/ 8189482 w 12192000"/>
              <a:gd name="connsiteY46" fmla="*/ 2740445 h 6858000"/>
              <a:gd name="connsiteX47" fmla="*/ 8163732 w 12192000"/>
              <a:gd name="connsiteY47" fmla="*/ 2761514 h 6858000"/>
              <a:gd name="connsiteX48" fmla="*/ 8142663 w 12192000"/>
              <a:gd name="connsiteY48" fmla="*/ 2787264 h 6858000"/>
              <a:gd name="connsiteX49" fmla="*/ 8125106 w 12192000"/>
              <a:gd name="connsiteY49" fmla="*/ 2815355 h 6858000"/>
              <a:gd name="connsiteX50" fmla="*/ 8111061 w 12192000"/>
              <a:gd name="connsiteY50" fmla="*/ 2846957 h 6858000"/>
              <a:gd name="connsiteX51" fmla="*/ 8099356 w 12192000"/>
              <a:gd name="connsiteY51" fmla="*/ 2880900 h 6858000"/>
              <a:gd name="connsiteX52" fmla="*/ 8088822 w 12192000"/>
              <a:gd name="connsiteY52" fmla="*/ 2914844 h 6858000"/>
              <a:gd name="connsiteX53" fmla="*/ 8079459 w 12192000"/>
              <a:gd name="connsiteY53" fmla="*/ 2951128 h 6858000"/>
              <a:gd name="connsiteX54" fmla="*/ 8070095 w 12192000"/>
              <a:gd name="connsiteY54" fmla="*/ 2986242 h 6858000"/>
              <a:gd name="connsiteX55" fmla="*/ 8059561 w 12192000"/>
              <a:gd name="connsiteY55" fmla="*/ 3021355 h 6858000"/>
              <a:gd name="connsiteX56" fmla="*/ 8047856 w 12192000"/>
              <a:gd name="connsiteY56" fmla="*/ 3055299 h 6858000"/>
              <a:gd name="connsiteX57" fmla="*/ 8033811 w 12192000"/>
              <a:gd name="connsiteY57" fmla="*/ 3086901 h 6858000"/>
              <a:gd name="connsiteX58" fmla="*/ 8017424 w 12192000"/>
              <a:gd name="connsiteY58" fmla="*/ 3116162 h 6858000"/>
              <a:gd name="connsiteX59" fmla="*/ 7996356 w 12192000"/>
              <a:gd name="connsiteY59" fmla="*/ 3141913 h 6858000"/>
              <a:gd name="connsiteX60" fmla="*/ 7972947 w 12192000"/>
              <a:gd name="connsiteY60" fmla="*/ 3168833 h 6858000"/>
              <a:gd name="connsiteX61" fmla="*/ 7946026 w 12192000"/>
              <a:gd name="connsiteY61" fmla="*/ 3192242 h 6858000"/>
              <a:gd name="connsiteX62" fmla="*/ 7916765 w 12192000"/>
              <a:gd name="connsiteY62" fmla="*/ 3214481 h 6858000"/>
              <a:gd name="connsiteX63" fmla="*/ 7887503 w 12192000"/>
              <a:gd name="connsiteY63" fmla="*/ 3236720 h 6858000"/>
              <a:gd name="connsiteX64" fmla="*/ 7858242 w 12192000"/>
              <a:gd name="connsiteY64" fmla="*/ 3258958 h 6858000"/>
              <a:gd name="connsiteX65" fmla="*/ 7830151 w 12192000"/>
              <a:gd name="connsiteY65" fmla="*/ 3281197 h 6858000"/>
              <a:gd name="connsiteX66" fmla="*/ 7803230 w 12192000"/>
              <a:gd name="connsiteY66" fmla="*/ 3305777 h 6858000"/>
              <a:gd name="connsiteX67" fmla="*/ 7779821 w 12192000"/>
              <a:gd name="connsiteY67" fmla="*/ 3330356 h 6858000"/>
              <a:gd name="connsiteX68" fmla="*/ 7759923 w 12192000"/>
              <a:gd name="connsiteY68" fmla="*/ 3358447 h 6858000"/>
              <a:gd name="connsiteX69" fmla="*/ 7744708 w 12192000"/>
              <a:gd name="connsiteY69" fmla="*/ 3387709 h 6858000"/>
              <a:gd name="connsiteX70" fmla="*/ 7734173 w 12192000"/>
              <a:gd name="connsiteY70" fmla="*/ 3422822 h 6858000"/>
              <a:gd name="connsiteX71" fmla="*/ 7729492 w 12192000"/>
              <a:gd name="connsiteY71" fmla="*/ 3459107 h 6858000"/>
              <a:gd name="connsiteX72" fmla="*/ 7728321 w 12192000"/>
              <a:gd name="connsiteY72" fmla="*/ 3496561 h 6858000"/>
              <a:gd name="connsiteX73" fmla="*/ 7731832 w 12192000"/>
              <a:gd name="connsiteY73" fmla="*/ 3536357 h 6858000"/>
              <a:gd name="connsiteX74" fmla="*/ 7736514 w 12192000"/>
              <a:gd name="connsiteY74" fmla="*/ 3576152 h 6858000"/>
              <a:gd name="connsiteX75" fmla="*/ 7742367 w 12192000"/>
              <a:gd name="connsiteY75" fmla="*/ 3615948 h 6858000"/>
              <a:gd name="connsiteX76" fmla="*/ 7747048 w 12192000"/>
              <a:gd name="connsiteY76" fmla="*/ 3655744 h 6858000"/>
              <a:gd name="connsiteX77" fmla="*/ 7749389 w 12192000"/>
              <a:gd name="connsiteY77" fmla="*/ 3695539 h 6858000"/>
              <a:gd name="connsiteX78" fmla="*/ 7749389 w 12192000"/>
              <a:gd name="connsiteY78" fmla="*/ 3734164 h 6858000"/>
              <a:gd name="connsiteX79" fmla="*/ 7744708 w 12192000"/>
              <a:gd name="connsiteY79" fmla="*/ 3770449 h 6858000"/>
              <a:gd name="connsiteX80" fmla="*/ 7735344 w 12192000"/>
              <a:gd name="connsiteY80" fmla="*/ 3806733 h 6858000"/>
              <a:gd name="connsiteX81" fmla="*/ 7721298 w 12192000"/>
              <a:gd name="connsiteY81" fmla="*/ 3840676 h 6858000"/>
              <a:gd name="connsiteX82" fmla="*/ 7703741 w 12192000"/>
              <a:gd name="connsiteY82" fmla="*/ 3875790 h 6858000"/>
              <a:gd name="connsiteX83" fmla="*/ 7683844 w 12192000"/>
              <a:gd name="connsiteY83" fmla="*/ 3910903 h 6858000"/>
              <a:gd name="connsiteX84" fmla="*/ 7662775 w 12192000"/>
              <a:gd name="connsiteY84" fmla="*/ 3946017 h 6858000"/>
              <a:gd name="connsiteX85" fmla="*/ 7642878 w 12192000"/>
              <a:gd name="connsiteY85" fmla="*/ 3979961 h 6858000"/>
              <a:gd name="connsiteX86" fmla="*/ 7625321 w 12192000"/>
              <a:gd name="connsiteY86" fmla="*/ 4016245 h 6858000"/>
              <a:gd name="connsiteX87" fmla="*/ 7611275 w 12192000"/>
              <a:gd name="connsiteY87" fmla="*/ 4051358 h 6858000"/>
              <a:gd name="connsiteX88" fmla="*/ 7601912 w 12192000"/>
              <a:gd name="connsiteY88" fmla="*/ 4087643 h 6858000"/>
              <a:gd name="connsiteX89" fmla="*/ 7598400 w 12192000"/>
              <a:gd name="connsiteY89" fmla="*/ 4125097 h 6858000"/>
              <a:gd name="connsiteX90" fmla="*/ 7601912 w 12192000"/>
              <a:gd name="connsiteY90" fmla="*/ 4162552 h 6858000"/>
              <a:gd name="connsiteX91" fmla="*/ 7611275 w 12192000"/>
              <a:gd name="connsiteY91" fmla="*/ 4198836 h 6858000"/>
              <a:gd name="connsiteX92" fmla="*/ 7625321 w 12192000"/>
              <a:gd name="connsiteY92" fmla="*/ 4233950 h 6858000"/>
              <a:gd name="connsiteX93" fmla="*/ 7642878 w 12192000"/>
              <a:gd name="connsiteY93" fmla="*/ 4270234 h 6858000"/>
              <a:gd name="connsiteX94" fmla="*/ 7662775 w 12192000"/>
              <a:gd name="connsiteY94" fmla="*/ 4304177 h 6858000"/>
              <a:gd name="connsiteX95" fmla="*/ 7683844 w 12192000"/>
              <a:gd name="connsiteY95" fmla="*/ 4339291 h 6858000"/>
              <a:gd name="connsiteX96" fmla="*/ 7703741 w 12192000"/>
              <a:gd name="connsiteY96" fmla="*/ 4374405 h 6858000"/>
              <a:gd name="connsiteX97" fmla="*/ 7721298 w 12192000"/>
              <a:gd name="connsiteY97" fmla="*/ 4409519 h 6858000"/>
              <a:gd name="connsiteX98" fmla="*/ 7735344 w 12192000"/>
              <a:gd name="connsiteY98" fmla="*/ 4443462 h 6858000"/>
              <a:gd name="connsiteX99" fmla="*/ 7744708 w 12192000"/>
              <a:gd name="connsiteY99" fmla="*/ 4479746 h 6858000"/>
              <a:gd name="connsiteX100" fmla="*/ 7749389 w 12192000"/>
              <a:gd name="connsiteY100" fmla="*/ 4516030 h 6858000"/>
              <a:gd name="connsiteX101" fmla="*/ 7749389 w 12192000"/>
              <a:gd name="connsiteY101" fmla="*/ 4554655 h 6858000"/>
              <a:gd name="connsiteX102" fmla="*/ 7747048 w 12192000"/>
              <a:gd name="connsiteY102" fmla="*/ 4594451 h 6858000"/>
              <a:gd name="connsiteX103" fmla="*/ 7742367 w 12192000"/>
              <a:gd name="connsiteY103" fmla="*/ 4634247 h 6858000"/>
              <a:gd name="connsiteX104" fmla="*/ 7736514 w 12192000"/>
              <a:gd name="connsiteY104" fmla="*/ 4674042 h 6858000"/>
              <a:gd name="connsiteX105" fmla="*/ 7731832 w 12192000"/>
              <a:gd name="connsiteY105" fmla="*/ 4713838 h 6858000"/>
              <a:gd name="connsiteX106" fmla="*/ 7728321 w 12192000"/>
              <a:gd name="connsiteY106" fmla="*/ 4753633 h 6858000"/>
              <a:gd name="connsiteX107" fmla="*/ 7729492 w 12192000"/>
              <a:gd name="connsiteY107" fmla="*/ 4791088 h 6858000"/>
              <a:gd name="connsiteX108" fmla="*/ 7734173 w 12192000"/>
              <a:gd name="connsiteY108" fmla="*/ 4827372 h 6858000"/>
              <a:gd name="connsiteX109" fmla="*/ 7744708 w 12192000"/>
              <a:gd name="connsiteY109" fmla="*/ 4862486 h 6858000"/>
              <a:gd name="connsiteX110" fmla="*/ 7759923 w 12192000"/>
              <a:gd name="connsiteY110" fmla="*/ 4891747 h 6858000"/>
              <a:gd name="connsiteX111" fmla="*/ 7779821 w 12192000"/>
              <a:gd name="connsiteY111" fmla="*/ 4919838 h 6858000"/>
              <a:gd name="connsiteX112" fmla="*/ 7803230 w 12192000"/>
              <a:gd name="connsiteY112" fmla="*/ 4944418 h 6858000"/>
              <a:gd name="connsiteX113" fmla="*/ 7830151 w 12192000"/>
              <a:gd name="connsiteY113" fmla="*/ 4968998 h 6858000"/>
              <a:gd name="connsiteX114" fmla="*/ 7858242 w 12192000"/>
              <a:gd name="connsiteY114" fmla="*/ 4991236 h 6858000"/>
              <a:gd name="connsiteX115" fmla="*/ 7887503 w 12192000"/>
              <a:gd name="connsiteY115" fmla="*/ 5013475 h 6858000"/>
              <a:gd name="connsiteX116" fmla="*/ 7916765 w 12192000"/>
              <a:gd name="connsiteY116" fmla="*/ 5035714 h 6858000"/>
              <a:gd name="connsiteX117" fmla="*/ 7946026 w 12192000"/>
              <a:gd name="connsiteY117" fmla="*/ 5057952 h 6858000"/>
              <a:gd name="connsiteX118" fmla="*/ 7972947 w 12192000"/>
              <a:gd name="connsiteY118" fmla="*/ 5081362 h 6858000"/>
              <a:gd name="connsiteX119" fmla="*/ 7996356 w 12192000"/>
              <a:gd name="connsiteY119" fmla="*/ 5108282 h 6858000"/>
              <a:gd name="connsiteX120" fmla="*/ 8017424 w 12192000"/>
              <a:gd name="connsiteY120" fmla="*/ 5134032 h 6858000"/>
              <a:gd name="connsiteX121" fmla="*/ 8033811 w 12192000"/>
              <a:gd name="connsiteY121" fmla="*/ 5163294 h 6858000"/>
              <a:gd name="connsiteX122" fmla="*/ 8047856 w 12192000"/>
              <a:gd name="connsiteY122" fmla="*/ 5194896 h 6858000"/>
              <a:gd name="connsiteX123" fmla="*/ 8059561 w 12192000"/>
              <a:gd name="connsiteY123" fmla="*/ 5228839 h 6858000"/>
              <a:gd name="connsiteX124" fmla="*/ 8070095 w 12192000"/>
              <a:gd name="connsiteY124" fmla="*/ 5263953 h 6858000"/>
              <a:gd name="connsiteX125" fmla="*/ 8079459 w 12192000"/>
              <a:gd name="connsiteY125" fmla="*/ 5299067 h 6858000"/>
              <a:gd name="connsiteX126" fmla="*/ 8088822 w 12192000"/>
              <a:gd name="connsiteY126" fmla="*/ 5335351 h 6858000"/>
              <a:gd name="connsiteX127" fmla="*/ 8099356 w 12192000"/>
              <a:gd name="connsiteY127" fmla="*/ 5369294 h 6858000"/>
              <a:gd name="connsiteX128" fmla="*/ 8111061 w 12192000"/>
              <a:gd name="connsiteY128" fmla="*/ 5403238 h 6858000"/>
              <a:gd name="connsiteX129" fmla="*/ 8125106 w 12192000"/>
              <a:gd name="connsiteY129" fmla="*/ 5434840 h 6858000"/>
              <a:gd name="connsiteX130" fmla="*/ 8142663 w 12192000"/>
              <a:gd name="connsiteY130" fmla="*/ 5462931 h 6858000"/>
              <a:gd name="connsiteX131" fmla="*/ 8163732 w 12192000"/>
              <a:gd name="connsiteY131" fmla="*/ 5488681 h 6858000"/>
              <a:gd name="connsiteX132" fmla="*/ 8189482 w 12192000"/>
              <a:gd name="connsiteY132" fmla="*/ 5509749 h 6858000"/>
              <a:gd name="connsiteX133" fmla="*/ 8217573 w 12192000"/>
              <a:gd name="connsiteY133" fmla="*/ 5527306 h 6858000"/>
              <a:gd name="connsiteX134" fmla="*/ 8249175 w 12192000"/>
              <a:gd name="connsiteY134" fmla="*/ 5541352 h 6858000"/>
              <a:gd name="connsiteX135" fmla="*/ 8283118 w 12192000"/>
              <a:gd name="connsiteY135" fmla="*/ 5553056 h 6858000"/>
              <a:gd name="connsiteX136" fmla="*/ 8317062 w 12192000"/>
              <a:gd name="connsiteY136" fmla="*/ 5563590 h 6858000"/>
              <a:gd name="connsiteX137" fmla="*/ 8353346 w 12192000"/>
              <a:gd name="connsiteY137" fmla="*/ 5572954 h 6858000"/>
              <a:gd name="connsiteX138" fmla="*/ 8388459 w 12192000"/>
              <a:gd name="connsiteY138" fmla="*/ 5582318 h 6858000"/>
              <a:gd name="connsiteX139" fmla="*/ 8423573 w 12192000"/>
              <a:gd name="connsiteY139" fmla="*/ 5592852 h 6858000"/>
              <a:gd name="connsiteX140" fmla="*/ 8457516 w 12192000"/>
              <a:gd name="connsiteY140" fmla="*/ 5604556 h 6858000"/>
              <a:gd name="connsiteX141" fmla="*/ 8489119 w 12192000"/>
              <a:gd name="connsiteY141" fmla="*/ 5618602 h 6858000"/>
              <a:gd name="connsiteX142" fmla="*/ 8518380 w 12192000"/>
              <a:gd name="connsiteY142" fmla="*/ 5634988 h 6858000"/>
              <a:gd name="connsiteX143" fmla="*/ 8544130 w 12192000"/>
              <a:gd name="connsiteY143" fmla="*/ 5656057 h 6858000"/>
              <a:gd name="connsiteX144" fmla="*/ 8571051 w 12192000"/>
              <a:gd name="connsiteY144" fmla="*/ 5679466 h 6858000"/>
              <a:gd name="connsiteX145" fmla="*/ 8594460 w 12192000"/>
              <a:gd name="connsiteY145" fmla="*/ 5706386 h 6858000"/>
              <a:gd name="connsiteX146" fmla="*/ 8616699 w 12192000"/>
              <a:gd name="connsiteY146" fmla="*/ 5734477 h 6858000"/>
              <a:gd name="connsiteX147" fmla="*/ 8638937 w 12192000"/>
              <a:gd name="connsiteY147" fmla="*/ 5763739 h 6858000"/>
              <a:gd name="connsiteX148" fmla="*/ 8661176 w 12192000"/>
              <a:gd name="connsiteY148" fmla="*/ 5793000 h 6858000"/>
              <a:gd name="connsiteX149" fmla="*/ 8683415 w 12192000"/>
              <a:gd name="connsiteY149" fmla="*/ 5821091 h 6858000"/>
              <a:gd name="connsiteX150" fmla="*/ 8707994 w 12192000"/>
              <a:gd name="connsiteY150" fmla="*/ 5848012 h 6858000"/>
              <a:gd name="connsiteX151" fmla="*/ 8732574 w 12192000"/>
              <a:gd name="connsiteY151" fmla="*/ 5871421 h 6858000"/>
              <a:gd name="connsiteX152" fmla="*/ 8760665 w 12192000"/>
              <a:gd name="connsiteY152" fmla="*/ 5891319 h 6858000"/>
              <a:gd name="connsiteX153" fmla="*/ 8789926 w 12192000"/>
              <a:gd name="connsiteY153" fmla="*/ 5906535 h 6858000"/>
              <a:gd name="connsiteX154" fmla="*/ 8825040 w 12192000"/>
              <a:gd name="connsiteY154" fmla="*/ 5917069 h 6858000"/>
              <a:gd name="connsiteX155" fmla="*/ 8861324 w 12192000"/>
              <a:gd name="connsiteY155" fmla="*/ 5921751 h 6858000"/>
              <a:gd name="connsiteX156" fmla="*/ 8898779 w 12192000"/>
              <a:gd name="connsiteY156" fmla="*/ 5922921 h 6858000"/>
              <a:gd name="connsiteX157" fmla="*/ 8938575 w 12192000"/>
              <a:gd name="connsiteY157" fmla="*/ 5919410 h 6858000"/>
              <a:gd name="connsiteX158" fmla="*/ 8978370 w 12192000"/>
              <a:gd name="connsiteY158" fmla="*/ 5914728 h 6858000"/>
              <a:gd name="connsiteX159" fmla="*/ 9018166 w 12192000"/>
              <a:gd name="connsiteY159" fmla="*/ 5908876 h 6858000"/>
              <a:gd name="connsiteX160" fmla="*/ 9057961 w 12192000"/>
              <a:gd name="connsiteY160" fmla="*/ 5904194 h 6858000"/>
              <a:gd name="connsiteX161" fmla="*/ 9097757 w 12192000"/>
              <a:gd name="connsiteY161" fmla="*/ 5901853 h 6858000"/>
              <a:gd name="connsiteX162" fmla="*/ 9136382 w 12192000"/>
              <a:gd name="connsiteY162" fmla="*/ 5901853 h 6858000"/>
              <a:gd name="connsiteX163" fmla="*/ 9172666 w 12192000"/>
              <a:gd name="connsiteY163" fmla="*/ 5906535 h 6858000"/>
              <a:gd name="connsiteX164" fmla="*/ 9208950 w 12192000"/>
              <a:gd name="connsiteY164" fmla="*/ 5915898 h 6858000"/>
              <a:gd name="connsiteX165" fmla="*/ 9244064 w 12192000"/>
              <a:gd name="connsiteY165" fmla="*/ 5929944 h 6858000"/>
              <a:gd name="connsiteX166" fmla="*/ 9279178 w 12192000"/>
              <a:gd name="connsiteY166" fmla="*/ 5948671 h 6858000"/>
              <a:gd name="connsiteX167" fmla="*/ 9314292 w 12192000"/>
              <a:gd name="connsiteY167" fmla="*/ 5967398 h 6858000"/>
              <a:gd name="connsiteX168" fmla="*/ 9349405 w 12192000"/>
              <a:gd name="connsiteY168" fmla="*/ 5988467 h 6858000"/>
              <a:gd name="connsiteX169" fmla="*/ 9383349 w 12192000"/>
              <a:gd name="connsiteY169" fmla="*/ 6008364 h 6858000"/>
              <a:gd name="connsiteX170" fmla="*/ 9419633 w 12192000"/>
              <a:gd name="connsiteY170" fmla="*/ 6025921 h 6858000"/>
              <a:gd name="connsiteX171" fmla="*/ 9454747 w 12192000"/>
              <a:gd name="connsiteY171" fmla="*/ 6039967 h 6858000"/>
              <a:gd name="connsiteX172" fmla="*/ 9491031 w 12192000"/>
              <a:gd name="connsiteY172" fmla="*/ 6049331 h 6858000"/>
              <a:gd name="connsiteX173" fmla="*/ 9528486 w 12192000"/>
              <a:gd name="connsiteY173" fmla="*/ 6052842 h 6858000"/>
              <a:gd name="connsiteX174" fmla="*/ 9565940 w 12192000"/>
              <a:gd name="connsiteY174" fmla="*/ 6049331 h 6858000"/>
              <a:gd name="connsiteX175" fmla="*/ 9602224 w 12192000"/>
              <a:gd name="connsiteY175" fmla="*/ 6039967 h 6858000"/>
              <a:gd name="connsiteX176" fmla="*/ 9637338 w 12192000"/>
              <a:gd name="connsiteY176" fmla="*/ 6025921 h 6858000"/>
              <a:gd name="connsiteX177" fmla="*/ 9673622 w 12192000"/>
              <a:gd name="connsiteY177" fmla="*/ 6008364 h 6858000"/>
              <a:gd name="connsiteX178" fmla="*/ 9707566 w 12192000"/>
              <a:gd name="connsiteY178" fmla="*/ 5988467 h 6858000"/>
              <a:gd name="connsiteX179" fmla="*/ 9742679 w 12192000"/>
              <a:gd name="connsiteY179" fmla="*/ 5967398 h 6858000"/>
              <a:gd name="connsiteX180" fmla="*/ 9777793 w 12192000"/>
              <a:gd name="connsiteY180" fmla="*/ 5948671 h 6858000"/>
              <a:gd name="connsiteX181" fmla="*/ 9812907 w 12192000"/>
              <a:gd name="connsiteY181" fmla="*/ 5929944 h 6858000"/>
              <a:gd name="connsiteX182" fmla="*/ 9846850 w 12192000"/>
              <a:gd name="connsiteY182" fmla="*/ 5915898 h 6858000"/>
              <a:gd name="connsiteX183" fmla="*/ 9884305 w 12192000"/>
              <a:gd name="connsiteY183" fmla="*/ 5906535 h 6858000"/>
              <a:gd name="connsiteX184" fmla="*/ 9920589 w 12192000"/>
              <a:gd name="connsiteY184" fmla="*/ 5901853 h 6858000"/>
              <a:gd name="connsiteX185" fmla="*/ 9959214 w 12192000"/>
              <a:gd name="connsiteY185" fmla="*/ 5901853 h 6858000"/>
              <a:gd name="connsiteX186" fmla="*/ 9999010 w 12192000"/>
              <a:gd name="connsiteY186" fmla="*/ 5904194 h 6858000"/>
              <a:gd name="connsiteX187" fmla="*/ 10038805 w 12192000"/>
              <a:gd name="connsiteY187" fmla="*/ 5908876 h 6858000"/>
              <a:gd name="connsiteX188" fmla="*/ 10078601 w 12192000"/>
              <a:gd name="connsiteY188" fmla="*/ 5914728 h 6858000"/>
              <a:gd name="connsiteX189" fmla="*/ 10118396 w 12192000"/>
              <a:gd name="connsiteY189" fmla="*/ 5919410 h 6858000"/>
              <a:gd name="connsiteX190" fmla="*/ 10158192 w 12192000"/>
              <a:gd name="connsiteY190" fmla="*/ 5922921 h 6858000"/>
              <a:gd name="connsiteX191" fmla="*/ 10195647 w 12192000"/>
              <a:gd name="connsiteY191" fmla="*/ 5921751 h 6858000"/>
              <a:gd name="connsiteX192" fmla="*/ 10231931 w 12192000"/>
              <a:gd name="connsiteY192" fmla="*/ 5917069 h 6858000"/>
              <a:gd name="connsiteX193" fmla="*/ 10267044 w 12192000"/>
              <a:gd name="connsiteY193" fmla="*/ 5906535 h 6858000"/>
              <a:gd name="connsiteX194" fmla="*/ 10296306 w 12192000"/>
              <a:gd name="connsiteY194" fmla="*/ 5891319 h 6858000"/>
              <a:gd name="connsiteX195" fmla="*/ 10324397 w 12192000"/>
              <a:gd name="connsiteY195" fmla="*/ 5871421 h 6858000"/>
              <a:gd name="connsiteX196" fmla="*/ 10348977 w 12192000"/>
              <a:gd name="connsiteY196" fmla="*/ 5848012 h 6858000"/>
              <a:gd name="connsiteX197" fmla="*/ 10373556 w 12192000"/>
              <a:gd name="connsiteY197" fmla="*/ 5821091 h 6858000"/>
              <a:gd name="connsiteX198" fmla="*/ 10395795 w 12192000"/>
              <a:gd name="connsiteY198" fmla="*/ 5793000 h 6858000"/>
              <a:gd name="connsiteX199" fmla="*/ 10418034 w 12192000"/>
              <a:gd name="connsiteY199" fmla="*/ 5763739 h 6858000"/>
              <a:gd name="connsiteX200" fmla="*/ 10440272 w 12192000"/>
              <a:gd name="connsiteY200" fmla="*/ 5734477 h 6858000"/>
              <a:gd name="connsiteX201" fmla="*/ 10462511 w 12192000"/>
              <a:gd name="connsiteY201" fmla="*/ 5706386 h 6858000"/>
              <a:gd name="connsiteX202" fmla="*/ 10485920 w 12192000"/>
              <a:gd name="connsiteY202" fmla="*/ 5679466 h 6858000"/>
              <a:gd name="connsiteX203" fmla="*/ 10512841 w 12192000"/>
              <a:gd name="connsiteY203" fmla="*/ 5656057 h 6858000"/>
              <a:gd name="connsiteX204" fmla="*/ 10538591 w 12192000"/>
              <a:gd name="connsiteY204" fmla="*/ 5634988 h 6858000"/>
              <a:gd name="connsiteX205" fmla="*/ 10567852 w 12192000"/>
              <a:gd name="connsiteY205" fmla="*/ 5618602 h 6858000"/>
              <a:gd name="connsiteX206" fmla="*/ 10599455 w 12192000"/>
              <a:gd name="connsiteY206" fmla="*/ 5604556 h 6858000"/>
              <a:gd name="connsiteX207" fmla="*/ 10633398 w 12192000"/>
              <a:gd name="connsiteY207" fmla="*/ 5592852 h 6858000"/>
              <a:gd name="connsiteX208" fmla="*/ 10668512 w 12192000"/>
              <a:gd name="connsiteY208" fmla="*/ 5582318 h 6858000"/>
              <a:gd name="connsiteX209" fmla="*/ 10703626 w 12192000"/>
              <a:gd name="connsiteY209" fmla="*/ 5572954 h 6858000"/>
              <a:gd name="connsiteX210" fmla="*/ 10739910 w 12192000"/>
              <a:gd name="connsiteY210" fmla="*/ 5563590 h 6858000"/>
              <a:gd name="connsiteX211" fmla="*/ 10773853 w 12192000"/>
              <a:gd name="connsiteY211" fmla="*/ 5553056 h 6858000"/>
              <a:gd name="connsiteX212" fmla="*/ 10807796 w 12192000"/>
              <a:gd name="connsiteY212" fmla="*/ 5541352 h 6858000"/>
              <a:gd name="connsiteX213" fmla="*/ 10839399 w 12192000"/>
              <a:gd name="connsiteY213" fmla="*/ 5527306 h 6858000"/>
              <a:gd name="connsiteX214" fmla="*/ 10867490 w 12192000"/>
              <a:gd name="connsiteY214" fmla="*/ 5509749 h 6858000"/>
              <a:gd name="connsiteX215" fmla="*/ 10893240 w 12192000"/>
              <a:gd name="connsiteY215" fmla="*/ 5488681 h 6858000"/>
              <a:gd name="connsiteX216" fmla="*/ 10914308 w 12192000"/>
              <a:gd name="connsiteY216" fmla="*/ 5462931 h 6858000"/>
              <a:gd name="connsiteX217" fmla="*/ 10931865 w 12192000"/>
              <a:gd name="connsiteY217" fmla="*/ 5434840 h 6858000"/>
              <a:gd name="connsiteX218" fmla="*/ 10945910 w 12192000"/>
              <a:gd name="connsiteY218" fmla="*/ 5403238 h 6858000"/>
              <a:gd name="connsiteX219" fmla="*/ 10957615 w 12192000"/>
              <a:gd name="connsiteY219" fmla="*/ 5369294 h 6858000"/>
              <a:gd name="connsiteX220" fmla="*/ 10968149 w 12192000"/>
              <a:gd name="connsiteY220" fmla="*/ 5335351 h 6858000"/>
              <a:gd name="connsiteX221" fmla="*/ 10977513 w 12192000"/>
              <a:gd name="connsiteY221" fmla="*/ 5299067 h 6858000"/>
              <a:gd name="connsiteX222" fmla="*/ 10986876 w 12192000"/>
              <a:gd name="connsiteY222" fmla="*/ 5263953 h 6858000"/>
              <a:gd name="connsiteX223" fmla="*/ 10997410 w 12192000"/>
              <a:gd name="connsiteY223" fmla="*/ 5228839 h 6858000"/>
              <a:gd name="connsiteX224" fmla="*/ 11009115 w 12192000"/>
              <a:gd name="connsiteY224" fmla="*/ 5194896 h 6858000"/>
              <a:gd name="connsiteX225" fmla="*/ 11023160 w 12192000"/>
              <a:gd name="connsiteY225" fmla="*/ 5163294 h 6858000"/>
              <a:gd name="connsiteX226" fmla="*/ 11039547 w 12192000"/>
              <a:gd name="connsiteY226" fmla="*/ 5134032 h 6858000"/>
              <a:gd name="connsiteX227" fmla="*/ 11060615 w 12192000"/>
              <a:gd name="connsiteY227" fmla="*/ 5108282 h 6858000"/>
              <a:gd name="connsiteX228" fmla="*/ 11084024 w 12192000"/>
              <a:gd name="connsiteY228" fmla="*/ 5081362 h 6858000"/>
              <a:gd name="connsiteX229" fmla="*/ 11110945 w 12192000"/>
              <a:gd name="connsiteY229" fmla="*/ 5057952 h 6858000"/>
              <a:gd name="connsiteX230" fmla="*/ 11139036 w 12192000"/>
              <a:gd name="connsiteY230" fmla="*/ 5035714 h 6858000"/>
              <a:gd name="connsiteX231" fmla="*/ 11169468 w 12192000"/>
              <a:gd name="connsiteY231" fmla="*/ 5013475 h 6858000"/>
              <a:gd name="connsiteX232" fmla="*/ 11198729 w 12192000"/>
              <a:gd name="connsiteY232" fmla="*/ 4991236 h 6858000"/>
              <a:gd name="connsiteX233" fmla="*/ 11226820 w 12192000"/>
              <a:gd name="connsiteY233" fmla="*/ 4968998 h 6858000"/>
              <a:gd name="connsiteX234" fmla="*/ 11253741 w 12192000"/>
              <a:gd name="connsiteY234" fmla="*/ 4944418 h 6858000"/>
              <a:gd name="connsiteX235" fmla="*/ 11277150 w 12192000"/>
              <a:gd name="connsiteY235" fmla="*/ 4919838 h 6858000"/>
              <a:gd name="connsiteX236" fmla="*/ 11297048 w 12192000"/>
              <a:gd name="connsiteY236" fmla="*/ 4891747 h 6858000"/>
              <a:gd name="connsiteX237" fmla="*/ 11312264 w 12192000"/>
              <a:gd name="connsiteY237" fmla="*/ 4862486 h 6858000"/>
              <a:gd name="connsiteX238" fmla="*/ 11322798 w 12192000"/>
              <a:gd name="connsiteY238" fmla="*/ 4827372 h 6858000"/>
              <a:gd name="connsiteX239" fmla="*/ 11327480 w 12192000"/>
              <a:gd name="connsiteY239" fmla="*/ 4791088 h 6858000"/>
              <a:gd name="connsiteX240" fmla="*/ 11328650 w 12192000"/>
              <a:gd name="connsiteY240" fmla="*/ 4753633 h 6858000"/>
              <a:gd name="connsiteX241" fmla="*/ 11325139 w 12192000"/>
              <a:gd name="connsiteY241" fmla="*/ 4713838 h 6858000"/>
              <a:gd name="connsiteX242" fmla="*/ 11320457 w 12192000"/>
              <a:gd name="connsiteY242" fmla="*/ 4674042 h 6858000"/>
              <a:gd name="connsiteX243" fmla="*/ 11314605 w 12192000"/>
              <a:gd name="connsiteY243" fmla="*/ 4634247 h 6858000"/>
              <a:gd name="connsiteX244" fmla="*/ 11309923 w 12192000"/>
              <a:gd name="connsiteY244" fmla="*/ 4594451 h 6858000"/>
              <a:gd name="connsiteX245" fmla="*/ 11307582 w 12192000"/>
              <a:gd name="connsiteY245" fmla="*/ 4554655 h 6858000"/>
              <a:gd name="connsiteX246" fmla="*/ 11307582 w 12192000"/>
              <a:gd name="connsiteY246" fmla="*/ 4516030 h 6858000"/>
              <a:gd name="connsiteX247" fmla="*/ 11312264 w 12192000"/>
              <a:gd name="connsiteY247" fmla="*/ 4479746 h 6858000"/>
              <a:gd name="connsiteX248" fmla="*/ 11321628 w 12192000"/>
              <a:gd name="connsiteY248" fmla="*/ 4443462 h 6858000"/>
              <a:gd name="connsiteX249" fmla="*/ 11335673 w 12192000"/>
              <a:gd name="connsiteY249" fmla="*/ 4409519 h 6858000"/>
              <a:gd name="connsiteX250" fmla="*/ 11354400 w 12192000"/>
              <a:gd name="connsiteY250" fmla="*/ 4374405 h 6858000"/>
              <a:gd name="connsiteX251" fmla="*/ 11373128 w 12192000"/>
              <a:gd name="connsiteY251" fmla="*/ 4339291 h 6858000"/>
              <a:gd name="connsiteX252" fmla="*/ 11394196 w 12192000"/>
              <a:gd name="connsiteY252" fmla="*/ 4304177 h 6858000"/>
              <a:gd name="connsiteX253" fmla="*/ 11414094 w 12192000"/>
              <a:gd name="connsiteY253" fmla="*/ 4270234 h 6858000"/>
              <a:gd name="connsiteX254" fmla="*/ 11431650 w 12192000"/>
              <a:gd name="connsiteY254" fmla="*/ 4233950 h 6858000"/>
              <a:gd name="connsiteX255" fmla="*/ 11445696 w 12192000"/>
              <a:gd name="connsiteY255" fmla="*/ 4198836 h 6858000"/>
              <a:gd name="connsiteX256" fmla="*/ 11455060 w 12192000"/>
              <a:gd name="connsiteY256" fmla="*/ 4162552 h 6858000"/>
              <a:gd name="connsiteX257" fmla="*/ 11458571 w 12192000"/>
              <a:gd name="connsiteY257" fmla="*/ 4125097 h 6858000"/>
              <a:gd name="connsiteX258" fmla="*/ 11455060 w 12192000"/>
              <a:gd name="connsiteY258" fmla="*/ 4087643 h 6858000"/>
              <a:gd name="connsiteX259" fmla="*/ 11445696 w 12192000"/>
              <a:gd name="connsiteY259" fmla="*/ 4051358 h 6858000"/>
              <a:gd name="connsiteX260" fmla="*/ 11431650 w 12192000"/>
              <a:gd name="connsiteY260" fmla="*/ 4016245 h 6858000"/>
              <a:gd name="connsiteX261" fmla="*/ 11414094 w 12192000"/>
              <a:gd name="connsiteY261" fmla="*/ 3979961 h 6858000"/>
              <a:gd name="connsiteX262" fmla="*/ 11394196 w 12192000"/>
              <a:gd name="connsiteY262" fmla="*/ 3946017 h 6858000"/>
              <a:gd name="connsiteX263" fmla="*/ 11373128 w 12192000"/>
              <a:gd name="connsiteY263" fmla="*/ 3910903 h 6858000"/>
              <a:gd name="connsiteX264" fmla="*/ 11354400 w 12192000"/>
              <a:gd name="connsiteY264" fmla="*/ 3875790 h 6858000"/>
              <a:gd name="connsiteX265" fmla="*/ 11335673 w 12192000"/>
              <a:gd name="connsiteY265" fmla="*/ 3840676 h 6858000"/>
              <a:gd name="connsiteX266" fmla="*/ 11321628 w 12192000"/>
              <a:gd name="connsiteY266" fmla="*/ 3806733 h 6858000"/>
              <a:gd name="connsiteX267" fmla="*/ 11312264 w 12192000"/>
              <a:gd name="connsiteY267" fmla="*/ 3770449 h 6858000"/>
              <a:gd name="connsiteX268" fmla="*/ 11307582 w 12192000"/>
              <a:gd name="connsiteY268" fmla="*/ 3734164 h 6858000"/>
              <a:gd name="connsiteX269" fmla="*/ 11307582 w 12192000"/>
              <a:gd name="connsiteY269" fmla="*/ 3695539 h 6858000"/>
              <a:gd name="connsiteX270" fmla="*/ 11309923 w 12192000"/>
              <a:gd name="connsiteY270" fmla="*/ 3655744 h 6858000"/>
              <a:gd name="connsiteX271" fmla="*/ 11314605 w 12192000"/>
              <a:gd name="connsiteY271" fmla="*/ 3615948 h 6858000"/>
              <a:gd name="connsiteX272" fmla="*/ 11320457 w 12192000"/>
              <a:gd name="connsiteY272" fmla="*/ 3576152 h 6858000"/>
              <a:gd name="connsiteX273" fmla="*/ 11325139 w 12192000"/>
              <a:gd name="connsiteY273" fmla="*/ 3536357 h 6858000"/>
              <a:gd name="connsiteX274" fmla="*/ 11328650 w 12192000"/>
              <a:gd name="connsiteY274" fmla="*/ 3496561 h 6858000"/>
              <a:gd name="connsiteX275" fmla="*/ 11327480 w 12192000"/>
              <a:gd name="connsiteY275" fmla="*/ 3459107 h 6858000"/>
              <a:gd name="connsiteX276" fmla="*/ 11322798 w 12192000"/>
              <a:gd name="connsiteY276" fmla="*/ 3422822 h 6858000"/>
              <a:gd name="connsiteX277" fmla="*/ 11312264 w 12192000"/>
              <a:gd name="connsiteY277" fmla="*/ 3387709 h 6858000"/>
              <a:gd name="connsiteX278" fmla="*/ 11297048 w 12192000"/>
              <a:gd name="connsiteY278" fmla="*/ 3358447 h 6858000"/>
              <a:gd name="connsiteX279" fmla="*/ 11277150 w 12192000"/>
              <a:gd name="connsiteY279" fmla="*/ 3330356 h 6858000"/>
              <a:gd name="connsiteX280" fmla="*/ 11253741 w 12192000"/>
              <a:gd name="connsiteY280" fmla="*/ 3305777 h 6858000"/>
              <a:gd name="connsiteX281" fmla="*/ 11226820 w 12192000"/>
              <a:gd name="connsiteY281" fmla="*/ 3281197 h 6858000"/>
              <a:gd name="connsiteX282" fmla="*/ 11198729 w 12192000"/>
              <a:gd name="connsiteY282" fmla="*/ 3258958 h 6858000"/>
              <a:gd name="connsiteX283" fmla="*/ 11169468 w 12192000"/>
              <a:gd name="connsiteY283" fmla="*/ 3236720 h 6858000"/>
              <a:gd name="connsiteX284" fmla="*/ 11139036 w 12192000"/>
              <a:gd name="connsiteY284" fmla="*/ 3214481 h 6858000"/>
              <a:gd name="connsiteX285" fmla="*/ 11110945 w 12192000"/>
              <a:gd name="connsiteY285" fmla="*/ 3192242 h 6858000"/>
              <a:gd name="connsiteX286" fmla="*/ 11084024 w 12192000"/>
              <a:gd name="connsiteY286" fmla="*/ 3168833 h 6858000"/>
              <a:gd name="connsiteX287" fmla="*/ 11060615 w 12192000"/>
              <a:gd name="connsiteY287" fmla="*/ 3141913 h 6858000"/>
              <a:gd name="connsiteX288" fmla="*/ 11039547 w 12192000"/>
              <a:gd name="connsiteY288" fmla="*/ 3116162 h 6858000"/>
              <a:gd name="connsiteX289" fmla="*/ 11023160 w 12192000"/>
              <a:gd name="connsiteY289" fmla="*/ 3086901 h 6858000"/>
              <a:gd name="connsiteX290" fmla="*/ 11009115 w 12192000"/>
              <a:gd name="connsiteY290" fmla="*/ 3055299 h 6858000"/>
              <a:gd name="connsiteX291" fmla="*/ 10997410 w 12192000"/>
              <a:gd name="connsiteY291" fmla="*/ 3021355 h 6858000"/>
              <a:gd name="connsiteX292" fmla="*/ 10986876 w 12192000"/>
              <a:gd name="connsiteY292" fmla="*/ 2986242 h 6858000"/>
              <a:gd name="connsiteX293" fmla="*/ 10977513 w 12192000"/>
              <a:gd name="connsiteY293" fmla="*/ 2951128 h 6858000"/>
              <a:gd name="connsiteX294" fmla="*/ 10968149 w 12192000"/>
              <a:gd name="connsiteY294" fmla="*/ 2914844 h 6858000"/>
              <a:gd name="connsiteX295" fmla="*/ 10957615 w 12192000"/>
              <a:gd name="connsiteY295" fmla="*/ 2880900 h 6858000"/>
              <a:gd name="connsiteX296" fmla="*/ 10945910 w 12192000"/>
              <a:gd name="connsiteY296" fmla="*/ 2846957 h 6858000"/>
              <a:gd name="connsiteX297" fmla="*/ 10931865 w 12192000"/>
              <a:gd name="connsiteY297" fmla="*/ 2815355 h 6858000"/>
              <a:gd name="connsiteX298" fmla="*/ 10914308 w 12192000"/>
              <a:gd name="connsiteY298" fmla="*/ 2787264 h 6858000"/>
              <a:gd name="connsiteX299" fmla="*/ 10893240 w 12192000"/>
              <a:gd name="connsiteY299" fmla="*/ 2761514 h 6858000"/>
              <a:gd name="connsiteX300" fmla="*/ 10867490 w 12192000"/>
              <a:gd name="connsiteY300" fmla="*/ 2740445 h 6858000"/>
              <a:gd name="connsiteX301" fmla="*/ 10839399 w 12192000"/>
              <a:gd name="connsiteY301" fmla="*/ 2722888 h 6858000"/>
              <a:gd name="connsiteX302" fmla="*/ 10807796 w 12192000"/>
              <a:gd name="connsiteY302" fmla="*/ 2708843 h 6858000"/>
              <a:gd name="connsiteX303" fmla="*/ 10773853 w 12192000"/>
              <a:gd name="connsiteY303" fmla="*/ 2697138 h 6858000"/>
              <a:gd name="connsiteX304" fmla="*/ 10739910 w 12192000"/>
              <a:gd name="connsiteY304" fmla="*/ 2686604 h 6858000"/>
              <a:gd name="connsiteX305" fmla="*/ 10703626 w 12192000"/>
              <a:gd name="connsiteY305" fmla="*/ 2677241 h 6858000"/>
              <a:gd name="connsiteX306" fmla="*/ 10668512 w 12192000"/>
              <a:gd name="connsiteY306" fmla="*/ 2667877 h 6858000"/>
              <a:gd name="connsiteX307" fmla="*/ 10633398 w 12192000"/>
              <a:gd name="connsiteY307" fmla="*/ 2657343 h 6858000"/>
              <a:gd name="connsiteX308" fmla="*/ 10599455 w 12192000"/>
              <a:gd name="connsiteY308" fmla="*/ 2645638 h 6858000"/>
              <a:gd name="connsiteX309" fmla="*/ 10567852 w 12192000"/>
              <a:gd name="connsiteY309" fmla="*/ 2631593 h 6858000"/>
              <a:gd name="connsiteX310" fmla="*/ 10538591 w 12192000"/>
              <a:gd name="connsiteY310" fmla="*/ 2615206 h 6858000"/>
              <a:gd name="connsiteX311" fmla="*/ 10512841 w 12192000"/>
              <a:gd name="connsiteY311" fmla="*/ 2594138 h 6858000"/>
              <a:gd name="connsiteX312" fmla="*/ 10485920 w 12192000"/>
              <a:gd name="connsiteY312" fmla="*/ 2570729 h 6858000"/>
              <a:gd name="connsiteX313" fmla="*/ 10462511 w 12192000"/>
              <a:gd name="connsiteY313" fmla="*/ 2543808 h 6858000"/>
              <a:gd name="connsiteX314" fmla="*/ 10440272 w 12192000"/>
              <a:gd name="connsiteY314" fmla="*/ 2515717 h 6858000"/>
              <a:gd name="connsiteX315" fmla="*/ 10418034 w 12192000"/>
              <a:gd name="connsiteY315" fmla="*/ 2486456 h 6858000"/>
              <a:gd name="connsiteX316" fmla="*/ 10395795 w 12192000"/>
              <a:gd name="connsiteY316" fmla="*/ 2457194 h 6858000"/>
              <a:gd name="connsiteX317" fmla="*/ 10373556 w 12192000"/>
              <a:gd name="connsiteY317" fmla="*/ 2429103 h 6858000"/>
              <a:gd name="connsiteX318" fmla="*/ 10348977 w 12192000"/>
              <a:gd name="connsiteY318" fmla="*/ 2402183 h 6858000"/>
              <a:gd name="connsiteX319" fmla="*/ 10324397 w 12192000"/>
              <a:gd name="connsiteY319" fmla="*/ 2378774 h 6858000"/>
              <a:gd name="connsiteX320" fmla="*/ 10296306 w 12192000"/>
              <a:gd name="connsiteY320" fmla="*/ 2358876 h 6858000"/>
              <a:gd name="connsiteX321" fmla="*/ 10267044 w 12192000"/>
              <a:gd name="connsiteY321" fmla="*/ 2343660 h 6858000"/>
              <a:gd name="connsiteX322" fmla="*/ 10231931 w 12192000"/>
              <a:gd name="connsiteY322" fmla="*/ 2333126 h 6858000"/>
              <a:gd name="connsiteX323" fmla="*/ 10195647 w 12192000"/>
              <a:gd name="connsiteY323" fmla="*/ 2328444 h 6858000"/>
              <a:gd name="connsiteX324" fmla="*/ 10158192 w 12192000"/>
              <a:gd name="connsiteY324" fmla="*/ 2327274 h 6858000"/>
              <a:gd name="connsiteX325" fmla="*/ 10118396 w 12192000"/>
              <a:gd name="connsiteY325" fmla="*/ 2330785 h 6858000"/>
              <a:gd name="connsiteX326" fmla="*/ 10078601 w 12192000"/>
              <a:gd name="connsiteY326" fmla="*/ 2335467 h 6858000"/>
              <a:gd name="connsiteX327" fmla="*/ 10038805 w 12192000"/>
              <a:gd name="connsiteY327" fmla="*/ 2341319 h 6858000"/>
              <a:gd name="connsiteX328" fmla="*/ 9999010 w 12192000"/>
              <a:gd name="connsiteY328" fmla="*/ 2346001 h 6858000"/>
              <a:gd name="connsiteX329" fmla="*/ 9959214 w 12192000"/>
              <a:gd name="connsiteY329" fmla="*/ 2348342 h 6858000"/>
              <a:gd name="connsiteX330" fmla="*/ 9920589 w 12192000"/>
              <a:gd name="connsiteY330" fmla="*/ 2348342 h 6858000"/>
              <a:gd name="connsiteX331" fmla="*/ 9884305 w 12192000"/>
              <a:gd name="connsiteY331" fmla="*/ 2343660 h 6858000"/>
              <a:gd name="connsiteX332" fmla="*/ 9846850 w 12192000"/>
              <a:gd name="connsiteY332" fmla="*/ 2334296 h 6858000"/>
              <a:gd name="connsiteX333" fmla="*/ 9812907 w 12192000"/>
              <a:gd name="connsiteY333" fmla="*/ 2320251 h 6858000"/>
              <a:gd name="connsiteX334" fmla="*/ 9777793 w 12192000"/>
              <a:gd name="connsiteY334" fmla="*/ 2301524 h 6858000"/>
              <a:gd name="connsiteX335" fmla="*/ 9742679 w 12192000"/>
              <a:gd name="connsiteY335" fmla="*/ 2282796 h 6858000"/>
              <a:gd name="connsiteX336" fmla="*/ 9707566 w 12192000"/>
              <a:gd name="connsiteY336" fmla="*/ 2261728 h 6858000"/>
              <a:gd name="connsiteX337" fmla="*/ 9673622 w 12192000"/>
              <a:gd name="connsiteY337" fmla="*/ 2241830 h 6858000"/>
              <a:gd name="connsiteX338" fmla="*/ 9637338 w 12192000"/>
              <a:gd name="connsiteY338" fmla="*/ 2224273 h 6858000"/>
              <a:gd name="connsiteX339" fmla="*/ 9602224 w 12192000"/>
              <a:gd name="connsiteY339" fmla="*/ 2210228 h 6858000"/>
              <a:gd name="connsiteX340" fmla="*/ 9565940 w 12192000"/>
              <a:gd name="connsiteY340" fmla="*/ 2200864 h 6858000"/>
              <a:gd name="connsiteX341" fmla="*/ 9528486 w 12192000"/>
              <a:gd name="connsiteY341" fmla="*/ 21973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9528486" y="2197353"/>
                </a:moveTo>
                <a:lnTo>
                  <a:pt x="9491031" y="2200864"/>
                </a:lnTo>
                <a:lnTo>
                  <a:pt x="9454747" y="2210228"/>
                </a:lnTo>
                <a:lnTo>
                  <a:pt x="9419633" y="2224273"/>
                </a:lnTo>
                <a:lnTo>
                  <a:pt x="9383349" y="2241830"/>
                </a:lnTo>
                <a:lnTo>
                  <a:pt x="9349405" y="2261728"/>
                </a:lnTo>
                <a:lnTo>
                  <a:pt x="9314292" y="2282796"/>
                </a:lnTo>
                <a:lnTo>
                  <a:pt x="9279178" y="2301524"/>
                </a:lnTo>
                <a:lnTo>
                  <a:pt x="9244064" y="2320251"/>
                </a:lnTo>
                <a:lnTo>
                  <a:pt x="9208950" y="2334296"/>
                </a:lnTo>
                <a:lnTo>
                  <a:pt x="9172666" y="2343660"/>
                </a:lnTo>
                <a:lnTo>
                  <a:pt x="9136382" y="2348342"/>
                </a:lnTo>
                <a:lnTo>
                  <a:pt x="9097757" y="2348342"/>
                </a:lnTo>
                <a:lnTo>
                  <a:pt x="9057961" y="2346001"/>
                </a:lnTo>
                <a:lnTo>
                  <a:pt x="9018166" y="2341319"/>
                </a:lnTo>
                <a:lnTo>
                  <a:pt x="8978370" y="2335467"/>
                </a:lnTo>
                <a:lnTo>
                  <a:pt x="8938575" y="2330785"/>
                </a:lnTo>
                <a:lnTo>
                  <a:pt x="8898779" y="2327274"/>
                </a:lnTo>
                <a:lnTo>
                  <a:pt x="8861324" y="2328444"/>
                </a:lnTo>
                <a:lnTo>
                  <a:pt x="8825040" y="2333126"/>
                </a:lnTo>
                <a:lnTo>
                  <a:pt x="8789926" y="2343660"/>
                </a:lnTo>
                <a:lnTo>
                  <a:pt x="8760665" y="2358876"/>
                </a:lnTo>
                <a:lnTo>
                  <a:pt x="8732574" y="2378774"/>
                </a:lnTo>
                <a:lnTo>
                  <a:pt x="8707994" y="2402183"/>
                </a:lnTo>
                <a:lnTo>
                  <a:pt x="8683415" y="2429103"/>
                </a:lnTo>
                <a:lnTo>
                  <a:pt x="8661176" y="2457194"/>
                </a:lnTo>
                <a:lnTo>
                  <a:pt x="8638937" y="2486456"/>
                </a:lnTo>
                <a:lnTo>
                  <a:pt x="8616699" y="2515717"/>
                </a:lnTo>
                <a:lnTo>
                  <a:pt x="8594460" y="2543808"/>
                </a:lnTo>
                <a:lnTo>
                  <a:pt x="8571051" y="2570729"/>
                </a:lnTo>
                <a:lnTo>
                  <a:pt x="8544130" y="2594138"/>
                </a:lnTo>
                <a:lnTo>
                  <a:pt x="8518380" y="2615206"/>
                </a:lnTo>
                <a:lnTo>
                  <a:pt x="8489119" y="2631593"/>
                </a:lnTo>
                <a:lnTo>
                  <a:pt x="8457516" y="2645638"/>
                </a:lnTo>
                <a:lnTo>
                  <a:pt x="8423573" y="2657343"/>
                </a:lnTo>
                <a:lnTo>
                  <a:pt x="8388459" y="2667877"/>
                </a:lnTo>
                <a:lnTo>
                  <a:pt x="8353346" y="2677241"/>
                </a:lnTo>
                <a:lnTo>
                  <a:pt x="8317062" y="2686604"/>
                </a:lnTo>
                <a:lnTo>
                  <a:pt x="8283118" y="2697138"/>
                </a:lnTo>
                <a:lnTo>
                  <a:pt x="8249175" y="2708843"/>
                </a:lnTo>
                <a:lnTo>
                  <a:pt x="8217573" y="2722888"/>
                </a:lnTo>
                <a:lnTo>
                  <a:pt x="8189482" y="2740445"/>
                </a:lnTo>
                <a:lnTo>
                  <a:pt x="8163732" y="2761514"/>
                </a:lnTo>
                <a:lnTo>
                  <a:pt x="8142663" y="2787264"/>
                </a:lnTo>
                <a:lnTo>
                  <a:pt x="8125106" y="2815355"/>
                </a:lnTo>
                <a:lnTo>
                  <a:pt x="8111061" y="2846957"/>
                </a:lnTo>
                <a:lnTo>
                  <a:pt x="8099356" y="2880900"/>
                </a:lnTo>
                <a:lnTo>
                  <a:pt x="8088822" y="2914844"/>
                </a:lnTo>
                <a:lnTo>
                  <a:pt x="8079459" y="2951128"/>
                </a:lnTo>
                <a:lnTo>
                  <a:pt x="8070095" y="2986242"/>
                </a:lnTo>
                <a:lnTo>
                  <a:pt x="8059561" y="3021355"/>
                </a:lnTo>
                <a:lnTo>
                  <a:pt x="8047856" y="3055299"/>
                </a:lnTo>
                <a:lnTo>
                  <a:pt x="8033811" y="3086901"/>
                </a:lnTo>
                <a:lnTo>
                  <a:pt x="8017424" y="3116162"/>
                </a:lnTo>
                <a:lnTo>
                  <a:pt x="7996356" y="3141913"/>
                </a:lnTo>
                <a:lnTo>
                  <a:pt x="7972947" y="3168833"/>
                </a:lnTo>
                <a:lnTo>
                  <a:pt x="7946026" y="3192242"/>
                </a:lnTo>
                <a:lnTo>
                  <a:pt x="7916765" y="3214481"/>
                </a:lnTo>
                <a:lnTo>
                  <a:pt x="7887503" y="3236720"/>
                </a:lnTo>
                <a:lnTo>
                  <a:pt x="7858242" y="3258958"/>
                </a:lnTo>
                <a:lnTo>
                  <a:pt x="7830151" y="3281197"/>
                </a:lnTo>
                <a:lnTo>
                  <a:pt x="7803230" y="3305777"/>
                </a:lnTo>
                <a:lnTo>
                  <a:pt x="7779821" y="3330356"/>
                </a:lnTo>
                <a:lnTo>
                  <a:pt x="7759923" y="3358447"/>
                </a:lnTo>
                <a:lnTo>
                  <a:pt x="7744708" y="3387709"/>
                </a:lnTo>
                <a:lnTo>
                  <a:pt x="7734173" y="3422822"/>
                </a:lnTo>
                <a:lnTo>
                  <a:pt x="7729492" y="3459107"/>
                </a:lnTo>
                <a:lnTo>
                  <a:pt x="7728321" y="3496561"/>
                </a:lnTo>
                <a:lnTo>
                  <a:pt x="7731832" y="3536357"/>
                </a:lnTo>
                <a:lnTo>
                  <a:pt x="7736514" y="3576152"/>
                </a:lnTo>
                <a:lnTo>
                  <a:pt x="7742367" y="3615948"/>
                </a:lnTo>
                <a:lnTo>
                  <a:pt x="7747048" y="3655744"/>
                </a:lnTo>
                <a:lnTo>
                  <a:pt x="7749389" y="3695539"/>
                </a:lnTo>
                <a:lnTo>
                  <a:pt x="7749389" y="3734164"/>
                </a:lnTo>
                <a:lnTo>
                  <a:pt x="7744708" y="3770449"/>
                </a:lnTo>
                <a:lnTo>
                  <a:pt x="7735344" y="3806733"/>
                </a:lnTo>
                <a:lnTo>
                  <a:pt x="7721298" y="3840676"/>
                </a:lnTo>
                <a:lnTo>
                  <a:pt x="7703741" y="3875790"/>
                </a:lnTo>
                <a:lnTo>
                  <a:pt x="7683844" y="3910903"/>
                </a:lnTo>
                <a:lnTo>
                  <a:pt x="7662775" y="3946017"/>
                </a:lnTo>
                <a:lnTo>
                  <a:pt x="7642878" y="3979961"/>
                </a:lnTo>
                <a:lnTo>
                  <a:pt x="7625321" y="4016245"/>
                </a:lnTo>
                <a:lnTo>
                  <a:pt x="7611275" y="4051358"/>
                </a:lnTo>
                <a:lnTo>
                  <a:pt x="7601912" y="4087643"/>
                </a:lnTo>
                <a:lnTo>
                  <a:pt x="7598400" y="4125097"/>
                </a:lnTo>
                <a:lnTo>
                  <a:pt x="7601912" y="4162552"/>
                </a:lnTo>
                <a:lnTo>
                  <a:pt x="7611275" y="4198836"/>
                </a:lnTo>
                <a:lnTo>
                  <a:pt x="7625321" y="4233950"/>
                </a:lnTo>
                <a:lnTo>
                  <a:pt x="7642878" y="4270234"/>
                </a:lnTo>
                <a:lnTo>
                  <a:pt x="7662775" y="4304177"/>
                </a:lnTo>
                <a:lnTo>
                  <a:pt x="7683844" y="4339291"/>
                </a:lnTo>
                <a:lnTo>
                  <a:pt x="7703741" y="4374405"/>
                </a:lnTo>
                <a:lnTo>
                  <a:pt x="7721298" y="4409519"/>
                </a:lnTo>
                <a:lnTo>
                  <a:pt x="7735344" y="4443462"/>
                </a:lnTo>
                <a:lnTo>
                  <a:pt x="7744708" y="4479746"/>
                </a:lnTo>
                <a:lnTo>
                  <a:pt x="7749389" y="4516030"/>
                </a:lnTo>
                <a:lnTo>
                  <a:pt x="7749389" y="4554655"/>
                </a:lnTo>
                <a:lnTo>
                  <a:pt x="7747048" y="4594451"/>
                </a:lnTo>
                <a:lnTo>
                  <a:pt x="7742367" y="4634247"/>
                </a:lnTo>
                <a:lnTo>
                  <a:pt x="7736514" y="4674042"/>
                </a:lnTo>
                <a:lnTo>
                  <a:pt x="7731832" y="4713838"/>
                </a:lnTo>
                <a:lnTo>
                  <a:pt x="7728321" y="4753633"/>
                </a:lnTo>
                <a:lnTo>
                  <a:pt x="7729492" y="4791088"/>
                </a:lnTo>
                <a:lnTo>
                  <a:pt x="7734173" y="4827372"/>
                </a:lnTo>
                <a:lnTo>
                  <a:pt x="7744708" y="4862486"/>
                </a:lnTo>
                <a:lnTo>
                  <a:pt x="7759923" y="4891747"/>
                </a:lnTo>
                <a:lnTo>
                  <a:pt x="7779821" y="4919838"/>
                </a:lnTo>
                <a:lnTo>
                  <a:pt x="7803230" y="4944418"/>
                </a:lnTo>
                <a:lnTo>
                  <a:pt x="7830151" y="4968998"/>
                </a:lnTo>
                <a:lnTo>
                  <a:pt x="7858242" y="4991236"/>
                </a:lnTo>
                <a:lnTo>
                  <a:pt x="7887503" y="5013475"/>
                </a:lnTo>
                <a:lnTo>
                  <a:pt x="7916765" y="5035714"/>
                </a:lnTo>
                <a:lnTo>
                  <a:pt x="7946026" y="5057952"/>
                </a:lnTo>
                <a:lnTo>
                  <a:pt x="7972947" y="5081362"/>
                </a:lnTo>
                <a:lnTo>
                  <a:pt x="7996356" y="5108282"/>
                </a:lnTo>
                <a:lnTo>
                  <a:pt x="8017424" y="5134032"/>
                </a:lnTo>
                <a:lnTo>
                  <a:pt x="8033811" y="5163294"/>
                </a:lnTo>
                <a:lnTo>
                  <a:pt x="8047856" y="5194896"/>
                </a:lnTo>
                <a:lnTo>
                  <a:pt x="8059561" y="5228839"/>
                </a:lnTo>
                <a:lnTo>
                  <a:pt x="8070095" y="5263953"/>
                </a:lnTo>
                <a:lnTo>
                  <a:pt x="8079459" y="5299067"/>
                </a:lnTo>
                <a:lnTo>
                  <a:pt x="8088822" y="5335351"/>
                </a:lnTo>
                <a:lnTo>
                  <a:pt x="8099356" y="5369294"/>
                </a:lnTo>
                <a:lnTo>
                  <a:pt x="8111061" y="5403238"/>
                </a:lnTo>
                <a:lnTo>
                  <a:pt x="8125106" y="5434840"/>
                </a:lnTo>
                <a:lnTo>
                  <a:pt x="8142663" y="5462931"/>
                </a:lnTo>
                <a:lnTo>
                  <a:pt x="8163732" y="5488681"/>
                </a:lnTo>
                <a:lnTo>
                  <a:pt x="8189482" y="5509749"/>
                </a:lnTo>
                <a:lnTo>
                  <a:pt x="8217573" y="5527306"/>
                </a:lnTo>
                <a:lnTo>
                  <a:pt x="8249175" y="5541352"/>
                </a:lnTo>
                <a:lnTo>
                  <a:pt x="8283118" y="5553056"/>
                </a:lnTo>
                <a:lnTo>
                  <a:pt x="8317062" y="5563590"/>
                </a:lnTo>
                <a:lnTo>
                  <a:pt x="8353346" y="5572954"/>
                </a:lnTo>
                <a:lnTo>
                  <a:pt x="8388459" y="5582318"/>
                </a:lnTo>
                <a:lnTo>
                  <a:pt x="8423573" y="5592852"/>
                </a:lnTo>
                <a:lnTo>
                  <a:pt x="8457516" y="5604556"/>
                </a:lnTo>
                <a:lnTo>
                  <a:pt x="8489119" y="5618602"/>
                </a:lnTo>
                <a:lnTo>
                  <a:pt x="8518380" y="5634988"/>
                </a:lnTo>
                <a:lnTo>
                  <a:pt x="8544130" y="5656057"/>
                </a:lnTo>
                <a:lnTo>
                  <a:pt x="8571051" y="5679466"/>
                </a:lnTo>
                <a:lnTo>
                  <a:pt x="8594460" y="5706386"/>
                </a:lnTo>
                <a:lnTo>
                  <a:pt x="8616699" y="5734477"/>
                </a:lnTo>
                <a:lnTo>
                  <a:pt x="8638937" y="5763739"/>
                </a:lnTo>
                <a:lnTo>
                  <a:pt x="8661176" y="5793000"/>
                </a:lnTo>
                <a:lnTo>
                  <a:pt x="8683415" y="5821091"/>
                </a:lnTo>
                <a:lnTo>
                  <a:pt x="8707994" y="5848012"/>
                </a:lnTo>
                <a:lnTo>
                  <a:pt x="8732574" y="5871421"/>
                </a:lnTo>
                <a:lnTo>
                  <a:pt x="8760665" y="5891319"/>
                </a:lnTo>
                <a:lnTo>
                  <a:pt x="8789926" y="5906535"/>
                </a:lnTo>
                <a:lnTo>
                  <a:pt x="8825040" y="5917069"/>
                </a:lnTo>
                <a:lnTo>
                  <a:pt x="8861324" y="5921751"/>
                </a:lnTo>
                <a:lnTo>
                  <a:pt x="8898779" y="5922921"/>
                </a:lnTo>
                <a:lnTo>
                  <a:pt x="8938575" y="5919410"/>
                </a:lnTo>
                <a:lnTo>
                  <a:pt x="8978370" y="5914728"/>
                </a:lnTo>
                <a:lnTo>
                  <a:pt x="9018166" y="5908876"/>
                </a:lnTo>
                <a:lnTo>
                  <a:pt x="9057961" y="5904194"/>
                </a:lnTo>
                <a:lnTo>
                  <a:pt x="9097757" y="5901853"/>
                </a:lnTo>
                <a:lnTo>
                  <a:pt x="9136382" y="5901853"/>
                </a:lnTo>
                <a:lnTo>
                  <a:pt x="9172666" y="5906535"/>
                </a:lnTo>
                <a:lnTo>
                  <a:pt x="9208950" y="5915898"/>
                </a:lnTo>
                <a:lnTo>
                  <a:pt x="9244064" y="5929944"/>
                </a:lnTo>
                <a:lnTo>
                  <a:pt x="9279178" y="5948671"/>
                </a:lnTo>
                <a:lnTo>
                  <a:pt x="9314292" y="5967398"/>
                </a:lnTo>
                <a:lnTo>
                  <a:pt x="9349405" y="5988467"/>
                </a:lnTo>
                <a:lnTo>
                  <a:pt x="9383349" y="6008364"/>
                </a:lnTo>
                <a:lnTo>
                  <a:pt x="9419633" y="6025921"/>
                </a:lnTo>
                <a:lnTo>
                  <a:pt x="9454747" y="6039967"/>
                </a:lnTo>
                <a:lnTo>
                  <a:pt x="9491031" y="6049331"/>
                </a:lnTo>
                <a:lnTo>
                  <a:pt x="9528486" y="6052842"/>
                </a:lnTo>
                <a:lnTo>
                  <a:pt x="9565940" y="6049331"/>
                </a:lnTo>
                <a:lnTo>
                  <a:pt x="9602224" y="6039967"/>
                </a:lnTo>
                <a:lnTo>
                  <a:pt x="9637338" y="6025921"/>
                </a:lnTo>
                <a:lnTo>
                  <a:pt x="9673622" y="6008364"/>
                </a:lnTo>
                <a:lnTo>
                  <a:pt x="9707566" y="5988467"/>
                </a:lnTo>
                <a:lnTo>
                  <a:pt x="9742679" y="5967398"/>
                </a:lnTo>
                <a:lnTo>
                  <a:pt x="9777793" y="5948671"/>
                </a:lnTo>
                <a:lnTo>
                  <a:pt x="9812907" y="5929944"/>
                </a:lnTo>
                <a:lnTo>
                  <a:pt x="9846850" y="5915898"/>
                </a:lnTo>
                <a:lnTo>
                  <a:pt x="9884305" y="5906535"/>
                </a:lnTo>
                <a:lnTo>
                  <a:pt x="9920589" y="5901853"/>
                </a:lnTo>
                <a:lnTo>
                  <a:pt x="9959214" y="5901853"/>
                </a:lnTo>
                <a:lnTo>
                  <a:pt x="9999010" y="5904194"/>
                </a:lnTo>
                <a:lnTo>
                  <a:pt x="10038805" y="5908876"/>
                </a:lnTo>
                <a:lnTo>
                  <a:pt x="10078601" y="5914728"/>
                </a:lnTo>
                <a:lnTo>
                  <a:pt x="10118396" y="5919410"/>
                </a:lnTo>
                <a:lnTo>
                  <a:pt x="10158192" y="5922921"/>
                </a:lnTo>
                <a:lnTo>
                  <a:pt x="10195647" y="5921751"/>
                </a:lnTo>
                <a:lnTo>
                  <a:pt x="10231931" y="5917069"/>
                </a:lnTo>
                <a:lnTo>
                  <a:pt x="10267044" y="5906535"/>
                </a:lnTo>
                <a:lnTo>
                  <a:pt x="10296306" y="5891319"/>
                </a:lnTo>
                <a:lnTo>
                  <a:pt x="10324397" y="5871421"/>
                </a:lnTo>
                <a:lnTo>
                  <a:pt x="10348977" y="5848012"/>
                </a:lnTo>
                <a:lnTo>
                  <a:pt x="10373556" y="5821091"/>
                </a:lnTo>
                <a:lnTo>
                  <a:pt x="10395795" y="5793000"/>
                </a:lnTo>
                <a:lnTo>
                  <a:pt x="10418034" y="5763739"/>
                </a:lnTo>
                <a:lnTo>
                  <a:pt x="10440272" y="5734477"/>
                </a:lnTo>
                <a:lnTo>
                  <a:pt x="10462511" y="5706386"/>
                </a:lnTo>
                <a:lnTo>
                  <a:pt x="10485920" y="5679466"/>
                </a:lnTo>
                <a:lnTo>
                  <a:pt x="10512841" y="5656057"/>
                </a:lnTo>
                <a:lnTo>
                  <a:pt x="10538591" y="5634988"/>
                </a:lnTo>
                <a:lnTo>
                  <a:pt x="10567852" y="5618602"/>
                </a:lnTo>
                <a:lnTo>
                  <a:pt x="10599455" y="5604556"/>
                </a:lnTo>
                <a:lnTo>
                  <a:pt x="10633398" y="5592852"/>
                </a:lnTo>
                <a:lnTo>
                  <a:pt x="10668512" y="5582318"/>
                </a:lnTo>
                <a:lnTo>
                  <a:pt x="10703626" y="5572954"/>
                </a:lnTo>
                <a:lnTo>
                  <a:pt x="10739910" y="5563590"/>
                </a:lnTo>
                <a:lnTo>
                  <a:pt x="10773853" y="5553056"/>
                </a:lnTo>
                <a:lnTo>
                  <a:pt x="10807796" y="5541352"/>
                </a:lnTo>
                <a:lnTo>
                  <a:pt x="10839399" y="5527306"/>
                </a:lnTo>
                <a:lnTo>
                  <a:pt x="10867490" y="5509749"/>
                </a:lnTo>
                <a:lnTo>
                  <a:pt x="10893240" y="5488681"/>
                </a:lnTo>
                <a:lnTo>
                  <a:pt x="10914308" y="5462931"/>
                </a:lnTo>
                <a:lnTo>
                  <a:pt x="10931865" y="5434840"/>
                </a:lnTo>
                <a:lnTo>
                  <a:pt x="10945910" y="5403238"/>
                </a:lnTo>
                <a:lnTo>
                  <a:pt x="10957615" y="5369294"/>
                </a:lnTo>
                <a:lnTo>
                  <a:pt x="10968149" y="5335351"/>
                </a:lnTo>
                <a:lnTo>
                  <a:pt x="10977513" y="5299067"/>
                </a:lnTo>
                <a:lnTo>
                  <a:pt x="10986876" y="5263953"/>
                </a:lnTo>
                <a:lnTo>
                  <a:pt x="10997410" y="5228839"/>
                </a:lnTo>
                <a:lnTo>
                  <a:pt x="11009115" y="5194896"/>
                </a:lnTo>
                <a:lnTo>
                  <a:pt x="11023160" y="5163294"/>
                </a:lnTo>
                <a:lnTo>
                  <a:pt x="11039547" y="5134032"/>
                </a:lnTo>
                <a:lnTo>
                  <a:pt x="11060615" y="5108282"/>
                </a:lnTo>
                <a:lnTo>
                  <a:pt x="11084024" y="5081362"/>
                </a:lnTo>
                <a:lnTo>
                  <a:pt x="11110945" y="5057952"/>
                </a:lnTo>
                <a:lnTo>
                  <a:pt x="11139036" y="5035714"/>
                </a:lnTo>
                <a:lnTo>
                  <a:pt x="11169468" y="5013475"/>
                </a:lnTo>
                <a:lnTo>
                  <a:pt x="11198729" y="4991236"/>
                </a:lnTo>
                <a:lnTo>
                  <a:pt x="11226820" y="4968998"/>
                </a:lnTo>
                <a:lnTo>
                  <a:pt x="11253741" y="4944418"/>
                </a:lnTo>
                <a:lnTo>
                  <a:pt x="11277150" y="4919838"/>
                </a:lnTo>
                <a:lnTo>
                  <a:pt x="11297048" y="4891747"/>
                </a:lnTo>
                <a:lnTo>
                  <a:pt x="11312264" y="4862486"/>
                </a:lnTo>
                <a:lnTo>
                  <a:pt x="11322798" y="4827372"/>
                </a:lnTo>
                <a:lnTo>
                  <a:pt x="11327480" y="4791088"/>
                </a:lnTo>
                <a:lnTo>
                  <a:pt x="11328650" y="4753633"/>
                </a:lnTo>
                <a:lnTo>
                  <a:pt x="11325139" y="4713838"/>
                </a:lnTo>
                <a:lnTo>
                  <a:pt x="11320457" y="4674042"/>
                </a:lnTo>
                <a:lnTo>
                  <a:pt x="11314605" y="4634247"/>
                </a:lnTo>
                <a:lnTo>
                  <a:pt x="11309923" y="4594451"/>
                </a:lnTo>
                <a:lnTo>
                  <a:pt x="11307582" y="4554655"/>
                </a:lnTo>
                <a:lnTo>
                  <a:pt x="11307582" y="4516030"/>
                </a:lnTo>
                <a:lnTo>
                  <a:pt x="11312264" y="4479746"/>
                </a:lnTo>
                <a:lnTo>
                  <a:pt x="11321628" y="4443462"/>
                </a:lnTo>
                <a:lnTo>
                  <a:pt x="11335673" y="4409519"/>
                </a:lnTo>
                <a:lnTo>
                  <a:pt x="11354400" y="4374405"/>
                </a:lnTo>
                <a:lnTo>
                  <a:pt x="11373128" y="4339291"/>
                </a:lnTo>
                <a:lnTo>
                  <a:pt x="11394196" y="4304177"/>
                </a:lnTo>
                <a:lnTo>
                  <a:pt x="11414094" y="4270234"/>
                </a:lnTo>
                <a:lnTo>
                  <a:pt x="11431650" y="4233950"/>
                </a:lnTo>
                <a:lnTo>
                  <a:pt x="11445696" y="4198836"/>
                </a:lnTo>
                <a:lnTo>
                  <a:pt x="11455060" y="4162552"/>
                </a:lnTo>
                <a:lnTo>
                  <a:pt x="11458571" y="4125097"/>
                </a:lnTo>
                <a:lnTo>
                  <a:pt x="11455060" y="4087643"/>
                </a:lnTo>
                <a:lnTo>
                  <a:pt x="11445696" y="4051358"/>
                </a:lnTo>
                <a:lnTo>
                  <a:pt x="11431650" y="4016245"/>
                </a:lnTo>
                <a:lnTo>
                  <a:pt x="11414094" y="3979961"/>
                </a:lnTo>
                <a:lnTo>
                  <a:pt x="11394196" y="3946017"/>
                </a:lnTo>
                <a:lnTo>
                  <a:pt x="11373128" y="3910903"/>
                </a:lnTo>
                <a:lnTo>
                  <a:pt x="11354400" y="3875790"/>
                </a:lnTo>
                <a:lnTo>
                  <a:pt x="11335673" y="3840676"/>
                </a:lnTo>
                <a:lnTo>
                  <a:pt x="11321628" y="3806733"/>
                </a:lnTo>
                <a:lnTo>
                  <a:pt x="11312264" y="3770449"/>
                </a:lnTo>
                <a:lnTo>
                  <a:pt x="11307582" y="3734164"/>
                </a:lnTo>
                <a:lnTo>
                  <a:pt x="11307582" y="3695539"/>
                </a:lnTo>
                <a:lnTo>
                  <a:pt x="11309923" y="3655744"/>
                </a:lnTo>
                <a:lnTo>
                  <a:pt x="11314605" y="3615948"/>
                </a:lnTo>
                <a:lnTo>
                  <a:pt x="11320457" y="3576152"/>
                </a:lnTo>
                <a:lnTo>
                  <a:pt x="11325139" y="3536357"/>
                </a:lnTo>
                <a:lnTo>
                  <a:pt x="11328650" y="3496561"/>
                </a:lnTo>
                <a:lnTo>
                  <a:pt x="11327480" y="3459107"/>
                </a:lnTo>
                <a:lnTo>
                  <a:pt x="11322798" y="3422822"/>
                </a:lnTo>
                <a:lnTo>
                  <a:pt x="11312264" y="3387709"/>
                </a:lnTo>
                <a:lnTo>
                  <a:pt x="11297048" y="3358447"/>
                </a:lnTo>
                <a:lnTo>
                  <a:pt x="11277150" y="3330356"/>
                </a:lnTo>
                <a:lnTo>
                  <a:pt x="11253741" y="3305777"/>
                </a:lnTo>
                <a:lnTo>
                  <a:pt x="11226820" y="3281197"/>
                </a:lnTo>
                <a:lnTo>
                  <a:pt x="11198729" y="3258958"/>
                </a:lnTo>
                <a:lnTo>
                  <a:pt x="11169468" y="3236720"/>
                </a:lnTo>
                <a:lnTo>
                  <a:pt x="11139036" y="3214481"/>
                </a:lnTo>
                <a:lnTo>
                  <a:pt x="11110945" y="3192242"/>
                </a:lnTo>
                <a:lnTo>
                  <a:pt x="11084024" y="3168833"/>
                </a:lnTo>
                <a:lnTo>
                  <a:pt x="11060615" y="3141913"/>
                </a:lnTo>
                <a:lnTo>
                  <a:pt x="11039547" y="3116162"/>
                </a:lnTo>
                <a:lnTo>
                  <a:pt x="11023160" y="3086901"/>
                </a:lnTo>
                <a:lnTo>
                  <a:pt x="11009115" y="3055299"/>
                </a:lnTo>
                <a:lnTo>
                  <a:pt x="10997410" y="3021355"/>
                </a:lnTo>
                <a:lnTo>
                  <a:pt x="10986876" y="2986242"/>
                </a:lnTo>
                <a:lnTo>
                  <a:pt x="10977513" y="2951128"/>
                </a:lnTo>
                <a:lnTo>
                  <a:pt x="10968149" y="2914844"/>
                </a:lnTo>
                <a:lnTo>
                  <a:pt x="10957615" y="2880900"/>
                </a:lnTo>
                <a:lnTo>
                  <a:pt x="10945910" y="2846957"/>
                </a:lnTo>
                <a:lnTo>
                  <a:pt x="10931865" y="2815355"/>
                </a:lnTo>
                <a:lnTo>
                  <a:pt x="10914308" y="2787264"/>
                </a:lnTo>
                <a:lnTo>
                  <a:pt x="10893240" y="2761514"/>
                </a:lnTo>
                <a:lnTo>
                  <a:pt x="10867490" y="2740445"/>
                </a:lnTo>
                <a:lnTo>
                  <a:pt x="10839399" y="2722888"/>
                </a:lnTo>
                <a:lnTo>
                  <a:pt x="10807796" y="2708843"/>
                </a:lnTo>
                <a:lnTo>
                  <a:pt x="10773853" y="2697138"/>
                </a:lnTo>
                <a:lnTo>
                  <a:pt x="10739910" y="2686604"/>
                </a:lnTo>
                <a:lnTo>
                  <a:pt x="10703626" y="2677241"/>
                </a:lnTo>
                <a:lnTo>
                  <a:pt x="10668512" y="2667877"/>
                </a:lnTo>
                <a:lnTo>
                  <a:pt x="10633398" y="2657343"/>
                </a:lnTo>
                <a:lnTo>
                  <a:pt x="10599455" y="2645638"/>
                </a:lnTo>
                <a:lnTo>
                  <a:pt x="10567852" y="2631593"/>
                </a:lnTo>
                <a:lnTo>
                  <a:pt x="10538591" y="2615206"/>
                </a:lnTo>
                <a:lnTo>
                  <a:pt x="10512841" y="2594138"/>
                </a:lnTo>
                <a:lnTo>
                  <a:pt x="10485920" y="2570729"/>
                </a:lnTo>
                <a:lnTo>
                  <a:pt x="10462511" y="2543808"/>
                </a:lnTo>
                <a:lnTo>
                  <a:pt x="10440272" y="2515717"/>
                </a:lnTo>
                <a:lnTo>
                  <a:pt x="10418034" y="2486456"/>
                </a:lnTo>
                <a:lnTo>
                  <a:pt x="10395795" y="2457194"/>
                </a:lnTo>
                <a:lnTo>
                  <a:pt x="10373556" y="2429103"/>
                </a:lnTo>
                <a:lnTo>
                  <a:pt x="10348977" y="2402183"/>
                </a:lnTo>
                <a:lnTo>
                  <a:pt x="10324397" y="2378774"/>
                </a:lnTo>
                <a:lnTo>
                  <a:pt x="10296306" y="2358876"/>
                </a:lnTo>
                <a:lnTo>
                  <a:pt x="10267044" y="2343660"/>
                </a:lnTo>
                <a:lnTo>
                  <a:pt x="10231931" y="2333126"/>
                </a:lnTo>
                <a:lnTo>
                  <a:pt x="10195647" y="2328444"/>
                </a:lnTo>
                <a:lnTo>
                  <a:pt x="10158192" y="2327274"/>
                </a:lnTo>
                <a:lnTo>
                  <a:pt x="10118396" y="2330785"/>
                </a:lnTo>
                <a:lnTo>
                  <a:pt x="10078601" y="2335467"/>
                </a:lnTo>
                <a:lnTo>
                  <a:pt x="10038805" y="2341319"/>
                </a:lnTo>
                <a:lnTo>
                  <a:pt x="9999010" y="2346001"/>
                </a:lnTo>
                <a:lnTo>
                  <a:pt x="9959214" y="2348342"/>
                </a:lnTo>
                <a:lnTo>
                  <a:pt x="9920589" y="2348342"/>
                </a:lnTo>
                <a:lnTo>
                  <a:pt x="9884305" y="2343660"/>
                </a:lnTo>
                <a:lnTo>
                  <a:pt x="9846850" y="2334296"/>
                </a:lnTo>
                <a:lnTo>
                  <a:pt x="9812907" y="2320251"/>
                </a:lnTo>
                <a:lnTo>
                  <a:pt x="9777793" y="2301524"/>
                </a:lnTo>
                <a:lnTo>
                  <a:pt x="9742679" y="2282796"/>
                </a:lnTo>
                <a:lnTo>
                  <a:pt x="9707566" y="2261728"/>
                </a:lnTo>
                <a:lnTo>
                  <a:pt x="9673622" y="2241830"/>
                </a:lnTo>
                <a:lnTo>
                  <a:pt x="9637338" y="2224273"/>
                </a:lnTo>
                <a:lnTo>
                  <a:pt x="9602224" y="2210228"/>
                </a:lnTo>
                <a:lnTo>
                  <a:pt x="9565940" y="2200864"/>
                </a:lnTo>
                <a:lnTo>
                  <a:pt x="9528486" y="2197353"/>
                </a:lnTo>
                <a:close/>
              </a:path>
            </a:pathLst>
          </a:custGeom>
          <a:solidFill>
            <a:schemeClr val="bg2"/>
          </a:solidFill>
          <a:ln w="10160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082" y="561527"/>
            <a:ext cx="10178322" cy="1492132"/>
          </a:xfrm>
        </p:spPr>
        <p:txBody>
          <a:bodyPr>
            <a:normAutofit/>
          </a:bodyPr>
          <a:lstStyle/>
          <a:p>
            <a:r>
              <a:rPr lang="en-US" sz="4000" dirty="0"/>
              <a:t>Normal</a:t>
            </a:r>
            <a:r>
              <a:rPr lang="en-US" sz="4000" b="1" dirty="0"/>
              <a:t> Pi Camera 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0D3B0D10-EF29-472A-8E3D-EBEDDD162C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2784" y="3152275"/>
            <a:ext cx="6015897" cy="35935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Function</a:t>
            </a:r>
            <a:r>
              <a:rPr lang="en-US" dirty="0"/>
              <a:t>:</a:t>
            </a:r>
          </a:p>
          <a:p>
            <a:pPr algn="ctr"/>
            <a:r>
              <a:rPr lang="en-US" dirty="0"/>
              <a:t>Live feed inside the building. </a:t>
            </a:r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4FF49E3-3CF7-467D-BE04-86D18D2490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51870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5099" y="666164"/>
            <a:ext cx="101783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/>
              <a:t>Thermal Camera AMG8833 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4" name="Content Placeholder 3" descr="Screen Shot 1440-08-10 at 9.37.54 A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0" r="-1300"/>
          <a:stretch>
            <a:fillRect/>
          </a:stretch>
        </p:blipFill>
        <p:spPr>
          <a:xfrm>
            <a:off x="1210283" y="2380594"/>
            <a:ext cx="4129822" cy="24473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9226" y="2380594"/>
            <a:ext cx="6054195" cy="3811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Function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400050" indent="-3429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Live feed inside the building using temperature readings. </a:t>
            </a:r>
          </a:p>
          <a:p>
            <a:pPr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Tx/>
              <a:buChar char="-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761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9" y="645107"/>
            <a:ext cx="5598241" cy="164089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/>
              <a:t>Motor Driver Controller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251678" y="2049517"/>
            <a:ext cx="4844321" cy="417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700"/>
              </a:spcBef>
              <a:buClr>
                <a:schemeClr val="tx2"/>
              </a:buClr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Function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114300" indent="-342900" defTabSz="914400"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take the signal from the raspberry pi and control the DC motors. </a:t>
            </a:r>
          </a:p>
          <a:p>
            <a:pPr indent="-228600" defTabSz="914400">
              <a:spcBef>
                <a:spcPts val="700"/>
              </a:spcBef>
              <a:buClr>
                <a:schemeClr val="tx2"/>
              </a:buClr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Content Placeholder 3" descr="Screen Shot 1440-08-10 at 9.51.17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" r="7885"/>
          <a:stretch/>
        </p:blipFill>
        <p:spPr>
          <a:xfrm>
            <a:off x="6849920" y="1520733"/>
            <a:ext cx="4090401" cy="381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84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865" y="603102"/>
            <a:ext cx="101783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 dirty="0"/>
              <a:t>GPS Sensor 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pic>
        <p:nvPicPr>
          <p:cNvPr id="4" name="Content Placeholder 3" descr="Screen Shot 1440-08-10 at 9.56.44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5" r="3646" b="-2"/>
          <a:stretch/>
        </p:blipFill>
        <p:spPr>
          <a:xfrm>
            <a:off x="1328739" y="2400300"/>
            <a:ext cx="3743323" cy="350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4103" y="2286001"/>
            <a:ext cx="6015897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Function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Used as a product ID. </a:t>
            </a:r>
          </a:p>
          <a:p>
            <a:pPr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70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645107"/>
            <a:ext cx="4844321" cy="132558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400" b="1" dirty="0"/>
              <a:t>Servo Motor micro Sg90 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1251678" y="2286000"/>
            <a:ext cx="4218955" cy="4240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Function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342900" indent="-3429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manipulate the movement of the arm that have the cameras on it. </a:t>
            </a:r>
          </a:p>
          <a:p>
            <a:pPr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Content Placeholder 3" descr="Screen Shot 1440-08-10 at 10.15.0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09" r="-19009"/>
          <a:stretch>
            <a:fillRect/>
          </a:stretch>
        </p:blipFill>
        <p:spPr>
          <a:xfrm>
            <a:off x="5279472" y="1665704"/>
            <a:ext cx="5995465" cy="355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16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904" y="555805"/>
            <a:ext cx="101783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 dirty="0"/>
              <a:t>Temperature Sensor DHT11 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pic>
        <p:nvPicPr>
          <p:cNvPr id="4" name="Content Placeholder 3" descr="Screen Shot 1440-08-10 at 10.20.5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06" b="-3006"/>
          <a:stretch>
            <a:fillRect/>
          </a:stretch>
        </p:blipFill>
        <p:spPr>
          <a:xfrm>
            <a:off x="1065904" y="2542354"/>
            <a:ext cx="4129822" cy="24473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75804" y="2286001"/>
            <a:ext cx="6227617" cy="4303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defTabSz="914400">
              <a:spcBef>
                <a:spcPts val="700"/>
              </a:spcBef>
              <a:buClr>
                <a:schemeClr val="tx2"/>
              </a:buClr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7150" defTabSz="914400">
              <a:spcBef>
                <a:spcPts val="700"/>
              </a:spcBef>
              <a:buClr>
                <a:schemeClr val="tx2"/>
              </a:buClr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Function: </a:t>
            </a:r>
          </a:p>
          <a:p>
            <a:pPr marL="400050" indent="-342900" defTabSz="914400"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measure the temperature accurately in the environment and read it from a table then send the data to thermal camera. </a:t>
            </a:r>
          </a:p>
          <a:p>
            <a:pPr indent="-228600" defTabSz="914400">
              <a:spcBef>
                <a:spcPts val="700"/>
              </a:spcBef>
              <a:buClr>
                <a:schemeClr val="tx2"/>
              </a:buClr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 defTabSz="914400">
              <a:spcBef>
                <a:spcPts val="700"/>
              </a:spcBef>
              <a:buClr>
                <a:schemeClr val="tx2"/>
              </a:buClr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25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252" y="587337"/>
            <a:ext cx="101783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 dirty="0"/>
              <a:t>DC to DC Converter 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1280252" y="1698664"/>
            <a:ext cx="5984274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defTabSz="914400">
              <a:spcBef>
                <a:spcPts val="700"/>
              </a:spcBef>
              <a:buClr>
                <a:schemeClr val="tx2"/>
              </a:buClr>
            </a:pPr>
            <a:r>
              <a:rPr lang="en-US" sz="2000" b="1" dirty="0" smtClean="0">
                <a:solidFill>
                  <a:srgbClr val="000000"/>
                </a:solidFill>
              </a:rPr>
              <a:t>Function</a:t>
            </a:r>
            <a:r>
              <a:rPr lang="en-US" sz="2000" b="1" dirty="0">
                <a:solidFill>
                  <a:srgbClr val="000000"/>
                </a:solidFill>
              </a:rPr>
              <a:t>: </a:t>
            </a:r>
            <a:endParaRPr lang="en-US" sz="2000" dirty="0">
              <a:solidFill>
                <a:srgbClr val="000000"/>
              </a:solidFill>
            </a:endParaRPr>
          </a:p>
          <a:p>
            <a:pPr marL="285750" indent="-228600" defTabSz="914400">
              <a:spcBef>
                <a:spcPts val="700"/>
              </a:spcBef>
              <a:buClr>
                <a:schemeClr val="tx2"/>
              </a:buClr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DC-to-DC converters are used in portable electronic devices, which are supplied with power from batteries primarily. It regulates the output voltage. </a:t>
            </a:r>
          </a:p>
          <a:p>
            <a:pPr marL="285750" indent="-228600" defTabSz="914400">
              <a:spcBef>
                <a:spcPts val="700"/>
              </a:spcBef>
              <a:buClr>
                <a:schemeClr val="tx2"/>
              </a:buClr>
              <a:buFont typeface="Arial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28600" defTabSz="914400">
              <a:spcBef>
                <a:spcPts val="700"/>
              </a:spcBef>
              <a:buClr>
                <a:schemeClr val="tx2"/>
              </a:buClr>
              <a:buFont typeface="Arial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28600" defTabSz="914400">
              <a:spcBef>
                <a:spcPts val="700"/>
              </a:spcBef>
              <a:buClr>
                <a:schemeClr val="tx2"/>
              </a:buClr>
              <a:buFont typeface="Arial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28600" defTabSz="914400">
              <a:spcBef>
                <a:spcPts val="700"/>
              </a:spcBef>
              <a:buClr>
                <a:schemeClr val="tx2"/>
              </a:buClr>
              <a:buFont typeface="Arial"/>
              <a:buChar char="•"/>
            </a:pPr>
            <a:endParaRPr lang="en-US" sz="2000" b="1" dirty="0">
              <a:solidFill>
                <a:srgbClr val="000000"/>
              </a:solidFill>
            </a:endParaRPr>
          </a:p>
          <a:p>
            <a:pPr indent="-228600" defTabSz="914400">
              <a:spcBef>
                <a:spcPts val="700"/>
              </a:spcBef>
              <a:buClr>
                <a:schemeClr val="tx2"/>
              </a:buClr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Screen Shot 1440-08-10 at 10.30.3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63" r="-9063"/>
          <a:stretch>
            <a:fillRect/>
          </a:stretch>
        </p:blipFill>
        <p:spPr>
          <a:xfrm>
            <a:off x="7555992" y="2939439"/>
            <a:ext cx="3902582" cy="231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78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xmlns="" id="{7F31C52B-DEF9-4845-9A79-72C9330F49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xmlns="" id="{63DACD0E-B2B1-49C4-B085-D93AC5F6E1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25C076-8C20-FB47-BF7E-341F9A236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4" y="484631"/>
            <a:ext cx="6340519" cy="1638469"/>
          </a:xfrm>
        </p:spPr>
        <p:txBody>
          <a:bodyPr>
            <a:normAutofit/>
          </a:bodyPr>
          <a:lstStyle/>
          <a:p>
            <a:r>
              <a:rPr lang="en-US" dirty="0"/>
              <a:t>Outlines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2F5074D-2B0A-40BB-B69E-C08F65EC3C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E4F023-3559-F54E-AA0B-62660CB43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1828800"/>
            <a:ext cx="7569200" cy="4544567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</a:rPr>
              <a:t>Literature review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Introduction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Requirements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Constraints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Tools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Design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Prototype development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Testing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Difficulties &amp; challenges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Future work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Summary</a:t>
            </a:r>
          </a:p>
          <a:p>
            <a:pPr>
              <a:lnSpc>
                <a:spcPct val="100000"/>
              </a:lnSpc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5" name="Graphic 24" descr="List">
            <a:extLst>
              <a:ext uri="{FF2B5EF4-FFF2-40B4-BE49-F238E27FC236}">
                <a16:creationId xmlns:a16="http://schemas.microsoft.com/office/drawing/2014/main" xmlns="" id="{8786E01D-BBF9-4B26-B3B3-FC0DE3AF5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0787" y="1600709"/>
            <a:ext cx="3656581" cy="365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90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94db0a4e-61fa-4dc6-9533-83a7d301a0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16" r="-29216"/>
          <a:stretch>
            <a:fillRect/>
          </a:stretch>
        </p:blipFill>
        <p:spPr>
          <a:xfrm>
            <a:off x="6648921" y="2286001"/>
            <a:ext cx="3171225" cy="2668850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84189" y="587337"/>
            <a:ext cx="763374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/>
              <a:t>Sound detection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2382399" y="1959990"/>
            <a:ext cx="3821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Function:</a:t>
            </a:r>
          </a:p>
          <a:p>
            <a:endParaRPr lang="en-US" dirty="0"/>
          </a:p>
          <a:p>
            <a:r>
              <a:rPr lang="en-US" dirty="0"/>
              <a:t>Detected of there any sound in the environment.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277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Ultrasonic sensor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Function:</a:t>
            </a:r>
          </a:p>
          <a:p>
            <a:endParaRPr lang="en-US" dirty="0"/>
          </a:p>
          <a:p>
            <a:r>
              <a:rPr lang="en-US" dirty="0" smtClean="0"/>
              <a:t>Function : Distance measurement. </a:t>
            </a:r>
            <a:endParaRPr lang="en-US" dirty="0"/>
          </a:p>
        </p:txBody>
      </p:sp>
      <p:pic>
        <p:nvPicPr>
          <p:cNvPr id="1026" name="Picture 2" descr="mage result for ultrasonic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010" y="1128451"/>
            <a:ext cx="39814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65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>
            <a:extLst>
              <a:ext uri="{FF2B5EF4-FFF2-40B4-BE49-F238E27FC236}">
                <a16:creationId xmlns:a16="http://schemas.microsoft.com/office/drawing/2014/main" xmlns="" id="{438E2B1E-5364-451C-8B5F-2D1BFF5A68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9528486 w 12192000"/>
              <a:gd name="connsiteY5" fmla="*/ 2197353 h 6858000"/>
              <a:gd name="connsiteX6" fmla="*/ 9491031 w 12192000"/>
              <a:gd name="connsiteY6" fmla="*/ 2200864 h 6858000"/>
              <a:gd name="connsiteX7" fmla="*/ 9454747 w 12192000"/>
              <a:gd name="connsiteY7" fmla="*/ 2210228 h 6858000"/>
              <a:gd name="connsiteX8" fmla="*/ 9419633 w 12192000"/>
              <a:gd name="connsiteY8" fmla="*/ 2224273 h 6858000"/>
              <a:gd name="connsiteX9" fmla="*/ 9383349 w 12192000"/>
              <a:gd name="connsiteY9" fmla="*/ 2241830 h 6858000"/>
              <a:gd name="connsiteX10" fmla="*/ 9349405 w 12192000"/>
              <a:gd name="connsiteY10" fmla="*/ 2261728 h 6858000"/>
              <a:gd name="connsiteX11" fmla="*/ 9314292 w 12192000"/>
              <a:gd name="connsiteY11" fmla="*/ 2282796 h 6858000"/>
              <a:gd name="connsiteX12" fmla="*/ 9279178 w 12192000"/>
              <a:gd name="connsiteY12" fmla="*/ 2301524 h 6858000"/>
              <a:gd name="connsiteX13" fmla="*/ 9244064 w 12192000"/>
              <a:gd name="connsiteY13" fmla="*/ 2320251 h 6858000"/>
              <a:gd name="connsiteX14" fmla="*/ 9208950 w 12192000"/>
              <a:gd name="connsiteY14" fmla="*/ 2334296 h 6858000"/>
              <a:gd name="connsiteX15" fmla="*/ 9172666 w 12192000"/>
              <a:gd name="connsiteY15" fmla="*/ 2343660 h 6858000"/>
              <a:gd name="connsiteX16" fmla="*/ 9136382 w 12192000"/>
              <a:gd name="connsiteY16" fmla="*/ 2348342 h 6858000"/>
              <a:gd name="connsiteX17" fmla="*/ 9097757 w 12192000"/>
              <a:gd name="connsiteY17" fmla="*/ 2348342 h 6858000"/>
              <a:gd name="connsiteX18" fmla="*/ 9057961 w 12192000"/>
              <a:gd name="connsiteY18" fmla="*/ 2346001 h 6858000"/>
              <a:gd name="connsiteX19" fmla="*/ 9018166 w 12192000"/>
              <a:gd name="connsiteY19" fmla="*/ 2341319 h 6858000"/>
              <a:gd name="connsiteX20" fmla="*/ 8978370 w 12192000"/>
              <a:gd name="connsiteY20" fmla="*/ 2335467 h 6858000"/>
              <a:gd name="connsiteX21" fmla="*/ 8938575 w 12192000"/>
              <a:gd name="connsiteY21" fmla="*/ 2330785 h 6858000"/>
              <a:gd name="connsiteX22" fmla="*/ 8898779 w 12192000"/>
              <a:gd name="connsiteY22" fmla="*/ 2327274 h 6858000"/>
              <a:gd name="connsiteX23" fmla="*/ 8861324 w 12192000"/>
              <a:gd name="connsiteY23" fmla="*/ 2328444 h 6858000"/>
              <a:gd name="connsiteX24" fmla="*/ 8825040 w 12192000"/>
              <a:gd name="connsiteY24" fmla="*/ 2333126 h 6858000"/>
              <a:gd name="connsiteX25" fmla="*/ 8789926 w 12192000"/>
              <a:gd name="connsiteY25" fmla="*/ 2343660 h 6858000"/>
              <a:gd name="connsiteX26" fmla="*/ 8760665 w 12192000"/>
              <a:gd name="connsiteY26" fmla="*/ 2358876 h 6858000"/>
              <a:gd name="connsiteX27" fmla="*/ 8732574 w 12192000"/>
              <a:gd name="connsiteY27" fmla="*/ 2378774 h 6858000"/>
              <a:gd name="connsiteX28" fmla="*/ 8707994 w 12192000"/>
              <a:gd name="connsiteY28" fmla="*/ 2402183 h 6858000"/>
              <a:gd name="connsiteX29" fmla="*/ 8683415 w 12192000"/>
              <a:gd name="connsiteY29" fmla="*/ 2429103 h 6858000"/>
              <a:gd name="connsiteX30" fmla="*/ 8661176 w 12192000"/>
              <a:gd name="connsiteY30" fmla="*/ 2457194 h 6858000"/>
              <a:gd name="connsiteX31" fmla="*/ 8638937 w 12192000"/>
              <a:gd name="connsiteY31" fmla="*/ 2486456 h 6858000"/>
              <a:gd name="connsiteX32" fmla="*/ 8616699 w 12192000"/>
              <a:gd name="connsiteY32" fmla="*/ 2515717 h 6858000"/>
              <a:gd name="connsiteX33" fmla="*/ 8594460 w 12192000"/>
              <a:gd name="connsiteY33" fmla="*/ 2543808 h 6858000"/>
              <a:gd name="connsiteX34" fmla="*/ 8571051 w 12192000"/>
              <a:gd name="connsiteY34" fmla="*/ 2570729 h 6858000"/>
              <a:gd name="connsiteX35" fmla="*/ 8544130 w 12192000"/>
              <a:gd name="connsiteY35" fmla="*/ 2594138 h 6858000"/>
              <a:gd name="connsiteX36" fmla="*/ 8518380 w 12192000"/>
              <a:gd name="connsiteY36" fmla="*/ 2615206 h 6858000"/>
              <a:gd name="connsiteX37" fmla="*/ 8489119 w 12192000"/>
              <a:gd name="connsiteY37" fmla="*/ 2631593 h 6858000"/>
              <a:gd name="connsiteX38" fmla="*/ 8457516 w 12192000"/>
              <a:gd name="connsiteY38" fmla="*/ 2645638 h 6858000"/>
              <a:gd name="connsiteX39" fmla="*/ 8423573 w 12192000"/>
              <a:gd name="connsiteY39" fmla="*/ 2657343 h 6858000"/>
              <a:gd name="connsiteX40" fmla="*/ 8388459 w 12192000"/>
              <a:gd name="connsiteY40" fmla="*/ 2667877 h 6858000"/>
              <a:gd name="connsiteX41" fmla="*/ 8353346 w 12192000"/>
              <a:gd name="connsiteY41" fmla="*/ 2677241 h 6858000"/>
              <a:gd name="connsiteX42" fmla="*/ 8317062 w 12192000"/>
              <a:gd name="connsiteY42" fmla="*/ 2686604 h 6858000"/>
              <a:gd name="connsiteX43" fmla="*/ 8283118 w 12192000"/>
              <a:gd name="connsiteY43" fmla="*/ 2697138 h 6858000"/>
              <a:gd name="connsiteX44" fmla="*/ 8249175 w 12192000"/>
              <a:gd name="connsiteY44" fmla="*/ 2708843 h 6858000"/>
              <a:gd name="connsiteX45" fmla="*/ 8217573 w 12192000"/>
              <a:gd name="connsiteY45" fmla="*/ 2722888 h 6858000"/>
              <a:gd name="connsiteX46" fmla="*/ 8189482 w 12192000"/>
              <a:gd name="connsiteY46" fmla="*/ 2740445 h 6858000"/>
              <a:gd name="connsiteX47" fmla="*/ 8163732 w 12192000"/>
              <a:gd name="connsiteY47" fmla="*/ 2761514 h 6858000"/>
              <a:gd name="connsiteX48" fmla="*/ 8142663 w 12192000"/>
              <a:gd name="connsiteY48" fmla="*/ 2787264 h 6858000"/>
              <a:gd name="connsiteX49" fmla="*/ 8125106 w 12192000"/>
              <a:gd name="connsiteY49" fmla="*/ 2815355 h 6858000"/>
              <a:gd name="connsiteX50" fmla="*/ 8111061 w 12192000"/>
              <a:gd name="connsiteY50" fmla="*/ 2846957 h 6858000"/>
              <a:gd name="connsiteX51" fmla="*/ 8099356 w 12192000"/>
              <a:gd name="connsiteY51" fmla="*/ 2880900 h 6858000"/>
              <a:gd name="connsiteX52" fmla="*/ 8088822 w 12192000"/>
              <a:gd name="connsiteY52" fmla="*/ 2914844 h 6858000"/>
              <a:gd name="connsiteX53" fmla="*/ 8079459 w 12192000"/>
              <a:gd name="connsiteY53" fmla="*/ 2951128 h 6858000"/>
              <a:gd name="connsiteX54" fmla="*/ 8070095 w 12192000"/>
              <a:gd name="connsiteY54" fmla="*/ 2986242 h 6858000"/>
              <a:gd name="connsiteX55" fmla="*/ 8059561 w 12192000"/>
              <a:gd name="connsiteY55" fmla="*/ 3021355 h 6858000"/>
              <a:gd name="connsiteX56" fmla="*/ 8047856 w 12192000"/>
              <a:gd name="connsiteY56" fmla="*/ 3055299 h 6858000"/>
              <a:gd name="connsiteX57" fmla="*/ 8033811 w 12192000"/>
              <a:gd name="connsiteY57" fmla="*/ 3086901 h 6858000"/>
              <a:gd name="connsiteX58" fmla="*/ 8017424 w 12192000"/>
              <a:gd name="connsiteY58" fmla="*/ 3116162 h 6858000"/>
              <a:gd name="connsiteX59" fmla="*/ 7996356 w 12192000"/>
              <a:gd name="connsiteY59" fmla="*/ 3141913 h 6858000"/>
              <a:gd name="connsiteX60" fmla="*/ 7972947 w 12192000"/>
              <a:gd name="connsiteY60" fmla="*/ 3168833 h 6858000"/>
              <a:gd name="connsiteX61" fmla="*/ 7946026 w 12192000"/>
              <a:gd name="connsiteY61" fmla="*/ 3192242 h 6858000"/>
              <a:gd name="connsiteX62" fmla="*/ 7916765 w 12192000"/>
              <a:gd name="connsiteY62" fmla="*/ 3214481 h 6858000"/>
              <a:gd name="connsiteX63" fmla="*/ 7887503 w 12192000"/>
              <a:gd name="connsiteY63" fmla="*/ 3236720 h 6858000"/>
              <a:gd name="connsiteX64" fmla="*/ 7858242 w 12192000"/>
              <a:gd name="connsiteY64" fmla="*/ 3258958 h 6858000"/>
              <a:gd name="connsiteX65" fmla="*/ 7830151 w 12192000"/>
              <a:gd name="connsiteY65" fmla="*/ 3281197 h 6858000"/>
              <a:gd name="connsiteX66" fmla="*/ 7803230 w 12192000"/>
              <a:gd name="connsiteY66" fmla="*/ 3305777 h 6858000"/>
              <a:gd name="connsiteX67" fmla="*/ 7779821 w 12192000"/>
              <a:gd name="connsiteY67" fmla="*/ 3330356 h 6858000"/>
              <a:gd name="connsiteX68" fmla="*/ 7759923 w 12192000"/>
              <a:gd name="connsiteY68" fmla="*/ 3358447 h 6858000"/>
              <a:gd name="connsiteX69" fmla="*/ 7744708 w 12192000"/>
              <a:gd name="connsiteY69" fmla="*/ 3387709 h 6858000"/>
              <a:gd name="connsiteX70" fmla="*/ 7734173 w 12192000"/>
              <a:gd name="connsiteY70" fmla="*/ 3422822 h 6858000"/>
              <a:gd name="connsiteX71" fmla="*/ 7729492 w 12192000"/>
              <a:gd name="connsiteY71" fmla="*/ 3459107 h 6858000"/>
              <a:gd name="connsiteX72" fmla="*/ 7728321 w 12192000"/>
              <a:gd name="connsiteY72" fmla="*/ 3496561 h 6858000"/>
              <a:gd name="connsiteX73" fmla="*/ 7731832 w 12192000"/>
              <a:gd name="connsiteY73" fmla="*/ 3536357 h 6858000"/>
              <a:gd name="connsiteX74" fmla="*/ 7736514 w 12192000"/>
              <a:gd name="connsiteY74" fmla="*/ 3576152 h 6858000"/>
              <a:gd name="connsiteX75" fmla="*/ 7742367 w 12192000"/>
              <a:gd name="connsiteY75" fmla="*/ 3615948 h 6858000"/>
              <a:gd name="connsiteX76" fmla="*/ 7747048 w 12192000"/>
              <a:gd name="connsiteY76" fmla="*/ 3655744 h 6858000"/>
              <a:gd name="connsiteX77" fmla="*/ 7749389 w 12192000"/>
              <a:gd name="connsiteY77" fmla="*/ 3695539 h 6858000"/>
              <a:gd name="connsiteX78" fmla="*/ 7749389 w 12192000"/>
              <a:gd name="connsiteY78" fmla="*/ 3734164 h 6858000"/>
              <a:gd name="connsiteX79" fmla="*/ 7744708 w 12192000"/>
              <a:gd name="connsiteY79" fmla="*/ 3770449 h 6858000"/>
              <a:gd name="connsiteX80" fmla="*/ 7735344 w 12192000"/>
              <a:gd name="connsiteY80" fmla="*/ 3806733 h 6858000"/>
              <a:gd name="connsiteX81" fmla="*/ 7721298 w 12192000"/>
              <a:gd name="connsiteY81" fmla="*/ 3840676 h 6858000"/>
              <a:gd name="connsiteX82" fmla="*/ 7703741 w 12192000"/>
              <a:gd name="connsiteY82" fmla="*/ 3875790 h 6858000"/>
              <a:gd name="connsiteX83" fmla="*/ 7683844 w 12192000"/>
              <a:gd name="connsiteY83" fmla="*/ 3910903 h 6858000"/>
              <a:gd name="connsiteX84" fmla="*/ 7662775 w 12192000"/>
              <a:gd name="connsiteY84" fmla="*/ 3946017 h 6858000"/>
              <a:gd name="connsiteX85" fmla="*/ 7642878 w 12192000"/>
              <a:gd name="connsiteY85" fmla="*/ 3979961 h 6858000"/>
              <a:gd name="connsiteX86" fmla="*/ 7625321 w 12192000"/>
              <a:gd name="connsiteY86" fmla="*/ 4016245 h 6858000"/>
              <a:gd name="connsiteX87" fmla="*/ 7611275 w 12192000"/>
              <a:gd name="connsiteY87" fmla="*/ 4051358 h 6858000"/>
              <a:gd name="connsiteX88" fmla="*/ 7601912 w 12192000"/>
              <a:gd name="connsiteY88" fmla="*/ 4087643 h 6858000"/>
              <a:gd name="connsiteX89" fmla="*/ 7598400 w 12192000"/>
              <a:gd name="connsiteY89" fmla="*/ 4125097 h 6858000"/>
              <a:gd name="connsiteX90" fmla="*/ 7601912 w 12192000"/>
              <a:gd name="connsiteY90" fmla="*/ 4162552 h 6858000"/>
              <a:gd name="connsiteX91" fmla="*/ 7611275 w 12192000"/>
              <a:gd name="connsiteY91" fmla="*/ 4198836 h 6858000"/>
              <a:gd name="connsiteX92" fmla="*/ 7625321 w 12192000"/>
              <a:gd name="connsiteY92" fmla="*/ 4233950 h 6858000"/>
              <a:gd name="connsiteX93" fmla="*/ 7642878 w 12192000"/>
              <a:gd name="connsiteY93" fmla="*/ 4270234 h 6858000"/>
              <a:gd name="connsiteX94" fmla="*/ 7662775 w 12192000"/>
              <a:gd name="connsiteY94" fmla="*/ 4304177 h 6858000"/>
              <a:gd name="connsiteX95" fmla="*/ 7683844 w 12192000"/>
              <a:gd name="connsiteY95" fmla="*/ 4339291 h 6858000"/>
              <a:gd name="connsiteX96" fmla="*/ 7703741 w 12192000"/>
              <a:gd name="connsiteY96" fmla="*/ 4374405 h 6858000"/>
              <a:gd name="connsiteX97" fmla="*/ 7721298 w 12192000"/>
              <a:gd name="connsiteY97" fmla="*/ 4409519 h 6858000"/>
              <a:gd name="connsiteX98" fmla="*/ 7735344 w 12192000"/>
              <a:gd name="connsiteY98" fmla="*/ 4443462 h 6858000"/>
              <a:gd name="connsiteX99" fmla="*/ 7744708 w 12192000"/>
              <a:gd name="connsiteY99" fmla="*/ 4479746 h 6858000"/>
              <a:gd name="connsiteX100" fmla="*/ 7749389 w 12192000"/>
              <a:gd name="connsiteY100" fmla="*/ 4516030 h 6858000"/>
              <a:gd name="connsiteX101" fmla="*/ 7749389 w 12192000"/>
              <a:gd name="connsiteY101" fmla="*/ 4554655 h 6858000"/>
              <a:gd name="connsiteX102" fmla="*/ 7747048 w 12192000"/>
              <a:gd name="connsiteY102" fmla="*/ 4594451 h 6858000"/>
              <a:gd name="connsiteX103" fmla="*/ 7742367 w 12192000"/>
              <a:gd name="connsiteY103" fmla="*/ 4634247 h 6858000"/>
              <a:gd name="connsiteX104" fmla="*/ 7736514 w 12192000"/>
              <a:gd name="connsiteY104" fmla="*/ 4674042 h 6858000"/>
              <a:gd name="connsiteX105" fmla="*/ 7731832 w 12192000"/>
              <a:gd name="connsiteY105" fmla="*/ 4713838 h 6858000"/>
              <a:gd name="connsiteX106" fmla="*/ 7728321 w 12192000"/>
              <a:gd name="connsiteY106" fmla="*/ 4753633 h 6858000"/>
              <a:gd name="connsiteX107" fmla="*/ 7729492 w 12192000"/>
              <a:gd name="connsiteY107" fmla="*/ 4791088 h 6858000"/>
              <a:gd name="connsiteX108" fmla="*/ 7734173 w 12192000"/>
              <a:gd name="connsiteY108" fmla="*/ 4827372 h 6858000"/>
              <a:gd name="connsiteX109" fmla="*/ 7744708 w 12192000"/>
              <a:gd name="connsiteY109" fmla="*/ 4862486 h 6858000"/>
              <a:gd name="connsiteX110" fmla="*/ 7759923 w 12192000"/>
              <a:gd name="connsiteY110" fmla="*/ 4891747 h 6858000"/>
              <a:gd name="connsiteX111" fmla="*/ 7779821 w 12192000"/>
              <a:gd name="connsiteY111" fmla="*/ 4919838 h 6858000"/>
              <a:gd name="connsiteX112" fmla="*/ 7803230 w 12192000"/>
              <a:gd name="connsiteY112" fmla="*/ 4944418 h 6858000"/>
              <a:gd name="connsiteX113" fmla="*/ 7830151 w 12192000"/>
              <a:gd name="connsiteY113" fmla="*/ 4968998 h 6858000"/>
              <a:gd name="connsiteX114" fmla="*/ 7858242 w 12192000"/>
              <a:gd name="connsiteY114" fmla="*/ 4991236 h 6858000"/>
              <a:gd name="connsiteX115" fmla="*/ 7887503 w 12192000"/>
              <a:gd name="connsiteY115" fmla="*/ 5013475 h 6858000"/>
              <a:gd name="connsiteX116" fmla="*/ 7916765 w 12192000"/>
              <a:gd name="connsiteY116" fmla="*/ 5035714 h 6858000"/>
              <a:gd name="connsiteX117" fmla="*/ 7946026 w 12192000"/>
              <a:gd name="connsiteY117" fmla="*/ 5057952 h 6858000"/>
              <a:gd name="connsiteX118" fmla="*/ 7972947 w 12192000"/>
              <a:gd name="connsiteY118" fmla="*/ 5081362 h 6858000"/>
              <a:gd name="connsiteX119" fmla="*/ 7996356 w 12192000"/>
              <a:gd name="connsiteY119" fmla="*/ 5108282 h 6858000"/>
              <a:gd name="connsiteX120" fmla="*/ 8017424 w 12192000"/>
              <a:gd name="connsiteY120" fmla="*/ 5134032 h 6858000"/>
              <a:gd name="connsiteX121" fmla="*/ 8033811 w 12192000"/>
              <a:gd name="connsiteY121" fmla="*/ 5163294 h 6858000"/>
              <a:gd name="connsiteX122" fmla="*/ 8047856 w 12192000"/>
              <a:gd name="connsiteY122" fmla="*/ 5194896 h 6858000"/>
              <a:gd name="connsiteX123" fmla="*/ 8059561 w 12192000"/>
              <a:gd name="connsiteY123" fmla="*/ 5228839 h 6858000"/>
              <a:gd name="connsiteX124" fmla="*/ 8070095 w 12192000"/>
              <a:gd name="connsiteY124" fmla="*/ 5263953 h 6858000"/>
              <a:gd name="connsiteX125" fmla="*/ 8079459 w 12192000"/>
              <a:gd name="connsiteY125" fmla="*/ 5299067 h 6858000"/>
              <a:gd name="connsiteX126" fmla="*/ 8088822 w 12192000"/>
              <a:gd name="connsiteY126" fmla="*/ 5335351 h 6858000"/>
              <a:gd name="connsiteX127" fmla="*/ 8099356 w 12192000"/>
              <a:gd name="connsiteY127" fmla="*/ 5369294 h 6858000"/>
              <a:gd name="connsiteX128" fmla="*/ 8111061 w 12192000"/>
              <a:gd name="connsiteY128" fmla="*/ 5403238 h 6858000"/>
              <a:gd name="connsiteX129" fmla="*/ 8125106 w 12192000"/>
              <a:gd name="connsiteY129" fmla="*/ 5434840 h 6858000"/>
              <a:gd name="connsiteX130" fmla="*/ 8142663 w 12192000"/>
              <a:gd name="connsiteY130" fmla="*/ 5462931 h 6858000"/>
              <a:gd name="connsiteX131" fmla="*/ 8163732 w 12192000"/>
              <a:gd name="connsiteY131" fmla="*/ 5488681 h 6858000"/>
              <a:gd name="connsiteX132" fmla="*/ 8189482 w 12192000"/>
              <a:gd name="connsiteY132" fmla="*/ 5509749 h 6858000"/>
              <a:gd name="connsiteX133" fmla="*/ 8217573 w 12192000"/>
              <a:gd name="connsiteY133" fmla="*/ 5527306 h 6858000"/>
              <a:gd name="connsiteX134" fmla="*/ 8249175 w 12192000"/>
              <a:gd name="connsiteY134" fmla="*/ 5541352 h 6858000"/>
              <a:gd name="connsiteX135" fmla="*/ 8283118 w 12192000"/>
              <a:gd name="connsiteY135" fmla="*/ 5553056 h 6858000"/>
              <a:gd name="connsiteX136" fmla="*/ 8317062 w 12192000"/>
              <a:gd name="connsiteY136" fmla="*/ 5563590 h 6858000"/>
              <a:gd name="connsiteX137" fmla="*/ 8353346 w 12192000"/>
              <a:gd name="connsiteY137" fmla="*/ 5572954 h 6858000"/>
              <a:gd name="connsiteX138" fmla="*/ 8388459 w 12192000"/>
              <a:gd name="connsiteY138" fmla="*/ 5582318 h 6858000"/>
              <a:gd name="connsiteX139" fmla="*/ 8423573 w 12192000"/>
              <a:gd name="connsiteY139" fmla="*/ 5592852 h 6858000"/>
              <a:gd name="connsiteX140" fmla="*/ 8457516 w 12192000"/>
              <a:gd name="connsiteY140" fmla="*/ 5604556 h 6858000"/>
              <a:gd name="connsiteX141" fmla="*/ 8489119 w 12192000"/>
              <a:gd name="connsiteY141" fmla="*/ 5618602 h 6858000"/>
              <a:gd name="connsiteX142" fmla="*/ 8518380 w 12192000"/>
              <a:gd name="connsiteY142" fmla="*/ 5634988 h 6858000"/>
              <a:gd name="connsiteX143" fmla="*/ 8544130 w 12192000"/>
              <a:gd name="connsiteY143" fmla="*/ 5656057 h 6858000"/>
              <a:gd name="connsiteX144" fmla="*/ 8571051 w 12192000"/>
              <a:gd name="connsiteY144" fmla="*/ 5679466 h 6858000"/>
              <a:gd name="connsiteX145" fmla="*/ 8594460 w 12192000"/>
              <a:gd name="connsiteY145" fmla="*/ 5706386 h 6858000"/>
              <a:gd name="connsiteX146" fmla="*/ 8616699 w 12192000"/>
              <a:gd name="connsiteY146" fmla="*/ 5734477 h 6858000"/>
              <a:gd name="connsiteX147" fmla="*/ 8638937 w 12192000"/>
              <a:gd name="connsiteY147" fmla="*/ 5763739 h 6858000"/>
              <a:gd name="connsiteX148" fmla="*/ 8661176 w 12192000"/>
              <a:gd name="connsiteY148" fmla="*/ 5793000 h 6858000"/>
              <a:gd name="connsiteX149" fmla="*/ 8683415 w 12192000"/>
              <a:gd name="connsiteY149" fmla="*/ 5821091 h 6858000"/>
              <a:gd name="connsiteX150" fmla="*/ 8707994 w 12192000"/>
              <a:gd name="connsiteY150" fmla="*/ 5848012 h 6858000"/>
              <a:gd name="connsiteX151" fmla="*/ 8732574 w 12192000"/>
              <a:gd name="connsiteY151" fmla="*/ 5871421 h 6858000"/>
              <a:gd name="connsiteX152" fmla="*/ 8760665 w 12192000"/>
              <a:gd name="connsiteY152" fmla="*/ 5891319 h 6858000"/>
              <a:gd name="connsiteX153" fmla="*/ 8789926 w 12192000"/>
              <a:gd name="connsiteY153" fmla="*/ 5906535 h 6858000"/>
              <a:gd name="connsiteX154" fmla="*/ 8825040 w 12192000"/>
              <a:gd name="connsiteY154" fmla="*/ 5917069 h 6858000"/>
              <a:gd name="connsiteX155" fmla="*/ 8861324 w 12192000"/>
              <a:gd name="connsiteY155" fmla="*/ 5921751 h 6858000"/>
              <a:gd name="connsiteX156" fmla="*/ 8898779 w 12192000"/>
              <a:gd name="connsiteY156" fmla="*/ 5922921 h 6858000"/>
              <a:gd name="connsiteX157" fmla="*/ 8938575 w 12192000"/>
              <a:gd name="connsiteY157" fmla="*/ 5919410 h 6858000"/>
              <a:gd name="connsiteX158" fmla="*/ 8978370 w 12192000"/>
              <a:gd name="connsiteY158" fmla="*/ 5914728 h 6858000"/>
              <a:gd name="connsiteX159" fmla="*/ 9018166 w 12192000"/>
              <a:gd name="connsiteY159" fmla="*/ 5908876 h 6858000"/>
              <a:gd name="connsiteX160" fmla="*/ 9057961 w 12192000"/>
              <a:gd name="connsiteY160" fmla="*/ 5904194 h 6858000"/>
              <a:gd name="connsiteX161" fmla="*/ 9097757 w 12192000"/>
              <a:gd name="connsiteY161" fmla="*/ 5901853 h 6858000"/>
              <a:gd name="connsiteX162" fmla="*/ 9136382 w 12192000"/>
              <a:gd name="connsiteY162" fmla="*/ 5901853 h 6858000"/>
              <a:gd name="connsiteX163" fmla="*/ 9172666 w 12192000"/>
              <a:gd name="connsiteY163" fmla="*/ 5906535 h 6858000"/>
              <a:gd name="connsiteX164" fmla="*/ 9208950 w 12192000"/>
              <a:gd name="connsiteY164" fmla="*/ 5915898 h 6858000"/>
              <a:gd name="connsiteX165" fmla="*/ 9244064 w 12192000"/>
              <a:gd name="connsiteY165" fmla="*/ 5929944 h 6858000"/>
              <a:gd name="connsiteX166" fmla="*/ 9279178 w 12192000"/>
              <a:gd name="connsiteY166" fmla="*/ 5948671 h 6858000"/>
              <a:gd name="connsiteX167" fmla="*/ 9314292 w 12192000"/>
              <a:gd name="connsiteY167" fmla="*/ 5967398 h 6858000"/>
              <a:gd name="connsiteX168" fmla="*/ 9349405 w 12192000"/>
              <a:gd name="connsiteY168" fmla="*/ 5988467 h 6858000"/>
              <a:gd name="connsiteX169" fmla="*/ 9383349 w 12192000"/>
              <a:gd name="connsiteY169" fmla="*/ 6008364 h 6858000"/>
              <a:gd name="connsiteX170" fmla="*/ 9419633 w 12192000"/>
              <a:gd name="connsiteY170" fmla="*/ 6025921 h 6858000"/>
              <a:gd name="connsiteX171" fmla="*/ 9454747 w 12192000"/>
              <a:gd name="connsiteY171" fmla="*/ 6039967 h 6858000"/>
              <a:gd name="connsiteX172" fmla="*/ 9491031 w 12192000"/>
              <a:gd name="connsiteY172" fmla="*/ 6049331 h 6858000"/>
              <a:gd name="connsiteX173" fmla="*/ 9528486 w 12192000"/>
              <a:gd name="connsiteY173" fmla="*/ 6052842 h 6858000"/>
              <a:gd name="connsiteX174" fmla="*/ 9565940 w 12192000"/>
              <a:gd name="connsiteY174" fmla="*/ 6049331 h 6858000"/>
              <a:gd name="connsiteX175" fmla="*/ 9602224 w 12192000"/>
              <a:gd name="connsiteY175" fmla="*/ 6039967 h 6858000"/>
              <a:gd name="connsiteX176" fmla="*/ 9637338 w 12192000"/>
              <a:gd name="connsiteY176" fmla="*/ 6025921 h 6858000"/>
              <a:gd name="connsiteX177" fmla="*/ 9673622 w 12192000"/>
              <a:gd name="connsiteY177" fmla="*/ 6008364 h 6858000"/>
              <a:gd name="connsiteX178" fmla="*/ 9707566 w 12192000"/>
              <a:gd name="connsiteY178" fmla="*/ 5988467 h 6858000"/>
              <a:gd name="connsiteX179" fmla="*/ 9742679 w 12192000"/>
              <a:gd name="connsiteY179" fmla="*/ 5967398 h 6858000"/>
              <a:gd name="connsiteX180" fmla="*/ 9777793 w 12192000"/>
              <a:gd name="connsiteY180" fmla="*/ 5948671 h 6858000"/>
              <a:gd name="connsiteX181" fmla="*/ 9812907 w 12192000"/>
              <a:gd name="connsiteY181" fmla="*/ 5929944 h 6858000"/>
              <a:gd name="connsiteX182" fmla="*/ 9846850 w 12192000"/>
              <a:gd name="connsiteY182" fmla="*/ 5915898 h 6858000"/>
              <a:gd name="connsiteX183" fmla="*/ 9884305 w 12192000"/>
              <a:gd name="connsiteY183" fmla="*/ 5906535 h 6858000"/>
              <a:gd name="connsiteX184" fmla="*/ 9920589 w 12192000"/>
              <a:gd name="connsiteY184" fmla="*/ 5901853 h 6858000"/>
              <a:gd name="connsiteX185" fmla="*/ 9959214 w 12192000"/>
              <a:gd name="connsiteY185" fmla="*/ 5901853 h 6858000"/>
              <a:gd name="connsiteX186" fmla="*/ 9999010 w 12192000"/>
              <a:gd name="connsiteY186" fmla="*/ 5904194 h 6858000"/>
              <a:gd name="connsiteX187" fmla="*/ 10038805 w 12192000"/>
              <a:gd name="connsiteY187" fmla="*/ 5908876 h 6858000"/>
              <a:gd name="connsiteX188" fmla="*/ 10078601 w 12192000"/>
              <a:gd name="connsiteY188" fmla="*/ 5914728 h 6858000"/>
              <a:gd name="connsiteX189" fmla="*/ 10118396 w 12192000"/>
              <a:gd name="connsiteY189" fmla="*/ 5919410 h 6858000"/>
              <a:gd name="connsiteX190" fmla="*/ 10158192 w 12192000"/>
              <a:gd name="connsiteY190" fmla="*/ 5922921 h 6858000"/>
              <a:gd name="connsiteX191" fmla="*/ 10195647 w 12192000"/>
              <a:gd name="connsiteY191" fmla="*/ 5921751 h 6858000"/>
              <a:gd name="connsiteX192" fmla="*/ 10231931 w 12192000"/>
              <a:gd name="connsiteY192" fmla="*/ 5917069 h 6858000"/>
              <a:gd name="connsiteX193" fmla="*/ 10267044 w 12192000"/>
              <a:gd name="connsiteY193" fmla="*/ 5906535 h 6858000"/>
              <a:gd name="connsiteX194" fmla="*/ 10296306 w 12192000"/>
              <a:gd name="connsiteY194" fmla="*/ 5891319 h 6858000"/>
              <a:gd name="connsiteX195" fmla="*/ 10324397 w 12192000"/>
              <a:gd name="connsiteY195" fmla="*/ 5871421 h 6858000"/>
              <a:gd name="connsiteX196" fmla="*/ 10348977 w 12192000"/>
              <a:gd name="connsiteY196" fmla="*/ 5848012 h 6858000"/>
              <a:gd name="connsiteX197" fmla="*/ 10373556 w 12192000"/>
              <a:gd name="connsiteY197" fmla="*/ 5821091 h 6858000"/>
              <a:gd name="connsiteX198" fmla="*/ 10395795 w 12192000"/>
              <a:gd name="connsiteY198" fmla="*/ 5793000 h 6858000"/>
              <a:gd name="connsiteX199" fmla="*/ 10418034 w 12192000"/>
              <a:gd name="connsiteY199" fmla="*/ 5763739 h 6858000"/>
              <a:gd name="connsiteX200" fmla="*/ 10440272 w 12192000"/>
              <a:gd name="connsiteY200" fmla="*/ 5734477 h 6858000"/>
              <a:gd name="connsiteX201" fmla="*/ 10462511 w 12192000"/>
              <a:gd name="connsiteY201" fmla="*/ 5706386 h 6858000"/>
              <a:gd name="connsiteX202" fmla="*/ 10485920 w 12192000"/>
              <a:gd name="connsiteY202" fmla="*/ 5679466 h 6858000"/>
              <a:gd name="connsiteX203" fmla="*/ 10512841 w 12192000"/>
              <a:gd name="connsiteY203" fmla="*/ 5656057 h 6858000"/>
              <a:gd name="connsiteX204" fmla="*/ 10538591 w 12192000"/>
              <a:gd name="connsiteY204" fmla="*/ 5634988 h 6858000"/>
              <a:gd name="connsiteX205" fmla="*/ 10567852 w 12192000"/>
              <a:gd name="connsiteY205" fmla="*/ 5618602 h 6858000"/>
              <a:gd name="connsiteX206" fmla="*/ 10599455 w 12192000"/>
              <a:gd name="connsiteY206" fmla="*/ 5604556 h 6858000"/>
              <a:gd name="connsiteX207" fmla="*/ 10633398 w 12192000"/>
              <a:gd name="connsiteY207" fmla="*/ 5592852 h 6858000"/>
              <a:gd name="connsiteX208" fmla="*/ 10668512 w 12192000"/>
              <a:gd name="connsiteY208" fmla="*/ 5582318 h 6858000"/>
              <a:gd name="connsiteX209" fmla="*/ 10703626 w 12192000"/>
              <a:gd name="connsiteY209" fmla="*/ 5572954 h 6858000"/>
              <a:gd name="connsiteX210" fmla="*/ 10739910 w 12192000"/>
              <a:gd name="connsiteY210" fmla="*/ 5563590 h 6858000"/>
              <a:gd name="connsiteX211" fmla="*/ 10773853 w 12192000"/>
              <a:gd name="connsiteY211" fmla="*/ 5553056 h 6858000"/>
              <a:gd name="connsiteX212" fmla="*/ 10807796 w 12192000"/>
              <a:gd name="connsiteY212" fmla="*/ 5541352 h 6858000"/>
              <a:gd name="connsiteX213" fmla="*/ 10839399 w 12192000"/>
              <a:gd name="connsiteY213" fmla="*/ 5527306 h 6858000"/>
              <a:gd name="connsiteX214" fmla="*/ 10867490 w 12192000"/>
              <a:gd name="connsiteY214" fmla="*/ 5509749 h 6858000"/>
              <a:gd name="connsiteX215" fmla="*/ 10893240 w 12192000"/>
              <a:gd name="connsiteY215" fmla="*/ 5488681 h 6858000"/>
              <a:gd name="connsiteX216" fmla="*/ 10914308 w 12192000"/>
              <a:gd name="connsiteY216" fmla="*/ 5462931 h 6858000"/>
              <a:gd name="connsiteX217" fmla="*/ 10931865 w 12192000"/>
              <a:gd name="connsiteY217" fmla="*/ 5434840 h 6858000"/>
              <a:gd name="connsiteX218" fmla="*/ 10945910 w 12192000"/>
              <a:gd name="connsiteY218" fmla="*/ 5403238 h 6858000"/>
              <a:gd name="connsiteX219" fmla="*/ 10957615 w 12192000"/>
              <a:gd name="connsiteY219" fmla="*/ 5369294 h 6858000"/>
              <a:gd name="connsiteX220" fmla="*/ 10968149 w 12192000"/>
              <a:gd name="connsiteY220" fmla="*/ 5335351 h 6858000"/>
              <a:gd name="connsiteX221" fmla="*/ 10977513 w 12192000"/>
              <a:gd name="connsiteY221" fmla="*/ 5299067 h 6858000"/>
              <a:gd name="connsiteX222" fmla="*/ 10986876 w 12192000"/>
              <a:gd name="connsiteY222" fmla="*/ 5263953 h 6858000"/>
              <a:gd name="connsiteX223" fmla="*/ 10997410 w 12192000"/>
              <a:gd name="connsiteY223" fmla="*/ 5228839 h 6858000"/>
              <a:gd name="connsiteX224" fmla="*/ 11009115 w 12192000"/>
              <a:gd name="connsiteY224" fmla="*/ 5194896 h 6858000"/>
              <a:gd name="connsiteX225" fmla="*/ 11023160 w 12192000"/>
              <a:gd name="connsiteY225" fmla="*/ 5163294 h 6858000"/>
              <a:gd name="connsiteX226" fmla="*/ 11039547 w 12192000"/>
              <a:gd name="connsiteY226" fmla="*/ 5134032 h 6858000"/>
              <a:gd name="connsiteX227" fmla="*/ 11060615 w 12192000"/>
              <a:gd name="connsiteY227" fmla="*/ 5108282 h 6858000"/>
              <a:gd name="connsiteX228" fmla="*/ 11084024 w 12192000"/>
              <a:gd name="connsiteY228" fmla="*/ 5081362 h 6858000"/>
              <a:gd name="connsiteX229" fmla="*/ 11110945 w 12192000"/>
              <a:gd name="connsiteY229" fmla="*/ 5057952 h 6858000"/>
              <a:gd name="connsiteX230" fmla="*/ 11139036 w 12192000"/>
              <a:gd name="connsiteY230" fmla="*/ 5035714 h 6858000"/>
              <a:gd name="connsiteX231" fmla="*/ 11169468 w 12192000"/>
              <a:gd name="connsiteY231" fmla="*/ 5013475 h 6858000"/>
              <a:gd name="connsiteX232" fmla="*/ 11198729 w 12192000"/>
              <a:gd name="connsiteY232" fmla="*/ 4991236 h 6858000"/>
              <a:gd name="connsiteX233" fmla="*/ 11226820 w 12192000"/>
              <a:gd name="connsiteY233" fmla="*/ 4968998 h 6858000"/>
              <a:gd name="connsiteX234" fmla="*/ 11253741 w 12192000"/>
              <a:gd name="connsiteY234" fmla="*/ 4944418 h 6858000"/>
              <a:gd name="connsiteX235" fmla="*/ 11277150 w 12192000"/>
              <a:gd name="connsiteY235" fmla="*/ 4919838 h 6858000"/>
              <a:gd name="connsiteX236" fmla="*/ 11297048 w 12192000"/>
              <a:gd name="connsiteY236" fmla="*/ 4891747 h 6858000"/>
              <a:gd name="connsiteX237" fmla="*/ 11312264 w 12192000"/>
              <a:gd name="connsiteY237" fmla="*/ 4862486 h 6858000"/>
              <a:gd name="connsiteX238" fmla="*/ 11322798 w 12192000"/>
              <a:gd name="connsiteY238" fmla="*/ 4827372 h 6858000"/>
              <a:gd name="connsiteX239" fmla="*/ 11327480 w 12192000"/>
              <a:gd name="connsiteY239" fmla="*/ 4791088 h 6858000"/>
              <a:gd name="connsiteX240" fmla="*/ 11328650 w 12192000"/>
              <a:gd name="connsiteY240" fmla="*/ 4753633 h 6858000"/>
              <a:gd name="connsiteX241" fmla="*/ 11325139 w 12192000"/>
              <a:gd name="connsiteY241" fmla="*/ 4713838 h 6858000"/>
              <a:gd name="connsiteX242" fmla="*/ 11320457 w 12192000"/>
              <a:gd name="connsiteY242" fmla="*/ 4674042 h 6858000"/>
              <a:gd name="connsiteX243" fmla="*/ 11314605 w 12192000"/>
              <a:gd name="connsiteY243" fmla="*/ 4634247 h 6858000"/>
              <a:gd name="connsiteX244" fmla="*/ 11309923 w 12192000"/>
              <a:gd name="connsiteY244" fmla="*/ 4594451 h 6858000"/>
              <a:gd name="connsiteX245" fmla="*/ 11307582 w 12192000"/>
              <a:gd name="connsiteY245" fmla="*/ 4554655 h 6858000"/>
              <a:gd name="connsiteX246" fmla="*/ 11307582 w 12192000"/>
              <a:gd name="connsiteY246" fmla="*/ 4516030 h 6858000"/>
              <a:gd name="connsiteX247" fmla="*/ 11312264 w 12192000"/>
              <a:gd name="connsiteY247" fmla="*/ 4479746 h 6858000"/>
              <a:gd name="connsiteX248" fmla="*/ 11321628 w 12192000"/>
              <a:gd name="connsiteY248" fmla="*/ 4443462 h 6858000"/>
              <a:gd name="connsiteX249" fmla="*/ 11335673 w 12192000"/>
              <a:gd name="connsiteY249" fmla="*/ 4409519 h 6858000"/>
              <a:gd name="connsiteX250" fmla="*/ 11354400 w 12192000"/>
              <a:gd name="connsiteY250" fmla="*/ 4374405 h 6858000"/>
              <a:gd name="connsiteX251" fmla="*/ 11373128 w 12192000"/>
              <a:gd name="connsiteY251" fmla="*/ 4339291 h 6858000"/>
              <a:gd name="connsiteX252" fmla="*/ 11394196 w 12192000"/>
              <a:gd name="connsiteY252" fmla="*/ 4304177 h 6858000"/>
              <a:gd name="connsiteX253" fmla="*/ 11414094 w 12192000"/>
              <a:gd name="connsiteY253" fmla="*/ 4270234 h 6858000"/>
              <a:gd name="connsiteX254" fmla="*/ 11431650 w 12192000"/>
              <a:gd name="connsiteY254" fmla="*/ 4233950 h 6858000"/>
              <a:gd name="connsiteX255" fmla="*/ 11445696 w 12192000"/>
              <a:gd name="connsiteY255" fmla="*/ 4198836 h 6858000"/>
              <a:gd name="connsiteX256" fmla="*/ 11455060 w 12192000"/>
              <a:gd name="connsiteY256" fmla="*/ 4162552 h 6858000"/>
              <a:gd name="connsiteX257" fmla="*/ 11458571 w 12192000"/>
              <a:gd name="connsiteY257" fmla="*/ 4125097 h 6858000"/>
              <a:gd name="connsiteX258" fmla="*/ 11455060 w 12192000"/>
              <a:gd name="connsiteY258" fmla="*/ 4087643 h 6858000"/>
              <a:gd name="connsiteX259" fmla="*/ 11445696 w 12192000"/>
              <a:gd name="connsiteY259" fmla="*/ 4051358 h 6858000"/>
              <a:gd name="connsiteX260" fmla="*/ 11431650 w 12192000"/>
              <a:gd name="connsiteY260" fmla="*/ 4016245 h 6858000"/>
              <a:gd name="connsiteX261" fmla="*/ 11414094 w 12192000"/>
              <a:gd name="connsiteY261" fmla="*/ 3979961 h 6858000"/>
              <a:gd name="connsiteX262" fmla="*/ 11394196 w 12192000"/>
              <a:gd name="connsiteY262" fmla="*/ 3946017 h 6858000"/>
              <a:gd name="connsiteX263" fmla="*/ 11373128 w 12192000"/>
              <a:gd name="connsiteY263" fmla="*/ 3910903 h 6858000"/>
              <a:gd name="connsiteX264" fmla="*/ 11354400 w 12192000"/>
              <a:gd name="connsiteY264" fmla="*/ 3875790 h 6858000"/>
              <a:gd name="connsiteX265" fmla="*/ 11335673 w 12192000"/>
              <a:gd name="connsiteY265" fmla="*/ 3840676 h 6858000"/>
              <a:gd name="connsiteX266" fmla="*/ 11321628 w 12192000"/>
              <a:gd name="connsiteY266" fmla="*/ 3806733 h 6858000"/>
              <a:gd name="connsiteX267" fmla="*/ 11312264 w 12192000"/>
              <a:gd name="connsiteY267" fmla="*/ 3770449 h 6858000"/>
              <a:gd name="connsiteX268" fmla="*/ 11307582 w 12192000"/>
              <a:gd name="connsiteY268" fmla="*/ 3734164 h 6858000"/>
              <a:gd name="connsiteX269" fmla="*/ 11307582 w 12192000"/>
              <a:gd name="connsiteY269" fmla="*/ 3695539 h 6858000"/>
              <a:gd name="connsiteX270" fmla="*/ 11309923 w 12192000"/>
              <a:gd name="connsiteY270" fmla="*/ 3655744 h 6858000"/>
              <a:gd name="connsiteX271" fmla="*/ 11314605 w 12192000"/>
              <a:gd name="connsiteY271" fmla="*/ 3615948 h 6858000"/>
              <a:gd name="connsiteX272" fmla="*/ 11320457 w 12192000"/>
              <a:gd name="connsiteY272" fmla="*/ 3576152 h 6858000"/>
              <a:gd name="connsiteX273" fmla="*/ 11325139 w 12192000"/>
              <a:gd name="connsiteY273" fmla="*/ 3536357 h 6858000"/>
              <a:gd name="connsiteX274" fmla="*/ 11328650 w 12192000"/>
              <a:gd name="connsiteY274" fmla="*/ 3496561 h 6858000"/>
              <a:gd name="connsiteX275" fmla="*/ 11327480 w 12192000"/>
              <a:gd name="connsiteY275" fmla="*/ 3459107 h 6858000"/>
              <a:gd name="connsiteX276" fmla="*/ 11322798 w 12192000"/>
              <a:gd name="connsiteY276" fmla="*/ 3422822 h 6858000"/>
              <a:gd name="connsiteX277" fmla="*/ 11312264 w 12192000"/>
              <a:gd name="connsiteY277" fmla="*/ 3387709 h 6858000"/>
              <a:gd name="connsiteX278" fmla="*/ 11297048 w 12192000"/>
              <a:gd name="connsiteY278" fmla="*/ 3358447 h 6858000"/>
              <a:gd name="connsiteX279" fmla="*/ 11277150 w 12192000"/>
              <a:gd name="connsiteY279" fmla="*/ 3330356 h 6858000"/>
              <a:gd name="connsiteX280" fmla="*/ 11253741 w 12192000"/>
              <a:gd name="connsiteY280" fmla="*/ 3305777 h 6858000"/>
              <a:gd name="connsiteX281" fmla="*/ 11226820 w 12192000"/>
              <a:gd name="connsiteY281" fmla="*/ 3281197 h 6858000"/>
              <a:gd name="connsiteX282" fmla="*/ 11198729 w 12192000"/>
              <a:gd name="connsiteY282" fmla="*/ 3258958 h 6858000"/>
              <a:gd name="connsiteX283" fmla="*/ 11169468 w 12192000"/>
              <a:gd name="connsiteY283" fmla="*/ 3236720 h 6858000"/>
              <a:gd name="connsiteX284" fmla="*/ 11139036 w 12192000"/>
              <a:gd name="connsiteY284" fmla="*/ 3214481 h 6858000"/>
              <a:gd name="connsiteX285" fmla="*/ 11110945 w 12192000"/>
              <a:gd name="connsiteY285" fmla="*/ 3192242 h 6858000"/>
              <a:gd name="connsiteX286" fmla="*/ 11084024 w 12192000"/>
              <a:gd name="connsiteY286" fmla="*/ 3168833 h 6858000"/>
              <a:gd name="connsiteX287" fmla="*/ 11060615 w 12192000"/>
              <a:gd name="connsiteY287" fmla="*/ 3141913 h 6858000"/>
              <a:gd name="connsiteX288" fmla="*/ 11039547 w 12192000"/>
              <a:gd name="connsiteY288" fmla="*/ 3116162 h 6858000"/>
              <a:gd name="connsiteX289" fmla="*/ 11023160 w 12192000"/>
              <a:gd name="connsiteY289" fmla="*/ 3086901 h 6858000"/>
              <a:gd name="connsiteX290" fmla="*/ 11009115 w 12192000"/>
              <a:gd name="connsiteY290" fmla="*/ 3055299 h 6858000"/>
              <a:gd name="connsiteX291" fmla="*/ 10997410 w 12192000"/>
              <a:gd name="connsiteY291" fmla="*/ 3021355 h 6858000"/>
              <a:gd name="connsiteX292" fmla="*/ 10986876 w 12192000"/>
              <a:gd name="connsiteY292" fmla="*/ 2986242 h 6858000"/>
              <a:gd name="connsiteX293" fmla="*/ 10977513 w 12192000"/>
              <a:gd name="connsiteY293" fmla="*/ 2951128 h 6858000"/>
              <a:gd name="connsiteX294" fmla="*/ 10968149 w 12192000"/>
              <a:gd name="connsiteY294" fmla="*/ 2914844 h 6858000"/>
              <a:gd name="connsiteX295" fmla="*/ 10957615 w 12192000"/>
              <a:gd name="connsiteY295" fmla="*/ 2880900 h 6858000"/>
              <a:gd name="connsiteX296" fmla="*/ 10945910 w 12192000"/>
              <a:gd name="connsiteY296" fmla="*/ 2846957 h 6858000"/>
              <a:gd name="connsiteX297" fmla="*/ 10931865 w 12192000"/>
              <a:gd name="connsiteY297" fmla="*/ 2815355 h 6858000"/>
              <a:gd name="connsiteX298" fmla="*/ 10914308 w 12192000"/>
              <a:gd name="connsiteY298" fmla="*/ 2787264 h 6858000"/>
              <a:gd name="connsiteX299" fmla="*/ 10893240 w 12192000"/>
              <a:gd name="connsiteY299" fmla="*/ 2761514 h 6858000"/>
              <a:gd name="connsiteX300" fmla="*/ 10867490 w 12192000"/>
              <a:gd name="connsiteY300" fmla="*/ 2740445 h 6858000"/>
              <a:gd name="connsiteX301" fmla="*/ 10839399 w 12192000"/>
              <a:gd name="connsiteY301" fmla="*/ 2722888 h 6858000"/>
              <a:gd name="connsiteX302" fmla="*/ 10807796 w 12192000"/>
              <a:gd name="connsiteY302" fmla="*/ 2708843 h 6858000"/>
              <a:gd name="connsiteX303" fmla="*/ 10773853 w 12192000"/>
              <a:gd name="connsiteY303" fmla="*/ 2697138 h 6858000"/>
              <a:gd name="connsiteX304" fmla="*/ 10739910 w 12192000"/>
              <a:gd name="connsiteY304" fmla="*/ 2686604 h 6858000"/>
              <a:gd name="connsiteX305" fmla="*/ 10703626 w 12192000"/>
              <a:gd name="connsiteY305" fmla="*/ 2677241 h 6858000"/>
              <a:gd name="connsiteX306" fmla="*/ 10668512 w 12192000"/>
              <a:gd name="connsiteY306" fmla="*/ 2667877 h 6858000"/>
              <a:gd name="connsiteX307" fmla="*/ 10633398 w 12192000"/>
              <a:gd name="connsiteY307" fmla="*/ 2657343 h 6858000"/>
              <a:gd name="connsiteX308" fmla="*/ 10599455 w 12192000"/>
              <a:gd name="connsiteY308" fmla="*/ 2645638 h 6858000"/>
              <a:gd name="connsiteX309" fmla="*/ 10567852 w 12192000"/>
              <a:gd name="connsiteY309" fmla="*/ 2631593 h 6858000"/>
              <a:gd name="connsiteX310" fmla="*/ 10538591 w 12192000"/>
              <a:gd name="connsiteY310" fmla="*/ 2615206 h 6858000"/>
              <a:gd name="connsiteX311" fmla="*/ 10512841 w 12192000"/>
              <a:gd name="connsiteY311" fmla="*/ 2594138 h 6858000"/>
              <a:gd name="connsiteX312" fmla="*/ 10485920 w 12192000"/>
              <a:gd name="connsiteY312" fmla="*/ 2570729 h 6858000"/>
              <a:gd name="connsiteX313" fmla="*/ 10462511 w 12192000"/>
              <a:gd name="connsiteY313" fmla="*/ 2543808 h 6858000"/>
              <a:gd name="connsiteX314" fmla="*/ 10440272 w 12192000"/>
              <a:gd name="connsiteY314" fmla="*/ 2515717 h 6858000"/>
              <a:gd name="connsiteX315" fmla="*/ 10418034 w 12192000"/>
              <a:gd name="connsiteY315" fmla="*/ 2486456 h 6858000"/>
              <a:gd name="connsiteX316" fmla="*/ 10395795 w 12192000"/>
              <a:gd name="connsiteY316" fmla="*/ 2457194 h 6858000"/>
              <a:gd name="connsiteX317" fmla="*/ 10373556 w 12192000"/>
              <a:gd name="connsiteY317" fmla="*/ 2429103 h 6858000"/>
              <a:gd name="connsiteX318" fmla="*/ 10348977 w 12192000"/>
              <a:gd name="connsiteY318" fmla="*/ 2402183 h 6858000"/>
              <a:gd name="connsiteX319" fmla="*/ 10324397 w 12192000"/>
              <a:gd name="connsiteY319" fmla="*/ 2378774 h 6858000"/>
              <a:gd name="connsiteX320" fmla="*/ 10296306 w 12192000"/>
              <a:gd name="connsiteY320" fmla="*/ 2358876 h 6858000"/>
              <a:gd name="connsiteX321" fmla="*/ 10267044 w 12192000"/>
              <a:gd name="connsiteY321" fmla="*/ 2343660 h 6858000"/>
              <a:gd name="connsiteX322" fmla="*/ 10231931 w 12192000"/>
              <a:gd name="connsiteY322" fmla="*/ 2333126 h 6858000"/>
              <a:gd name="connsiteX323" fmla="*/ 10195647 w 12192000"/>
              <a:gd name="connsiteY323" fmla="*/ 2328444 h 6858000"/>
              <a:gd name="connsiteX324" fmla="*/ 10158192 w 12192000"/>
              <a:gd name="connsiteY324" fmla="*/ 2327274 h 6858000"/>
              <a:gd name="connsiteX325" fmla="*/ 10118396 w 12192000"/>
              <a:gd name="connsiteY325" fmla="*/ 2330785 h 6858000"/>
              <a:gd name="connsiteX326" fmla="*/ 10078601 w 12192000"/>
              <a:gd name="connsiteY326" fmla="*/ 2335467 h 6858000"/>
              <a:gd name="connsiteX327" fmla="*/ 10038805 w 12192000"/>
              <a:gd name="connsiteY327" fmla="*/ 2341319 h 6858000"/>
              <a:gd name="connsiteX328" fmla="*/ 9999010 w 12192000"/>
              <a:gd name="connsiteY328" fmla="*/ 2346001 h 6858000"/>
              <a:gd name="connsiteX329" fmla="*/ 9959214 w 12192000"/>
              <a:gd name="connsiteY329" fmla="*/ 2348342 h 6858000"/>
              <a:gd name="connsiteX330" fmla="*/ 9920589 w 12192000"/>
              <a:gd name="connsiteY330" fmla="*/ 2348342 h 6858000"/>
              <a:gd name="connsiteX331" fmla="*/ 9884305 w 12192000"/>
              <a:gd name="connsiteY331" fmla="*/ 2343660 h 6858000"/>
              <a:gd name="connsiteX332" fmla="*/ 9846850 w 12192000"/>
              <a:gd name="connsiteY332" fmla="*/ 2334296 h 6858000"/>
              <a:gd name="connsiteX333" fmla="*/ 9812907 w 12192000"/>
              <a:gd name="connsiteY333" fmla="*/ 2320251 h 6858000"/>
              <a:gd name="connsiteX334" fmla="*/ 9777793 w 12192000"/>
              <a:gd name="connsiteY334" fmla="*/ 2301524 h 6858000"/>
              <a:gd name="connsiteX335" fmla="*/ 9742679 w 12192000"/>
              <a:gd name="connsiteY335" fmla="*/ 2282796 h 6858000"/>
              <a:gd name="connsiteX336" fmla="*/ 9707566 w 12192000"/>
              <a:gd name="connsiteY336" fmla="*/ 2261728 h 6858000"/>
              <a:gd name="connsiteX337" fmla="*/ 9673622 w 12192000"/>
              <a:gd name="connsiteY337" fmla="*/ 2241830 h 6858000"/>
              <a:gd name="connsiteX338" fmla="*/ 9637338 w 12192000"/>
              <a:gd name="connsiteY338" fmla="*/ 2224273 h 6858000"/>
              <a:gd name="connsiteX339" fmla="*/ 9602224 w 12192000"/>
              <a:gd name="connsiteY339" fmla="*/ 2210228 h 6858000"/>
              <a:gd name="connsiteX340" fmla="*/ 9565940 w 12192000"/>
              <a:gd name="connsiteY340" fmla="*/ 2200864 h 6858000"/>
              <a:gd name="connsiteX341" fmla="*/ 9528486 w 12192000"/>
              <a:gd name="connsiteY341" fmla="*/ 21973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9528486" y="2197353"/>
                </a:moveTo>
                <a:lnTo>
                  <a:pt x="9491031" y="2200864"/>
                </a:lnTo>
                <a:lnTo>
                  <a:pt x="9454747" y="2210228"/>
                </a:lnTo>
                <a:lnTo>
                  <a:pt x="9419633" y="2224273"/>
                </a:lnTo>
                <a:lnTo>
                  <a:pt x="9383349" y="2241830"/>
                </a:lnTo>
                <a:lnTo>
                  <a:pt x="9349405" y="2261728"/>
                </a:lnTo>
                <a:lnTo>
                  <a:pt x="9314292" y="2282796"/>
                </a:lnTo>
                <a:lnTo>
                  <a:pt x="9279178" y="2301524"/>
                </a:lnTo>
                <a:lnTo>
                  <a:pt x="9244064" y="2320251"/>
                </a:lnTo>
                <a:lnTo>
                  <a:pt x="9208950" y="2334296"/>
                </a:lnTo>
                <a:lnTo>
                  <a:pt x="9172666" y="2343660"/>
                </a:lnTo>
                <a:lnTo>
                  <a:pt x="9136382" y="2348342"/>
                </a:lnTo>
                <a:lnTo>
                  <a:pt x="9097757" y="2348342"/>
                </a:lnTo>
                <a:lnTo>
                  <a:pt x="9057961" y="2346001"/>
                </a:lnTo>
                <a:lnTo>
                  <a:pt x="9018166" y="2341319"/>
                </a:lnTo>
                <a:lnTo>
                  <a:pt x="8978370" y="2335467"/>
                </a:lnTo>
                <a:lnTo>
                  <a:pt x="8938575" y="2330785"/>
                </a:lnTo>
                <a:lnTo>
                  <a:pt x="8898779" y="2327274"/>
                </a:lnTo>
                <a:lnTo>
                  <a:pt x="8861324" y="2328444"/>
                </a:lnTo>
                <a:lnTo>
                  <a:pt x="8825040" y="2333126"/>
                </a:lnTo>
                <a:lnTo>
                  <a:pt x="8789926" y="2343660"/>
                </a:lnTo>
                <a:lnTo>
                  <a:pt x="8760665" y="2358876"/>
                </a:lnTo>
                <a:lnTo>
                  <a:pt x="8732574" y="2378774"/>
                </a:lnTo>
                <a:lnTo>
                  <a:pt x="8707994" y="2402183"/>
                </a:lnTo>
                <a:lnTo>
                  <a:pt x="8683415" y="2429103"/>
                </a:lnTo>
                <a:lnTo>
                  <a:pt x="8661176" y="2457194"/>
                </a:lnTo>
                <a:lnTo>
                  <a:pt x="8638937" y="2486456"/>
                </a:lnTo>
                <a:lnTo>
                  <a:pt x="8616699" y="2515717"/>
                </a:lnTo>
                <a:lnTo>
                  <a:pt x="8594460" y="2543808"/>
                </a:lnTo>
                <a:lnTo>
                  <a:pt x="8571051" y="2570729"/>
                </a:lnTo>
                <a:lnTo>
                  <a:pt x="8544130" y="2594138"/>
                </a:lnTo>
                <a:lnTo>
                  <a:pt x="8518380" y="2615206"/>
                </a:lnTo>
                <a:lnTo>
                  <a:pt x="8489119" y="2631593"/>
                </a:lnTo>
                <a:lnTo>
                  <a:pt x="8457516" y="2645638"/>
                </a:lnTo>
                <a:lnTo>
                  <a:pt x="8423573" y="2657343"/>
                </a:lnTo>
                <a:lnTo>
                  <a:pt x="8388459" y="2667877"/>
                </a:lnTo>
                <a:lnTo>
                  <a:pt x="8353346" y="2677241"/>
                </a:lnTo>
                <a:lnTo>
                  <a:pt x="8317062" y="2686604"/>
                </a:lnTo>
                <a:lnTo>
                  <a:pt x="8283118" y="2697138"/>
                </a:lnTo>
                <a:lnTo>
                  <a:pt x="8249175" y="2708843"/>
                </a:lnTo>
                <a:lnTo>
                  <a:pt x="8217573" y="2722888"/>
                </a:lnTo>
                <a:lnTo>
                  <a:pt x="8189482" y="2740445"/>
                </a:lnTo>
                <a:lnTo>
                  <a:pt x="8163732" y="2761514"/>
                </a:lnTo>
                <a:lnTo>
                  <a:pt x="8142663" y="2787264"/>
                </a:lnTo>
                <a:lnTo>
                  <a:pt x="8125106" y="2815355"/>
                </a:lnTo>
                <a:lnTo>
                  <a:pt x="8111061" y="2846957"/>
                </a:lnTo>
                <a:lnTo>
                  <a:pt x="8099356" y="2880900"/>
                </a:lnTo>
                <a:lnTo>
                  <a:pt x="8088822" y="2914844"/>
                </a:lnTo>
                <a:lnTo>
                  <a:pt x="8079459" y="2951128"/>
                </a:lnTo>
                <a:lnTo>
                  <a:pt x="8070095" y="2986242"/>
                </a:lnTo>
                <a:lnTo>
                  <a:pt x="8059561" y="3021355"/>
                </a:lnTo>
                <a:lnTo>
                  <a:pt x="8047856" y="3055299"/>
                </a:lnTo>
                <a:lnTo>
                  <a:pt x="8033811" y="3086901"/>
                </a:lnTo>
                <a:lnTo>
                  <a:pt x="8017424" y="3116162"/>
                </a:lnTo>
                <a:lnTo>
                  <a:pt x="7996356" y="3141913"/>
                </a:lnTo>
                <a:lnTo>
                  <a:pt x="7972947" y="3168833"/>
                </a:lnTo>
                <a:lnTo>
                  <a:pt x="7946026" y="3192242"/>
                </a:lnTo>
                <a:lnTo>
                  <a:pt x="7916765" y="3214481"/>
                </a:lnTo>
                <a:lnTo>
                  <a:pt x="7887503" y="3236720"/>
                </a:lnTo>
                <a:lnTo>
                  <a:pt x="7858242" y="3258958"/>
                </a:lnTo>
                <a:lnTo>
                  <a:pt x="7830151" y="3281197"/>
                </a:lnTo>
                <a:lnTo>
                  <a:pt x="7803230" y="3305777"/>
                </a:lnTo>
                <a:lnTo>
                  <a:pt x="7779821" y="3330356"/>
                </a:lnTo>
                <a:lnTo>
                  <a:pt x="7759923" y="3358447"/>
                </a:lnTo>
                <a:lnTo>
                  <a:pt x="7744708" y="3387709"/>
                </a:lnTo>
                <a:lnTo>
                  <a:pt x="7734173" y="3422822"/>
                </a:lnTo>
                <a:lnTo>
                  <a:pt x="7729492" y="3459107"/>
                </a:lnTo>
                <a:lnTo>
                  <a:pt x="7728321" y="3496561"/>
                </a:lnTo>
                <a:lnTo>
                  <a:pt x="7731832" y="3536357"/>
                </a:lnTo>
                <a:lnTo>
                  <a:pt x="7736514" y="3576152"/>
                </a:lnTo>
                <a:lnTo>
                  <a:pt x="7742367" y="3615948"/>
                </a:lnTo>
                <a:lnTo>
                  <a:pt x="7747048" y="3655744"/>
                </a:lnTo>
                <a:lnTo>
                  <a:pt x="7749389" y="3695539"/>
                </a:lnTo>
                <a:lnTo>
                  <a:pt x="7749389" y="3734164"/>
                </a:lnTo>
                <a:lnTo>
                  <a:pt x="7744708" y="3770449"/>
                </a:lnTo>
                <a:lnTo>
                  <a:pt x="7735344" y="3806733"/>
                </a:lnTo>
                <a:lnTo>
                  <a:pt x="7721298" y="3840676"/>
                </a:lnTo>
                <a:lnTo>
                  <a:pt x="7703741" y="3875790"/>
                </a:lnTo>
                <a:lnTo>
                  <a:pt x="7683844" y="3910903"/>
                </a:lnTo>
                <a:lnTo>
                  <a:pt x="7662775" y="3946017"/>
                </a:lnTo>
                <a:lnTo>
                  <a:pt x="7642878" y="3979961"/>
                </a:lnTo>
                <a:lnTo>
                  <a:pt x="7625321" y="4016245"/>
                </a:lnTo>
                <a:lnTo>
                  <a:pt x="7611275" y="4051358"/>
                </a:lnTo>
                <a:lnTo>
                  <a:pt x="7601912" y="4087643"/>
                </a:lnTo>
                <a:lnTo>
                  <a:pt x="7598400" y="4125097"/>
                </a:lnTo>
                <a:lnTo>
                  <a:pt x="7601912" y="4162552"/>
                </a:lnTo>
                <a:lnTo>
                  <a:pt x="7611275" y="4198836"/>
                </a:lnTo>
                <a:lnTo>
                  <a:pt x="7625321" y="4233950"/>
                </a:lnTo>
                <a:lnTo>
                  <a:pt x="7642878" y="4270234"/>
                </a:lnTo>
                <a:lnTo>
                  <a:pt x="7662775" y="4304177"/>
                </a:lnTo>
                <a:lnTo>
                  <a:pt x="7683844" y="4339291"/>
                </a:lnTo>
                <a:lnTo>
                  <a:pt x="7703741" y="4374405"/>
                </a:lnTo>
                <a:lnTo>
                  <a:pt x="7721298" y="4409519"/>
                </a:lnTo>
                <a:lnTo>
                  <a:pt x="7735344" y="4443462"/>
                </a:lnTo>
                <a:lnTo>
                  <a:pt x="7744708" y="4479746"/>
                </a:lnTo>
                <a:lnTo>
                  <a:pt x="7749389" y="4516030"/>
                </a:lnTo>
                <a:lnTo>
                  <a:pt x="7749389" y="4554655"/>
                </a:lnTo>
                <a:lnTo>
                  <a:pt x="7747048" y="4594451"/>
                </a:lnTo>
                <a:lnTo>
                  <a:pt x="7742367" y="4634247"/>
                </a:lnTo>
                <a:lnTo>
                  <a:pt x="7736514" y="4674042"/>
                </a:lnTo>
                <a:lnTo>
                  <a:pt x="7731832" y="4713838"/>
                </a:lnTo>
                <a:lnTo>
                  <a:pt x="7728321" y="4753633"/>
                </a:lnTo>
                <a:lnTo>
                  <a:pt x="7729492" y="4791088"/>
                </a:lnTo>
                <a:lnTo>
                  <a:pt x="7734173" y="4827372"/>
                </a:lnTo>
                <a:lnTo>
                  <a:pt x="7744708" y="4862486"/>
                </a:lnTo>
                <a:lnTo>
                  <a:pt x="7759923" y="4891747"/>
                </a:lnTo>
                <a:lnTo>
                  <a:pt x="7779821" y="4919838"/>
                </a:lnTo>
                <a:lnTo>
                  <a:pt x="7803230" y="4944418"/>
                </a:lnTo>
                <a:lnTo>
                  <a:pt x="7830151" y="4968998"/>
                </a:lnTo>
                <a:lnTo>
                  <a:pt x="7858242" y="4991236"/>
                </a:lnTo>
                <a:lnTo>
                  <a:pt x="7887503" y="5013475"/>
                </a:lnTo>
                <a:lnTo>
                  <a:pt x="7916765" y="5035714"/>
                </a:lnTo>
                <a:lnTo>
                  <a:pt x="7946026" y="5057952"/>
                </a:lnTo>
                <a:lnTo>
                  <a:pt x="7972947" y="5081362"/>
                </a:lnTo>
                <a:lnTo>
                  <a:pt x="7996356" y="5108282"/>
                </a:lnTo>
                <a:lnTo>
                  <a:pt x="8017424" y="5134032"/>
                </a:lnTo>
                <a:lnTo>
                  <a:pt x="8033811" y="5163294"/>
                </a:lnTo>
                <a:lnTo>
                  <a:pt x="8047856" y="5194896"/>
                </a:lnTo>
                <a:lnTo>
                  <a:pt x="8059561" y="5228839"/>
                </a:lnTo>
                <a:lnTo>
                  <a:pt x="8070095" y="5263953"/>
                </a:lnTo>
                <a:lnTo>
                  <a:pt x="8079459" y="5299067"/>
                </a:lnTo>
                <a:lnTo>
                  <a:pt x="8088822" y="5335351"/>
                </a:lnTo>
                <a:lnTo>
                  <a:pt x="8099356" y="5369294"/>
                </a:lnTo>
                <a:lnTo>
                  <a:pt x="8111061" y="5403238"/>
                </a:lnTo>
                <a:lnTo>
                  <a:pt x="8125106" y="5434840"/>
                </a:lnTo>
                <a:lnTo>
                  <a:pt x="8142663" y="5462931"/>
                </a:lnTo>
                <a:lnTo>
                  <a:pt x="8163732" y="5488681"/>
                </a:lnTo>
                <a:lnTo>
                  <a:pt x="8189482" y="5509749"/>
                </a:lnTo>
                <a:lnTo>
                  <a:pt x="8217573" y="5527306"/>
                </a:lnTo>
                <a:lnTo>
                  <a:pt x="8249175" y="5541352"/>
                </a:lnTo>
                <a:lnTo>
                  <a:pt x="8283118" y="5553056"/>
                </a:lnTo>
                <a:lnTo>
                  <a:pt x="8317062" y="5563590"/>
                </a:lnTo>
                <a:lnTo>
                  <a:pt x="8353346" y="5572954"/>
                </a:lnTo>
                <a:lnTo>
                  <a:pt x="8388459" y="5582318"/>
                </a:lnTo>
                <a:lnTo>
                  <a:pt x="8423573" y="5592852"/>
                </a:lnTo>
                <a:lnTo>
                  <a:pt x="8457516" y="5604556"/>
                </a:lnTo>
                <a:lnTo>
                  <a:pt x="8489119" y="5618602"/>
                </a:lnTo>
                <a:lnTo>
                  <a:pt x="8518380" y="5634988"/>
                </a:lnTo>
                <a:lnTo>
                  <a:pt x="8544130" y="5656057"/>
                </a:lnTo>
                <a:lnTo>
                  <a:pt x="8571051" y="5679466"/>
                </a:lnTo>
                <a:lnTo>
                  <a:pt x="8594460" y="5706386"/>
                </a:lnTo>
                <a:lnTo>
                  <a:pt x="8616699" y="5734477"/>
                </a:lnTo>
                <a:lnTo>
                  <a:pt x="8638937" y="5763739"/>
                </a:lnTo>
                <a:lnTo>
                  <a:pt x="8661176" y="5793000"/>
                </a:lnTo>
                <a:lnTo>
                  <a:pt x="8683415" y="5821091"/>
                </a:lnTo>
                <a:lnTo>
                  <a:pt x="8707994" y="5848012"/>
                </a:lnTo>
                <a:lnTo>
                  <a:pt x="8732574" y="5871421"/>
                </a:lnTo>
                <a:lnTo>
                  <a:pt x="8760665" y="5891319"/>
                </a:lnTo>
                <a:lnTo>
                  <a:pt x="8789926" y="5906535"/>
                </a:lnTo>
                <a:lnTo>
                  <a:pt x="8825040" y="5917069"/>
                </a:lnTo>
                <a:lnTo>
                  <a:pt x="8861324" y="5921751"/>
                </a:lnTo>
                <a:lnTo>
                  <a:pt x="8898779" y="5922921"/>
                </a:lnTo>
                <a:lnTo>
                  <a:pt x="8938575" y="5919410"/>
                </a:lnTo>
                <a:lnTo>
                  <a:pt x="8978370" y="5914728"/>
                </a:lnTo>
                <a:lnTo>
                  <a:pt x="9018166" y="5908876"/>
                </a:lnTo>
                <a:lnTo>
                  <a:pt x="9057961" y="5904194"/>
                </a:lnTo>
                <a:lnTo>
                  <a:pt x="9097757" y="5901853"/>
                </a:lnTo>
                <a:lnTo>
                  <a:pt x="9136382" y="5901853"/>
                </a:lnTo>
                <a:lnTo>
                  <a:pt x="9172666" y="5906535"/>
                </a:lnTo>
                <a:lnTo>
                  <a:pt x="9208950" y="5915898"/>
                </a:lnTo>
                <a:lnTo>
                  <a:pt x="9244064" y="5929944"/>
                </a:lnTo>
                <a:lnTo>
                  <a:pt x="9279178" y="5948671"/>
                </a:lnTo>
                <a:lnTo>
                  <a:pt x="9314292" y="5967398"/>
                </a:lnTo>
                <a:lnTo>
                  <a:pt x="9349405" y="5988467"/>
                </a:lnTo>
                <a:lnTo>
                  <a:pt x="9383349" y="6008364"/>
                </a:lnTo>
                <a:lnTo>
                  <a:pt x="9419633" y="6025921"/>
                </a:lnTo>
                <a:lnTo>
                  <a:pt x="9454747" y="6039967"/>
                </a:lnTo>
                <a:lnTo>
                  <a:pt x="9491031" y="6049331"/>
                </a:lnTo>
                <a:lnTo>
                  <a:pt x="9528486" y="6052842"/>
                </a:lnTo>
                <a:lnTo>
                  <a:pt x="9565940" y="6049331"/>
                </a:lnTo>
                <a:lnTo>
                  <a:pt x="9602224" y="6039967"/>
                </a:lnTo>
                <a:lnTo>
                  <a:pt x="9637338" y="6025921"/>
                </a:lnTo>
                <a:lnTo>
                  <a:pt x="9673622" y="6008364"/>
                </a:lnTo>
                <a:lnTo>
                  <a:pt x="9707566" y="5988467"/>
                </a:lnTo>
                <a:lnTo>
                  <a:pt x="9742679" y="5967398"/>
                </a:lnTo>
                <a:lnTo>
                  <a:pt x="9777793" y="5948671"/>
                </a:lnTo>
                <a:lnTo>
                  <a:pt x="9812907" y="5929944"/>
                </a:lnTo>
                <a:lnTo>
                  <a:pt x="9846850" y="5915898"/>
                </a:lnTo>
                <a:lnTo>
                  <a:pt x="9884305" y="5906535"/>
                </a:lnTo>
                <a:lnTo>
                  <a:pt x="9920589" y="5901853"/>
                </a:lnTo>
                <a:lnTo>
                  <a:pt x="9959214" y="5901853"/>
                </a:lnTo>
                <a:lnTo>
                  <a:pt x="9999010" y="5904194"/>
                </a:lnTo>
                <a:lnTo>
                  <a:pt x="10038805" y="5908876"/>
                </a:lnTo>
                <a:lnTo>
                  <a:pt x="10078601" y="5914728"/>
                </a:lnTo>
                <a:lnTo>
                  <a:pt x="10118396" y="5919410"/>
                </a:lnTo>
                <a:lnTo>
                  <a:pt x="10158192" y="5922921"/>
                </a:lnTo>
                <a:lnTo>
                  <a:pt x="10195647" y="5921751"/>
                </a:lnTo>
                <a:lnTo>
                  <a:pt x="10231931" y="5917069"/>
                </a:lnTo>
                <a:lnTo>
                  <a:pt x="10267044" y="5906535"/>
                </a:lnTo>
                <a:lnTo>
                  <a:pt x="10296306" y="5891319"/>
                </a:lnTo>
                <a:lnTo>
                  <a:pt x="10324397" y="5871421"/>
                </a:lnTo>
                <a:lnTo>
                  <a:pt x="10348977" y="5848012"/>
                </a:lnTo>
                <a:lnTo>
                  <a:pt x="10373556" y="5821091"/>
                </a:lnTo>
                <a:lnTo>
                  <a:pt x="10395795" y="5793000"/>
                </a:lnTo>
                <a:lnTo>
                  <a:pt x="10418034" y="5763739"/>
                </a:lnTo>
                <a:lnTo>
                  <a:pt x="10440272" y="5734477"/>
                </a:lnTo>
                <a:lnTo>
                  <a:pt x="10462511" y="5706386"/>
                </a:lnTo>
                <a:lnTo>
                  <a:pt x="10485920" y="5679466"/>
                </a:lnTo>
                <a:lnTo>
                  <a:pt x="10512841" y="5656057"/>
                </a:lnTo>
                <a:lnTo>
                  <a:pt x="10538591" y="5634988"/>
                </a:lnTo>
                <a:lnTo>
                  <a:pt x="10567852" y="5618602"/>
                </a:lnTo>
                <a:lnTo>
                  <a:pt x="10599455" y="5604556"/>
                </a:lnTo>
                <a:lnTo>
                  <a:pt x="10633398" y="5592852"/>
                </a:lnTo>
                <a:lnTo>
                  <a:pt x="10668512" y="5582318"/>
                </a:lnTo>
                <a:lnTo>
                  <a:pt x="10703626" y="5572954"/>
                </a:lnTo>
                <a:lnTo>
                  <a:pt x="10739910" y="5563590"/>
                </a:lnTo>
                <a:lnTo>
                  <a:pt x="10773853" y="5553056"/>
                </a:lnTo>
                <a:lnTo>
                  <a:pt x="10807796" y="5541352"/>
                </a:lnTo>
                <a:lnTo>
                  <a:pt x="10839399" y="5527306"/>
                </a:lnTo>
                <a:lnTo>
                  <a:pt x="10867490" y="5509749"/>
                </a:lnTo>
                <a:lnTo>
                  <a:pt x="10893240" y="5488681"/>
                </a:lnTo>
                <a:lnTo>
                  <a:pt x="10914308" y="5462931"/>
                </a:lnTo>
                <a:lnTo>
                  <a:pt x="10931865" y="5434840"/>
                </a:lnTo>
                <a:lnTo>
                  <a:pt x="10945910" y="5403238"/>
                </a:lnTo>
                <a:lnTo>
                  <a:pt x="10957615" y="5369294"/>
                </a:lnTo>
                <a:lnTo>
                  <a:pt x="10968149" y="5335351"/>
                </a:lnTo>
                <a:lnTo>
                  <a:pt x="10977513" y="5299067"/>
                </a:lnTo>
                <a:lnTo>
                  <a:pt x="10986876" y="5263953"/>
                </a:lnTo>
                <a:lnTo>
                  <a:pt x="10997410" y="5228839"/>
                </a:lnTo>
                <a:lnTo>
                  <a:pt x="11009115" y="5194896"/>
                </a:lnTo>
                <a:lnTo>
                  <a:pt x="11023160" y="5163294"/>
                </a:lnTo>
                <a:lnTo>
                  <a:pt x="11039547" y="5134032"/>
                </a:lnTo>
                <a:lnTo>
                  <a:pt x="11060615" y="5108282"/>
                </a:lnTo>
                <a:lnTo>
                  <a:pt x="11084024" y="5081362"/>
                </a:lnTo>
                <a:lnTo>
                  <a:pt x="11110945" y="5057952"/>
                </a:lnTo>
                <a:lnTo>
                  <a:pt x="11139036" y="5035714"/>
                </a:lnTo>
                <a:lnTo>
                  <a:pt x="11169468" y="5013475"/>
                </a:lnTo>
                <a:lnTo>
                  <a:pt x="11198729" y="4991236"/>
                </a:lnTo>
                <a:lnTo>
                  <a:pt x="11226820" y="4968998"/>
                </a:lnTo>
                <a:lnTo>
                  <a:pt x="11253741" y="4944418"/>
                </a:lnTo>
                <a:lnTo>
                  <a:pt x="11277150" y="4919838"/>
                </a:lnTo>
                <a:lnTo>
                  <a:pt x="11297048" y="4891747"/>
                </a:lnTo>
                <a:lnTo>
                  <a:pt x="11312264" y="4862486"/>
                </a:lnTo>
                <a:lnTo>
                  <a:pt x="11322798" y="4827372"/>
                </a:lnTo>
                <a:lnTo>
                  <a:pt x="11327480" y="4791088"/>
                </a:lnTo>
                <a:lnTo>
                  <a:pt x="11328650" y="4753633"/>
                </a:lnTo>
                <a:lnTo>
                  <a:pt x="11325139" y="4713838"/>
                </a:lnTo>
                <a:lnTo>
                  <a:pt x="11320457" y="4674042"/>
                </a:lnTo>
                <a:lnTo>
                  <a:pt x="11314605" y="4634247"/>
                </a:lnTo>
                <a:lnTo>
                  <a:pt x="11309923" y="4594451"/>
                </a:lnTo>
                <a:lnTo>
                  <a:pt x="11307582" y="4554655"/>
                </a:lnTo>
                <a:lnTo>
                  <a:pt x="11307582" y="4516030"/>
                </a:lnTo>
                <a:lnTo>
                  <a:pt x="11312264" y="4479746"/>
                </a:lnTo>
                <a:lnTo>
                  <a:pt x="11321628" y="4443462"/>
                </a:lnTo>
                <a:lnTo>
                  <a:pt x="11335673" y="4409519"/>
                </a:lnTo>
                <a:lnTo>
                  <a:pt x="11354400" y="4374405"/>
                </a:lnTo>
                <a:lnTo>
                  <a:pt x="11373128" y="4339291"/>
                </a:lnTo>
                <a:lnTo>
                  <a:pt x="11394196" y="4304177"/>
                </a:lnTo>
                <a:lnTo>
                  <a:pt x="11414094" y="4270234"/>
                </a:lnTo>
                <a:lnTo>
                  <a:pt x="11431650" y="4233950"/>
                </a:lnTo>
                <a:lnTo>
                  <a:pt x="11445696" y="4198836"/>
                </a:lnTo>
                <a:lnTo>
                  <a:pt x="11455060" y="4162552"/>
                </a:lnTo>
                <a:lnTo>
                  <a:pt x="11458571" y="4125097"/>
                </a:lnTo>
                <a:lnTo>
                  <a:pt x="11455060" y="4087643"/>
                </a:lnTo>
                <a:lnTo>
                  <a:pt x="11445696" y="4051358"/>
                </a:lnTo>
                <a:lnTo>
                  <a:pt x="11431650" y="4016245"/>
                </a:lnTo>
                <a:lnTo>
                  <a:pt x="11414094" y="3979961"/>
                </a:lnTo>
                <a:lnTo>
                  <a:pt x="11394196" y="3946017"/>
                </a:lnTo>
                <a:lnTo>
                  <a:pt x="11373128" y="3910903"/>
                </a:lnTo>
                <a:lnTo>
                  <a:pt x="11354400" y="3875790"/>
                </a:lnTo>
                <a:lnTo>
                  <a:pt x="11335673" y="3840676"/>
                </a:lnTo>
                <a:lnTo>
                  <a:pt x="11321628" y="3806733"/>
                </a:lnTo>
                <a:lnTo>
                  <a:pt x="11312264" y="3770449"/>
                </a:lnTo>
                <a:lnTo>
                  <a:pt x="11307582" y="3734164"/>
                </a:lnTo>
                <a:lnTo>
                  <a:pt x="11307582" y="3695539"/>
                </a:lnTo>
                <a:lnTo>
                  <a:pt x="11309923" y="3655744"/>
                </a:lnTo>
                <a:lnTo>
                  <a:pt x="11314605" y="3615948"/>
                </a:lnTo>
                <a:lnTo>
                  <a:pt x="11320457" y="3576152"/>
                </a:lnTo>
                <a:lnTo>
                  <a:pt x="11325139" y="3536357"/>
                </a:lnTo>
                <a:lnTo>
                  <a:pt x="11328650" y="3496561"/>
                </a:lnTo>
                <a:lnTo>
                  <a:pt x="11327480" y="3459107"/>
                </a:lnTo>
                <a:lnTo>
                  <a:pt x="11322798" y="3422822"/>
                </a:lnTo>
                <a:lnTo>
                  <a:pt x="11312264" y="3387709"/>
                </a:lnTo>
                <a:lnTo>
                  <a:pt x="11297048" y="3358447"/>
                </a:lnTo>
                <a:lnTo>
                  <a:pt x="11277150" y="3330356"/>
                </a:lnTo>
                <a:lnTo>
                  <a:pt x="11253741" y="3305777"/>
                </a:lnTo>
                <a:lnTo>
                  <a:pt x="11226820" y="3281197"/>
                </a:lnTo>
                <a:lnTo>
                  <a:pt x="11198729" y="3258958"/>
                </a:lnTo>
                <a:lnTo>
                  <a:pt x="11169468" y="3236720"/>
                </a:lnTo>
                <a:lnTo>
                  <a:pt x="11139036" y="3214481"/>
                </a:lnTo>
                <a:lnTo>
                  <a:pt x="11110945" y="3192242"/>
                </a:lnTo>
                <a:lnTo>
                  <a:pt x="11084024" y="3168833"/>
                </a:lnTo>
                <a:lnTo>
                  <a:pt x="11060615" y="3141913"/>
                </a:lnTo>
                <a:lnTo>
                  <a:pt x="11039547" y="3116162"/>
                </a:lnTo>
                <a:lnTo>
                  <a:pt x="11023160" y="3086901"/>
                </a:lnTo>
                <a:lnTo>
                  <a:pt x="11009115" y="3055299"/>
                </a:lnTo>
                <a:lnTo>
                  <a:pt x="10997410" y="3021355"/>
                </a:lnTo>
                <a:lnTo>
                  <a:pt x="10986876" y="2986242"/>
                </a:lnTo>
                <a:lnTo>
                  <a:pt x="10977513" y="2951128"/>
                </a:lnTo>
                <a:lnTo>
                  <a:pt x="10968149" y="2914844"/>
                </a:lnTo>
                <a:lnTo>
                  <a:pt x="10957615" y="2880900"/>
                </a:lnTo>
                <a:lnTo>
                  <a:pt x="10945910" y="2846957"/>
                </a:lnTo>
                <a:lnTo>
                  <a:pt x="10931865" y="2815355"/>
                </a:lnTo>
                <a:lnTo>
                  <a:pt x="10914308" y="2787264"/>
                </a:lnTo>
                <a:lnTo>
                  <a:pt x="10893240" y="2761514"/>
                </a:lnTo>
                <a:lnTo>
                  <a:pt x="10867490" y="2740445"/>
                </a:lnTo>
                <a:lnTo>
                  <a:pt x="10839399" y="2722888"/>
                </a:lnTo>
                <a:lnTo>
                  <a:pt x="10807796" y="2708843"/>
                </a:lnTo>
                <a:lnTo>
                  <a:pt x="10773853" y="2697138"/>
                </a:lnTo>
                <a:lnTo>
                  <a:pt x="10739910" y="2686604"/>
                </a:lnTo>
                <a:lnTo>
                  <a:pt x="10703626" y="2677241"/>
                </a:lnTo>
                <a:lnTo>
                  <a:pt x="10668512" y="2667877"/>
                </a:lnTo>
                <a:lnTo>
                  <a:pt x="10633398" y="2657343"/>
                </a:lnTo>
                <a:lnTo>
                  <a:pt x="10599455" y="2645638"/>
                </a:lnTo>
                <a:lnTo>
                  <a:pt x="10567852" y="2631593"/>
                </a:lnTo>
                <a:lnTo>
                  <a:pt x="10538591" y="2615206"/>
                </a:lnTo>
                <a:lnTo>
                  <a:pt x="10512841" y="2594138"/>
                </a:lnTo>
                <a:lnTo>
                  <a:pt x="10485920" y="2570729"/>
                </a:lnTo>
                <a:lnTo>
                  <a:pt x="10462511" y="2543808"/>
                </a:lnTo>
                <a:lnTo>
                  <a:pt x="10440272" y="2515717"/>
                </a:lnTo>
                <a:lnTo>
                  <a:pt x="10418034" y="2486456"/>
                </a:lnTo>
                <a:lnTo>
                  <a:pt x="10395795" y="2457194"/>
                </a:lnTo>
                <a:lnTo>
                  <a:pt x="10373556" y="2429103"/>
                </a:lnTo>
                <a:lnTo>
                  <a:pt x="10348977" y="2402183"/>
                </a:lnTo>
                <a:lnTo>
                  <a:pt x="10324397" y="2378774"/>
                </a:lnTo>
                <a:lnTo>
                  <a:pt x="10296306" y="2358876"/>
                </a:lnTo>
                <a:lnTo>
                  <a:pt x="10267044" y="2343660"/>
                </a:lnTo>
                <a:lnTo>
                  <a:pt x="10231931" y="2333126"/>
                </a:lnTo>
                <a:lnTo>
                  <a:pt x="10195647" y="2328444"/>
                </a:lnTo>
                <a:lnTo>
                  <a:pt x="10158192" y="2327274"/>
                </a:lnTo>
                <a:lnTo>
                  <a:pt x="10118396" y="2330785"/>
                </a:lnTo>
                <a:lnTo>
                  <a:pt x="10078601" y="2335467"/>
                </a:lnTo>
                <a:lnTo>
                  <a:pt x="10038805" y="2341319"/>
                </a:lnTo>
                <a:lnTo>
                  <a:pt x="9999010" y="2346001"/>
                </a:lnTo>
                <a:lnTo>
                  <a:pt x="9959214" y="2348342"/>
                </a:lnTo>
                <a:lnTo>
                  <a:pt x="9920589" y="2348342"/>
                </a:lnTo>
                <a:lnTo>
                  <a:pt x="9884305" y="2343660"/>
                </a:lnTo>
                <a:lnTo>
                  <a:pt x="9846850" y="2334296"/>
                </a:lnTo>
                <a:lnTo>
                  <a:pt x="9812907" y="2320251"/>
                </a:lnTo>
                <a:lnTo>
                  <a:pt x="9777793" y="2301524"/>
                </a:lnTo>
                <a:lnTo>
                  <a:pt x="9742679" y="2282796"/>
                </a:lnTo>
                <a:lnTo>
                  <a:pt x="9707566" y="2261728"/>
                </a:lnTo>
                <a:lnTo>
                  <a:pt x="9673622" y="2241830"/>
                </a:lnTo>
                <a:lnTo>
                  <a:pt x="9637338" y="2224273"/>
                </a:lnTo>
                <a:lnTo>
                  <a:pt x="9602224" y="2210228"/>
                </a:lnTo>
                <a:lnTo>
                  <a:pt x="9565940" y="2200864"/>
                </a:lnTo>
                <a:lnTo>
                  <a:pt x="9528486" y="2197353"/>
                </a:lnTo>
                <a:close/>
              </a:path>
            </a:pathLst>
          </a:custGeom>
          <a:solidFill>
            <a:schemeClr val="bg2"/>
          </a:solidFill>
          <a:ln w="101600">
            <a:noFill/>
            <a:prstDash val="solid"/>
            <a:round/>
            <a:headEnd/>
            <a:tailEnd/>
          </a:ln>
        </p:spPr>
      </p:sp>
      <p:pic>
        <p:nvPicPr>
          <p:cNvPr id="6" name="Content Placeholder 5" descr="/Users/shaikhahsultan/Desktop/Screen Shot 2019-03-15 at 9.52.00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6" r="5109"/>
          <a:stretch/>
        </p:blipFill>
        <p:spPr bwMode="auto">
          <a:xfrm>
            <a:off x="3766601" y="3074952"/>
            <a:ext cx="3643192" cy="340665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361" y="280948"/>
            <a:ext cx="10178322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Battery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xmlns="" id="{0D3B0D10-EF29-472A-8E3D-EBEDDD162C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" name="TextBox 6"/>
          <p:cNvSpPr txBox="1"/>
          <p:nvPr/>
        </p:nvSpPr>
        <p:spPr>
          <a:xfrm>
            <a:off x="1531643" y="1389893"/>
            <a:ext cx="6015897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Lithium ion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battery.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3.7V and 2500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mAh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for one battery.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Battery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new connection : 5000mAh.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4FF49E3-3CF7-467D-BE04-86D18D2490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44380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Raspberry pi 3 B+ </a:t>
            </a:r>
            <a:r>
              <a:rPr lang="en-US" sz="4400" dirty="0"/>
              <a:t>Controller </a:t>
            </a:r>
            <a:r>
              <a:rPr lang="en-US" sz="4400" b="1" dirty="0"/>
              <a:t> </a:t>
            </a:r>
            <a:r>
              <a:rPr lang="en-US" sz="4400" dirty="0"/>
              <a:t> </a:t>
            </a:r>
          </a:p>
        </p:txBody>
      </p:sp>
      <p:pic>
        <p:nvPicPr>
          <p:cNvPr id="4" name="Content Placeholder 3" descr="../Desktop/Screen%20Shot%202019-04-03%20at%2012.10.15%20P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439" r="-55439"/>
          <a:stretch>
            <a:fillRect/>
          </a:stretch>
        </p:blipFill>
        <p:spPr bwMode="auto">
          <a:xfrm>
            <a:off x="-236482" y="1923209"/>
            <a:ext cx="6868510" cy="35935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5486400" y="1319348"/>
            <a:ext cx="6225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pPr lvl="0"/>
            <a:r>
              <a:rPr lang="en-US" dirty="0"/>
              <a:t>Function: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This controller is the heart of the project and is used as a central node of control and communication.</a:t>
            </a:r>
          </a:p>
        </p:txBody>
      </p:sp>
    </p:spTree>
    <p:extLst>
      <p:ext uri="{BB962C8B-B14F-4D97-AF65-F5344CB8AC3E}">
        <p14:creationId xmlns:p14="http://schemas.microsoft.com/office/powerpoint/2010/main" val="780780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DC032F75-F5AC-4D84-98D0-DD0FB8A25A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A21D3B4-EB95-40D8-ADD4-C28637F87A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xmlns="" id="{EC402CCD-3D73-4427-910D-80A619EAD5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4996" y="2743357"/>
            <a:ext cx="3090672" cy="1197864"/>
          </a:xfrm>
        </p:spPr>
        <p:txBody>
          <a:bodyPr anchor="b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General hardware design </a:t>
            </a:r>
          </a:p>
        </p:txBody>
      </p:sp>
      <p:pic>
        <p:nvPicPr>
          <p:cNvPr id="7" name="Content Placeholder 3" descr="Macintosh HD:Users:BashayerET:Desktop:Dalal:Copy of Copy of Untitled.pdf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" r="12346" b="4385"/>
          <a:stretch/>
        </p:blipFill>
        <p:spPr bwMode="auto">
          <a:xfrm>
            <a:off x="283464" y="0"/>
            <a:ext cx="7265199" cy="66845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3787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7C615D28-8D37-47CB-9D5B-9ACFDA3089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178" y="1743940"/>
            <a:ext cx="5651500" cy="16817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algn="ctr"/>
            <a:r>
              <a:rPr lang="en-US" sz="3600" b="1" dirty="0">
                <a:solidFill>
                  <a:schemeClr val="bg1"/>
                </a:solidFill>
              </a:rPr>
              <a:t>Prototype Development</a:t>
            </a:r>
            <a:br>
              <a:rPr lang="en-US" sz="3600" b="1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41FDC264-1201-436C-919B-101837D607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" name="TextBox 6"/>
          <p:cNvSpPr txBox="1"/>
          <p:nvPr/>
        </p:nvSpPr>
        <p:spPr>
          <a:xfrm>
            <a:off x="1193800" y="2871982"/>
            <a:ext cx="4170052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D6B215F4-747D-4CC6-A400-179A94AB89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9668" y="0"/>
            <a:ext cx="4232332" cy="3701000"/>
          </a:xfrm>
          <a:custGeom>
            <a:avLst/>
            <a:gdLst>
              <a:gd name="connsiteX0" fmla="*/ 319701 w 4232332"/>
              <a:gd name="connsiteY0" fmla="*/ 0 h 3701000"/>
              <a:gd name="connsiteX1" fmla="*/ 4232332 w 4232332"/>
              <a:gd name="connsiteY1" fmla="*/ 0 h 3701000"/>
              <a:gd name="connsiteX2" fmla="*/ 4232332 w 4232332"/>
              <a:gd name="connsiteY2" fmla="*/ 3034486 h 3701000"/>
              <a:gd name="connsiteX3" fmla="*/ 4230268 w 4232332"/>
              <a:gd name="connsiteY3" fmla="*/ 3035198 h 3701000"/>
              <a:gd name="connsiteX4" fmla="*/ 4185051 w 4232332"/>
              <a:gd name="connsiteY4" fmla="*/ 3049231 h 3701000"/>
              <a:gd name="connsiteX5" fmla="*/ 4136714 w 4232332"/>
              <a:gd name="connsiteY5" fmla="*/ 3061706 h 3701000"/>
              <a:gd name="connsiteX6" fmla="*/ 4089935 w 4232332"/>
              <a:gd name="connsiteY6" fmla="*/ 3074180 h 3701000"/>
              <a:gd name="connsiteX7" fmla="*/ 4043158 w 4232332"/>
              <a:gd name="connsiteY7" fmla="*/ 3088214 h 3701000"/>
              <a:gd name="connsiteX8" fmla="*/ 3997940 w 4232332"/>
              <a:gd name="connsiteY8" fmla="*/ 3103806 h 3701000"/>
              <a:gd name="connsiteX9" fmla="*/ 3955840 w 4232332"/>
              <a:gd name="connsiteY9" fmla="*/ 3122518 h 3701000"/>
              <a:gd name="connsiteX10" fmla="*/ 3916860 w 4232332"/>
              <a:gd name="connsiteY10" fmla="*/ 3144346 h 3701000"/>
              <a:gd name="connsiteX11" fmla="*/ 3882555 w 4232332"/>
              <a:gd name="connsiteY11" fmla="*/ 3172413 h 3701000"/>
              <a:gd name="connsiteX12" fmla="*/ 3846692 w 4232332"/>
              <a:gd name="connsiteY12" fmla="*/ 3203599 h 3701000"/>
              <a:gd name="connsiteX13" fmla="*/ 3815506 w 4232332"/>
              <a:gd name="connsiteY13" fmla="*/ 3239461 h 3701000"/>
              <a:gd name="connsiteX14" fmla="*/ 3785881 w 4232332"/>
              <a:gd name="connsiteY14" fmla="*/ 3276884 h 3701000"/>
              <a:gd name="connsiteX15" fmla="*/ 3756254 w 4232332"/>
              <a:gd name="connsiteY15" fmla="*/ 3315864 h 3701000"/>
              <a:gd name="connsiteX16" fmla="*/ 3726629 w 4232332"/>
              <a:gd name="connsiteY16" fmla="*/ 3354846 h 3701000"/>
              <a:gd name="connsiteX17" fmla="*/ 3697003 w 4232332"/>
              <a:gd name="connsiteY17" fmla="*/ 3392268 h 3701000"/>
              <a:gd name="connsiteX18" fmla="*/ 3664258 w 4232332"/>
              <a:gd name="connsiteY18" fmla="*/ 3428131 h 3701000"/>
              <a:gd name="connsiteX19" fmla="*/ 3631513 w 4232332"/>
              <a:gd name="connsiteY19" fmla="*/ 3459315 h 3701000"/>
              <a:gd name="connsiteX20" fmla="*/ 3594093 w 4232332"/>
              <a:gd name="connsiteY20" fmla="*/ 3485823 h 3701000"/>
              <a:gd name="connsiteX21" fmla="*/ 3555111 w 4232332"/>
              <a:gd name="connsiteY21" fmla="*/ 3506094 h 3701000"/>
              <a:gd name="connsiteX22" fmla="*/ 3508332 w 4232332"/>
              <a:gd name="connsiteY22" fmla="*/ 3520128 h 3701000"/>
              <a:gd name="connsiteX23" fmla="*/ 3459994 w 4232332"/>
              <a:gd name="connsiteY23" fmla="*/ 3526365 h 3701000"/>
              <a:gd name="connsiteX24" fmla="*/ 3410100 w 4232332"/>
              <a:gd name="connsiteY24" fmla="*/ 3527923 h 3701000"/>
              <a:gd name="connsiteX25" fmla="*/ 3357084 w 4232332"/>
              <a:gd name="connsiteY25" fmla="*/ 3523245 h 3701000"/>
              <a:gd name="connsiteX26" fmla="*/ 3304070 w 4232332"/>
              <a:gd name="connsiteY26" fmla="*/ 3517009 h 3701000"/>
              <a:gd name="connsiteX27" fmla="*/ 3251054 w 4232332"/>
              <a:gd name="connsiteY27" fmla="*/ 3509211 h 3701000"/>
              <a:gd name="connsiteX28" fmla="*/ 3198040 w 4232332"/>
              <a:gd name="connsiteY28" fmla="*/ 3502976 h 3701000"/>
              <a:gd name="connsiteX29" fmla="*/ 3145024 w 4232332"/>
              <a:gd name="connsiteY29" fmla="*/ 3499857 h 3701000"/>
              <a:gd name="connsiteX30" fmla="*/ 3093569 w 4232332"/>
              <a:gd name="connsiteY30" fmla="*/ 3499857 h 3701000"/>
              <a:gd name="connsiteX31" fmla="*/ 3045233 w 4232332"/>
              <a:gd name="connsiteY31" fmla="*/ 3506094 h 3701000"/>
              <a:gd name="connsiteX32" fmla="*/ 2995337 w 4232332"/>
              <a:gd name="connsiteY32" fmla="*/ 3518569 h 3701000"/>
              <a:gd name="connsiteX33" fmla="*/ 2950118 w 4232332"/>
              <a:gd name="connsiteY33" fmla="*/ 3537278 h 3701000"/>
              <a:gd name="connsiteX34" fmla="*/ 2903340 w 4232332"/>
              <a:gd name="connsiteY34" fmla="*/ 3562227 h 3701000"/>
              <a:gd name="connsiteX35" fmla="*/ 2856564 w 4232332"/>
              <a:gd name="connsiteY35" fmla="*/ 3587176 h 3701000"/>
              <a:gd name="connsiteX36" fmla="*/ 2809785 w 4232332"/>
              <a:gd name="connsiteY36" fmla="*/ 3615241 h 3701000"/>
              <a:gd name="connsiteX37" fmla="*/ 2764565 w 4232332"/>
              <a:gd name="connsiteY37" fmla="*/ 3641749 h 3701000"/>
              <a:gd name="connsiteX38" fmla="*/ 2716230 w 4232332"/>
              <a:gd name="connsiteY38" fmla="*/ 3665138 h 3701000"/>
              <a:gd name="connsiteX39" fmla="*/ 2669451 w 4232332"/>
              <a:gd name="connsiteY39" fmla="*/ 3683850 h 3701000"/>
              <a:gd name="connsiteX40" fmla="*/ 2621114 w 4232332"/>
              <a:gd name="connsiteY40" fmla="*/ 3696324 h 3701000"/>
              <a:gd name="connsiteX41" fmla="*/ 2571219 w 4232332"/>
              <a:gd name="connsiteY41" fmla="*/ 3701000 h 3701000"/>
              <a:gd name="connsiteX42" fmla="*/ 2521322 w 4232332"/>
              <a:gd name="connsiteY42" fmla="*/ 3696324 h 3701000"/>
              <a:gd name="connsiteX43" fmla="*/ 2472985 w 4232332"/>
              <a:gd name="connsiteY43" fmla="*/ 3683850 h 3701000"/>
              <a:gd name="connsiteX44" fmla="*/ 2426209 w 4232332"/>
              <a:gd name="connsiteY44" fmla="*/ 3665138 h 3701000"/>
              <a:gd name="connsiteX45" fmla="*/ 2377871 w 4232332"/>
              <a:gd name="connsiteY45" fmla="*/ 3641749 h 3701000"/>
              <a:gd name="connsiteX46" fmla="*/ 2332651 w 4232332"/>
              <a:gd name="connsiteY46" fmla="*/ 3615241 h 3701000"/>
              <a:gd name="connsiteX47" fmla="*/ 2285874 w 4232332"/>
              <a:gd name="connsiteY47" fmla="*/ 3587176 h 3701000"/>
              <a:gd name="connsiteX48" fmla="*/ 2239096 w 4232332"/>
              <a:gd name="connsiteY48" fmla="*/ 3562227 h 3701000"/>
              <a:gd name="connsiteX49" fmla="*/ 2192319 w 4232332"/>
              <a:gd name="connsiteY49" fmla="*/ 3537278 h 3701000"/>
              <a:gd name="connsiteX50" fmla="*/ 2145542 w 4232332"/>
              <a:gd name="connsiteY50" fmla="*/ 3518569 h 3701000"/>
              <a:gd name="connsiteX51" fmla="*/ 2097204 w 4232332"/>
              <a:gd name="connsiteY51" fmla="*/ 3506094 h 3701000"/>
              <a:gd name="connsiteX52" fmla="*/ 2048867 w 4232332"/>
              <a:gd name="connsiteY52" fmla="*/ 3499857 h 3701000"/>
              <a:gd name="connsiteX53" fmla="*/ 1997410 w 4232332"/>
              <a:gd name="connsiteY53" fmla="*/ 3499857 h 3701000"/>
              <a:gd name="connsiteX54" fmla="*/ 1944396 w 4232332"/>
              <a:gd name="connsiteY54" fmla="*/ 3502976 h 3701000"/>
              <a:gd name="connsiteX55" fmla="*/ 1891382 w 4232332"/>
              <a:gd name="connsiteY55" fmla="*/ 3509211 h 3701000"/>
              <a:gd name="connsiteX56" fmla="*/ 1838366 w 4232332"/>
              <a:gd name="connsiteY56" fmla="*/ 3517009 h 3701000"/>
              <a:gd name="connsiteX57" fmla="*/ 1785350 w 4232332"/>
              <a:gd name="connsiteY57" fmla="*/ 3523245 h 3701000"/>
              <a:gd name="connsiteX58" fmla="*/ 1732336 w 4232332"/>
              <a:gd name="connsiteY58" fmla="*/ 3527923 h 3701000"/>
              <a:gd name="connsiteX59" fmla="*/ 1682442 w 4232332"/>
              <a:gd name="connsiteY59" fmla="*/ 3526365 h 3701000"/>
              <a:gd name="connsiteX60" fmla="*/ 1634105 w 4232332"/>
              <a:gd name="connsiteY60" fmla="*/ 3520128 h 3701000"/>
              <a:gd name="connsiteX61" fmla="*/ 1587326 w 4232332"/>
              <a:gd name="connsiteY61" fmla="*/ 3506094 h 3701000"/>
              <a:gd name="connsiteX62" fmla="*/ 1548345 w 4232332"/>
              <a:gd name="connsiteY62" fmla="*/ 3485823 h 3701000"/>
              <a:gd name="connsiteX63" fmla="*/ 1510922 w 4232332"/>
              <a:gd name="connsiteY63" fmla="*/ 3459315 h 3701000"/>
              <a:gd name="connsiteX64" fmla="*/ 1478179 w 4232332"/>
              <a:gd name="connsiteY64" fmla="*/ 3428131 h 3701000"/>
              <a:gd name="connsiteX65" fmla="*/ 1445433 w 4232332"/>
              <a:gd name="connsiteY65" fmla="*/ 3392268 h 3701000"/>
              <a:gd name="connsiteX66" fmla="*/ 1415807 w 4232332"/>
              <a:gd name="connsiteY66" fmla="*/ 3354846 h 3701000"/>
              <a:gd name="connsiteX67" fmla="*/ 1386182 w 4232332"/>
              <a:gd name="connsiteY67" fmla="*/ 3315864 h 3701000"/>
              <a:gd name="connsiteX68" fmla="*/ 1356556 w 4232332"/>
              <a:gd name="connsiteY68" fmla="*/ 3276884 h 3701000"/>
              <a:gd name="connsiteX69" fmla="*/ 1326930 w 4232332"/>
              <a:gd name="connsiteY69" fmla="*/ 3239461 h 3701000"/>
              <a:gd name="connsiteX70" fmla="*/ 1295744 w 4232332"/>
              <a:gd name="connsiteY70" fmla="*/ 3203599 h 3701000"/>
              <a:gd name="connsiteX71" fmla="*/ 1259881 w 4232332"/>
              <a:gd name="connsiteY71" fmla="*/ 3172413 h 3701000"/>
              <a:gd name="connsiteX72" fmla="*/ 1225577 w 4232332"/>
              <a:gd name="connsiteY72" fmla="*/ 3144346 h 3701000"/>
              <a:gd name="connsiteX73" fmla="*/ 1186596 w 4232332"/>
              <a:gd name="connsiteY73" fmla="*/ 3122518 h 3701000"/>
              <a:gd name="connsiteX74" fmla="*/ 1144496 w 4232332"/>
              <a:gd name="connsiteY74" fmla="*/ 3103806 h 3701000"/>
              <a:gd name="connsiteX75" fmla="*/ 1099278 w 4232332"/>
              <a:gd name="connsiteY75" fmla="*/ 3088214 h 3701000"/>
              <a:gd name="connsiteX76" fmla="*/ 1052499 w 4232332"/>
              <a:gd name="connsiteY76" fmla="*/ 3074180 h 3701000"/>
              <a:gd name="connsiteX77" fmla="*/ 1005723 w 4232332"/>
              <a:gd name="connsiteY77" fmla="*/ 3061706 h 3701000"/>
              <a:gd name="connsiteX78" fmla="*/ 957386 w 4232332"/>
              <a:gd name="connsiteY78" fmla="*/ 3049231 h 3701000"/>
              <a:gd name="connsiteX79" fmla="*/ 912167 w 4232332"/>
              <a:gd name="connsiteY79" fmla="*/ 3035198 h 3701000"/>
              <a:gd name="connsiteX80" fmla="*/ 866948 w 4232332"/>
              <a:gd name="connsiteY80" fmla="*/ 3019606 h 3701000"/>
              <a:gd name="connsiteX81" fmla="*/ 824850 w 4232332"/>
              <a:gd name="connsiteY81" fmla="*/ 3000894 h 3701000"/>
              <a:gd name="connsiteX82" fmla="*/ 787426 w 4232332"/>
              <a:gd name="connsiteY82" fmla="*/ 2977505 h 3701000"/>
              <a:gd name="connsiteX83" fmla="*/ 753122 w 4232332"/>
              <a:gd name="connsiteY83" fmla="*/ 2949439 h 3701000"/>
              <a:gd name="connsiteX84" fmla="*/ 725057 w 4232332"/>
              <a:gd name="connsiteY84" fmla="*/ 2915136 h 3701000"/>
              <a:gd name="connsiteX85" fmla="*/ 701668 w 4232332"/>
              <a:gd name="connsiteY85" fmla="*/ 2877713 h 3701000"/>
              <a:gd name="connsiteX86" fmla="*/ 682956 w 4232332"/>
              <a:gd name="connsiteY86" fmla="*/ 2835613 h 3701000"/>
              <a:gd name="connsiteX87" fmla="*/ 667364 w 4232332"/>
              <a:gd name="connsiteY87" fmla="*/ 2790396 h 3701000"/>
              <a:gd name="connsiteX88" fmla="*/ 653331 w 4232332"/>
              <a:gd name="connsiteY88" fmla="*/ 2745177 h 3701000"/>
              <a:gd name="connsiteX89" fmla="*/ 640857 w 4232332"/>
              <a:gd name="connsiteY89" fmla="*/ 2696840 h 3701000"/>
              <a:gd name="connsiteX90" fmla="*/ 628382 w 4232332"/>
              <a:gd name="connsiteY90" fmla="*/ 2650063 h 3701000"/>
              <a:gd name="connsiteX91" fmla="*/ 614349 w 4232332"/>
              <a:gd name="connsiteY91" fmla="*/ 2603285 h 3701000"/>
              <a:gd name="connsiteX92" fmla="*/ 598756 w 4232332"/>
              <a:gd name="connsiteY92" fmla="*/ 2558065 h 3701000"/>
              <a:gd name="connsiteX93" fmla="*/ 580044 w 4232332"/>
              <a:gd name="connsiteY93" fmla="*/ 2515965 h 3701000"/>
              <a:gd name="connsiteX94" fmla="*/ 558214 w 4232332"/>
              <a:gd name="connsiteY94" fmla="*/ 2476984 h 3701000"/>
              <a:gd name="connsiteX95" fmla="*/ 530150 w 4232332"/>
              <a:gd name="connsiteY95" fmla="*/ 2442681 h 3701000"/>
              <a:gd name="connsiteX96" fmla="*/ 498963 w 4232332"/>
              <a:gd name="connsiteY96" fmla="*/ 2406817 h 3701000"/>
              <a:gd name="connsiteX97" fmla="*/ 463101 w 4232332"/>
              <a:gd name="connsiteY97" fmla="*/ 2375633 h 3701000"/>
              <a:gd name="connsiteX98" fmla="*/ 424118 w 4232332"/>
              <a:gd name="connsiteY98" fmla="*/ 2346007 h 3701000"/>
              <a:gd name="connsiteX99" fmla="*/ 385138 w 4232332"/>
              <a:gd name="connsiteY99" fmla="*/ 2316382 h 3701000"/>
              <a:gd name="connsiteX100" fmla="*/ 346157 w 4232332"/>
              <a:gd name="connsiteY100" fmla="*/ 2286756 h 3701000"/>
              <a:gd name="connsiteX101" fmla="*/ 308733 w 4232332"/>
              <a:gd name="connsiteY101" fmla="*/ 2257129 h 3701000"/>
              <a:gd name="connsiteX102" fmla="*/ 272871 w 4232332"/>
              <a:gd name="connsiteY102" fmla="*/ 2224386 h 3701000"/>
              <a:gd name="connsiteX103" fmla="*/ 241686 w 4232332"/>
              <a:gd name="connsiteY103" fmla="*/ 2191641 h 3701000"/>
              <a:gd name="connsiteX104" fmla="*/ 215179 w 4232332"/>
              <a:gd name="connsiteY104" fmla="*/ 2154219 h 3701000"/>
              <a:gd name="connsiteX105" fmla="*/ 194909 w 4232332"/>
              <a:gd name="connsiteY105" fmla="*/ 2115238 h 3701000"/>
              <a:gd name="connsiteX106" fmla="*/ 180876 w 4232332"/>
              <a:gd name="connsiteY106" fmla="*/ 2068461 h 3701000"/>
              <a:gd name="connsiteX107" fmla="*/ 174638 w 4232332"/>
              <a:gd name="connsiteY107" fmla="*/ 2020123 h 3701000"/>
              <a:gd name="connsiteX108" fmla="*/ 173078 w 4232332"/>
              <a:gd name="connsiteY108" fmla="*/ 1970225 h 3701000"/>
              <a:gd name="connsiteX109" fmla="*/ 177756 w 4232332"/>
              <a:gd name="connsiteY109" fmla="*/ 1917211 h 3701000"/>
              <a:gd name="connsiteX110" fmla="*/ 183993 w 4232332"/>
              <a:gd name="connsiteY110" fmla="*/ 1864197 h 3701000"/>
              <a:gd name="connsiteX111" fmla="*/ 191789 w 4232332"/>
              <a:gd name="connsiteY111" fmla="*/ 1811182 h 3701000"/>
              <a:gd name="connsiteX112" fmla="*/ 198027 w 4232332"/>
              <a:gd name="connsiteY112" fmla="*/ 1758167 h 3701000"/>
              <a:gd name="connsiteX113" fmla="*/ 201146 w 4232332"/>
              <a:gd name="connsiteY113" fmla="*/ 1705153 h 3701000"/>
              <a:gd name="connsiteX114" fmla="*/ 201146 w 4232332"/>
              <a:gd name="connsiteY114" fmla="*/ 1653697 h 3701000"/>
              <a:gd name="connsiteX115" fmla="*/ 194909 w 4232332"/>
              <a:gd name="connsiteY115" fmla="*/ 1605362 h 3701000"/>
              <a:gd name="connsiteX116" fmla="*/ 182434 w 4232332"/>
              <a:gd name="connsiteY116" fmla="*/ 1557024 h 3701000"/>
              <a:gd name="connsiteX117" fmla="*/ 163723 w 4232332"/>
              <a:gd name="connsiteY117" fmla="*/ 1511804 h 3701000"/>
              <a:gd name="connsiteX118" fmla="*/ 140335 w 4232332"/>
              <a:gd name="connsiteY118" fmla="*/ 1465027 h 3701000"/>
              <a:gd name="connsiteX119" fmla="*/ 113826 w 4232332"/>
              <a:gd name="connsiteY119" fmla="*/ 1418251 h 3701000"/>
              <a:gd name="connsiteX120" fmla="*/ 85761 w 4232332"/>
              <a:gd name="connsiteY120" fmla="*/ 1371472 h 3701000"/>
              <a:gd name="connsiteX121" fmla="*/ 59253 w 4232332"/>
              <a:gd name="connsiteY121" fmla="*/ 1326252 h 3701000"/>
              <a:gd name="connsiteX122" fmla="*/ 35863 w 4232332"/>
              <a:gd name="connsiteY122" fmla="*/ 1277917 h 3701000"/>
              <a:gd name="connsiteX123" fmla="*/ 17153 w 4232332"/>
              <a:gd name="connsiteY123" fmla="*/ 1231139 h 3701000"/>
              <a:gd name="connsiteX124" fmla="*/ 4679 w 4232332"/>
              <a:gd name="connsiteY124" fmla="*/ 1182801 h 3701000"/>
              <a:gd name="connsiteX125" fmla="*/ 0 w 4232332"/>
              <a:gd name="connsiteY125" fmla="*/ 1132905 h 3701000"/>
              <a:gd name="connsiteX126" fmla="*/ 4679 w 4232332"/>
              <a:gd name="connsiteY126" fmla="*/ 1083010 h 3701000"/>
              <a:gd name="connsiteX127" fmla="*/ 17153 w 4232332"/>
              <a:gd name="connsiteY127" fmla="*/ 1034673 h 3701000"/>
              <a:gd name="connsiteX128" fmla="*/ 35863 w 4232332"/>
              <a:gd name="connsiteY128" fmla="*/ 987895 h 3701000"/>
              <a:gd name="connsiteX129" fmla="*/ 59253 w 4232332"/>
              <a:gd name="connsiteY129" fmla="*/ 939559 h 3701000"/>
              <a:gd name="connsiteX130" fmla="*/ 85761 w 4232332"/>
              <a:gd name="connsiteY130" fmla="*/ 894339 h 3701000"/>
              <a:gd name="connsiteX131" fmla="*/ 113826 w 4232332"/>
              <a:gd name="connsiteY131" fmla="*/ 847563 h 3701000"/>
              <a:gd name="connsiteX132" fmla="*/ 140335 w 4232332"/>
              <a:gd name="connsiteY132" fmla="*/ 800784 h 3701000"/>
              <a:gd name="connsiteX133" fmla="*/ 163723 w 4232332"/>
              <a:gd name="connsiteY133" fmla="*/ 754007 h 3701000"/>
              <a:gd name="connsiteX134" fmla="*/ 182434 w 4232332"/>
              <a:gd name="connsiteY134" fmla="*/ 708787 h 3701000"/>
              <a:gd name="connsiteX135" fmla="*/ 194909 w 4232332"/>
              <a:gd name="connsiteY135" fmla="*/ 660451 h 3701000"/>
              <a:gd name="connsiteX136" fmla="*/ 201146 w 4232332"/>
              <a:gd name="connsiteY136" fmla="*/ 612115 h 3701000"/>
              <a:gd name="connsiteX137" fmla="*/ 201146 w 4232332"/>
              <a:gd name="connsiteY137" fmla="*/ 560659 h 3701000"/>
              <a:gd name="connsiteX138" fmla="*/ 198027 w 4232332"/>
              <a:gd name="connsiteY138" fmla="*/ 507644 h 3701000"/>
              <a:gd name="connsiteX139" fmla="*/ 191789 w 4232332"/>
              <a:gd name="connsiteY139" fmla="*/ 454630 h 3701000"/>
              <a:gd name="connsiteX140" fmla="*/ 183993 w 4232332"/>
              <a:gd name="connsiteY140" fmla="*/ 401614 h 3701000"/>
              <a:gd name="connsiteX141" fmla="*/ 177756 w 4232332"/>
              <a:gd name="connsiteY141" fmla="*/ 348600 h 3701000"/>
              <a:gd name="connsiteX142" fmla="*/ 173078 w 4232332"/>
              <a:gd name="connsiteY142" fmla="*/ 295586 h 3701000"/>
              <a:gd name="connsiteX143" fmla="*/ 174638 w 4232332"/>
              <a:gd name="connsiteY143" fmla="*/ 245689 h 3701000"/>
              <a:gd name="connsiteX144" fmla="*/ 180876 w 4232332"/>
              <a:gd name="connsiteY144" fmla="*/ 197353 h 3701000"/>
              <a:gd name="connsiteX145" fmla="*/ 194909 w 4232332"/>
              <a:gd name="connsiteY145" fmla="*/ 150574 h 3701000"/>
              <a:gd name="connsiteX146" fmla="*/ 215179 w 4232332"/>
              <a:gd name="connsiteY146" fmla="*/ 111594 h 3701000"/>
              <a:gd name="connsiteX147" fmla="*/ 241686 w 4232332"/>
              <a:gd name="connsiteY147" fmla="*/ 74171 h 3701000"/>
              <a:gd name="connsiteX148" fmla="*/ 272871 w 4232332"/>
              <a:gd name="connsiteY148" fmla="*/ 41427 h 3701000"/>
              <a:gd name="connsiteX149" fmla="*/ 308733 w 4232332"/>
              <a:gd name="connsiteY149" fmla="*/ 8683 h 370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4232332" h="3701000">
                <a:moveTo>
                  <a:pt x="319701" y="0"/>
                </a:moveTo>
                <a:lnTo>
                  <a:pt x="4232332" y="0"/>
                </a:lnTo>
                <a:lnTo>
                  <a:pt x="4232332" y="3034486"/>
                </a:lnTo>
                <a:lnTo>
                  <a:pt x="4230268" y="3035198"/>
                </a:lnTo>
                <a:lnTo>
                  <a:pt x="4185051" y="3049231"/>
                </a:lnTo>
                <a:lnTo>
                  <a:pt x="4136714" y="3061706"/>
                </a:lnTo>
                <a:lnTo>
                  <a:pt x="4089935" y="3074180"/>
                </a:lnTo>
                <a:lnTo>
                  <a:pt x="4043158" y="3088214"/>
                </a:lnTo>
                <a:lnTo>
                  <a:pt x="3997940" y="3103806"/>
                </a:lnTo>
                <a:lnTo>
                  <a:pt x="3955840" y="3122518"/>
                </a:lnTo>
                <a:lnTo>
                  <a:pt x="3916860" y="3144346"/>
                </a:lnTo>
                <a:lnTo>
                  <a:pt x="3882555" y="3172413"/>
                </a:lnTo>
                <a:lnTo>
                  <a:pt x="3846692" y="3203599"/>
                </a:lnTo>
                <a:lnTo>
                  <a:pt x="3815506" y="3239461"/>
                </a:lnTo>
                <a:lnTo>
                  <a:pt x="3785881" y="3276884"/>
                </a:lnTo>
                <a:lnTo>
                  <a:pt x="3756254" y="3315864"/>
                </a:lnTo>
                <a:lnTo>
                  <a:pt x="3726629" y="3354846"/>
                </a:lnTo>
                <a:lnTo>
                  <a:pt x="3697003" y="3392268"/>
                </a:lnTo>
                <a:lnTo>
                  <a:pt x="3664258" y="3428131"/>
                </a:lnTo>
                <a:lnTo>
                  <a:pt x="3631513" y="3459315"/>
                </a:lnTo>
                <a:lnTo>
                  <a:pt x="3594093" y="3485823"/>
                </a:lnTo>
                <a:lnTo>
                  <a:pt x="3555111" y="3506094"/>
                </a:lnTo>
                <a:lnTo>
                  <a:pt x="3508332" y="3520128"/>
                </a:lnTo>
                <a:lnTo>
                  <a:pt x="3459994" y="3526365"/>
                </a:lnTo>
                <a:lnTo>
                  <a:pt x="3410100" y="3527923"/>
                </a:lnTo>
                <a:lnTo>
                  <a:pt x="3357084" y="3523245"/>
                </a:lnTo>
                <a:lnTo>
                  <a:pt x="3304070" y="3517009"/>
                </a:lnTo>
                <a:lnTo>
                  <a:pt x="3251054" y="3509211"/>
                </a:lnTo>
                <a:lnTo>
                  <a:pt x="3198040" y="3502976"/>
                </a:lnTo>
                <a:lnTo>
                  <a:pt x="3145024" y="3499857"/>
                </a:lnTo>
                <a:lnTo>
                  <a:pt x="3093569" y="3499857"/>
                </a:lnTo>
                <a:lnTo>
                  <a:pt x="3045233" y="3506094"/>
                </a:lnTo>
                <a:lnTo>
                  <a:pt x="2995337" y="3518569"/>
                </a:lnTo>
                <a:lnTo>
                  <a:pt x="2950118" y="3537278"/>
                </a:lnTo>
                <a:lnTo>
                  <a:pt x="2903340" y="3562227"/>
                </a:lnTo>
                <a:lnTo>
                  <a:pt x="2856564" y="3587176"/>
                </a:lnTo>
                <a:lnTo>
                  <a:pt x="2809785" y="3615241"/>
                </a:lnTo>
                <a:lnTo>
                  <a:pt x="2764565" y="3641749"/>
                </a:lnTo>
                <a:lnTo>
                  <a:pt x="2716230" y="3665138"/>
                </a:lnTo>
                <a:lnTo>
                  <a:pt x="2669451" y="3683850"/>
                </a:lnTo>
                <a:lnTo>
                  <a:pt x="2621114" y="3696324"/>
                </a:lnTo>
                <a:lnTo>
                  <a:pt x="2571219" y="3701000"/>
                </a:lnTo>
                <a:lnTo>
                  <a:pt x="2521322" y="3696324"/>
                </a:lnTo>
                <a:lnTo>
                  <a:pt x="2472985" y="3683850"/>
                </a:lnTo>
                <a:lnTo>
                  <a:pt x="2426209" y="3665138"/>
                </a:lnTo>
                <a:lnTo>
                  <a:pt x="2377871" y="3641749"/>
                </a:lnTo>
                <a:lnTo>
                  <a:pt x="2332651" y="3615241"/>
                </a:lnTo>
                <a:lnTo>
                  <a:pt x="2285874" y="3587176"/>
                </a:lnTo>
                <a:lnTo>
                  <a:pt x="2239096" y="3562227"/>
                </a:lnTo>
                <a:lnTo>
                  <a:pt x="2192319" y="3537278"/>
                </a:lnTo>
                <a:lnTo>
                  <a:pt x="2145542" y="3518569"/>
                </a:lnTo>
                <a:lnTo>
                  <a:pt x="2097204" y="3506094"/>
                </a:lnTo>
                <a:lnTo>
                  <a:pt x="2048867" y="3499857"/>
                </a:lnTo>
                <a:lnTo>
                  <a:pt x="1997410" y="3499857"/>
                </a:lnTo>
                <a:lnTo>
                  <a:pt x="1944396" y="3502976"/>
                </a:lnTo>
                <a:lnTo>
                  <a:pt x="1891382" y="3509211"/>
                </a:lnTo>
                <a:lnTo>
                  <a:pt x="1838366" y="3517009"/>
                </a:lnTo>
                <a:lnTo>
                  <a:pt x="1785350" y="3523245"/>
                </a:lnTo>
                <a:lnTo>
                  <a:pt x="1732336" y="3527923"/>
                </a:lnTo>
                <a:lnTo>
                  <a:pt x="1682442" y="3526365"/>
                </a:lnTo>
                <a:lnTo>
                  <a:pt x="1634105" y="3520128"/>
                </a:lnTo>
                <a:lnTo>
                  <a:pt x="1587326" y="3506094"/>
                </a:lnTo>
                <a:lnTo>
                  <a:pt x="1548345" y="3485823"/>
                </a:lnTo>
                <a:lnTo>
                  <a:pt x="1510922" y="3459315"/>
                </a:lnTo>
                <a:lnTo>
                  <a:pt x="1478179" y="3428131"/>
                </a:lnTo>
                <a:lnTo>
                  <a:pt x="1445433" y="3392268"/>
                </a:lnTo>
                <a:lnTo>
                  <a:pt x="1415807" y="3354846"/>
                </a:lnTo>
                <a:lnTo>
                  <a:pt x="1386182" y="3315864"/>
                </a:lnTo>
                <a:lnTo>
                  <a:pt x="1356556" y="3276884"/>
                </a:lnTo>
                <a:lnTo>
                  <a:pt x="1326930" y="3239461"/>
                </a:lnTo>
                <a:lnTo>
                  <a:pt x="1295744" y="3203599"/>
                </a:lnTo>
                <a:lnTo>
                  <a:pt x="1259881" y="3172413"/>
                </a:lnTo>
                <a:lnTo>
                  <a:pt x="1225577" y="3144346"/>
                </a:lnTo>
                <a:lnTo>
                  <a:pt x="1186596" y="3122518"/>
                </a:lnTo>
                <a:lnTo>
                  <a:pt x="1144496" y="3103806"/>
                </a:lnTo>
                <a:lnTo>
                  <a:pt x="1099278" y="3088214"/>
                </a:lnTo>
                <a:lnTo>
                  <a:pt x="1052499" y="3074180"/>
                </a:lnTo>
                <a:lnTo>
                  <a:pt x="1005723" y="3061706"/>
                </a:lnTo>
                <a:lnTo>
                  <a:pt x="957386" y="3049231"/>
                </a:lnTo>
                <a:lnTo>
                  <a:pt x="912167" y="3035198"/>
                </a:lnTo>
                <a:lnTo>
                  <a:pt x="866948" y="3019606"/>
                </a:lnTo>
                <a:lnTo>
                  <a:pt x="824850" y="3000894"/>
                </a:lnTo>
                <a:lnTo>
                  <a:pt x="787426" y="2977505"/>
                </a:lnTo>
                <a:lnTo>
                  <a:pt x="753122" y="2949439"/>
                </a:lnTo>
                <a:lnTo>
                  <a:pt x="725057" y="2915136"/>
                </a:lnTo>
                <a:lnTo>
                  <a:pt x="701668" y="2877713"/>
                </a:lnTo>
                <a:lnTo>
                  <a:pt x="682956" y="2835613"/>
                </a:lnTo>
                <a:lnTo>
                  <a:pt x="667364" y="2790396"/>
                </a:lnTo>
                <a:lnTo>
                  <a:pt x="653331" y="2745177"/>
                </a:lnTo>
                <a:lnTo>
                  <a:pt x="640857" y="2696840"/>
                </a:lnTo>
                <a:lnTo>
                  <a:pt x="628382" y="2650063"/>
                </a:lnTo>
                <a:lnTo>
                  <a:pt x="614349" y="2603285"/>
                </a:lnTo>
                <a:lnTo>
                  <a:pt x="598756" y="2558065"/>
                </a:lnTo>
                <a:lnTo>
                  <a:pt x="580044" y="2515965"/>
                </a:lnTo>
                <a:lnTo>
                  <a:pt x="558214" y="2476984"/>
                </a:lnTo>
                <a:lnTo>
                  <a:pt x="530150" y="2442681"/>
                </a:lnTo>
                <a:lnTo>
                  <a:pt x="498963" y="2406817"/>
                </a:lnTo>
                <a:lnTo>
                  <a:pt x="463101" y="2375633"/>
                </a:lnTo>
                <a:lnTo>
                  <a:pt x="424118" y="2346007"/>
                </a:lnTo>
                <a:lnTo>
                  <a:pt x="385138" y="2316382"/>
                </a:lnTo>
                <a:lnTo>
                  <a:pt x="346157" y="2286756"/>
                </a:lnTo>
                <a:lnTo>
                  <a:pt x="308733" y="2257129"/>
                </a:lnTo>
                <a:lnTo>
                  <a:pt x="272871" y="2224386"/>
                </a:lnTo>
                <a:lnTo>
                  <a:pt x="241686" y="2191641"/>
                </a:lnTo>
                <a:lnTo>
                  <a:pt x="215179" y="2154219"/>
                </a:lnTo>
                <a:lnTo>
                  <a:pt x="194909" y="2115238"/>
                </a:lnTo>
                <a:lnTo>
                  <a:pt x="180876" y="2068461"/>
                </a:lnTo>
                <a:lnTo>
                  <a:pt x="174638" y="2020123"/>
                </a:lnTo>
                <a:lnTo>
                  <a:pt x="173078" y="1970225"/>
                </a:lnTo>
                <a:lnTo>
                  <a:pt x="177756" y="1917211"/>
                </a:lnTo>
                <a:lnTo>
                  <a:pt x="183993" y="1864197"/>
                </a:lnTo>
                <a:lnTo>
                  <a:pt x="191789" y="1811182"/>
                </a:lnTo>
                <a:lnTo>
                  <a:pt x="198027" y="1758167"/>
                </a:lnTo>
                <a:lnTo>
                  <a:pt x="201146" y="1705153"/>
                </a:lnTo>
                <a:lnTo>
                  <a:pt x="201146" y="1653697"/>
                </a:lnTo>
                <a:lnTo>
                  <a:pt x="194909" y="1605362"/>
                </a:lnTo>
                <a:lnTo>
                  <a:pt x="182434" y="1557024"/>
                </a:lnTo>
                <a:lnTo>
                  <a:pt x="163723" y="1511804"/>
                </a:lnTo>
                <a:lnTo>
                  <a:pt x="140335" y="1465027"/>
                </a:lnTo>
                <a:lnTo>
                  <a:pt x="113826" y="1418251"/>
                </a:lnTo>
                <a:lnTo>
                  <a:pt x="85761" y="1371472"/>
                </a:lnTo>
                <a:lnTo>
                  <a:pt x="59253" y="1326252"/>
                </a:lnTo>
                <a:lnTo>
                  <a:pt x="35863" y="1277917"/>
                </a:lnTo>
                <a:lnTo>
                  <a:pt x="17153" y="1231139"/>
                </a:lnTo>
                <a:lnTo>
                  <a:pt x="4679" y="1182801"/>
                </a:lnTo>
                <a:lnTo>
                  <a:pt x="0" y="1132905"/>
                </a:lnTo>
                <a:lnTo>
                  <a:pt x="4679" y="1083010"/>
                </a:lnTo>
                <a:lnTo>
                  <a:pt x="17153" y="1034673"/>
                </a:lnTo>
                <a:lnTo>
                  <a:pt x="35863" y="987895"/>
                </a:lnTo>
                <a:lnTo>
                  <a:pt x="59253" y="939559"/>
                </a:lnTo>
                <a:lnTo>
                  <a:pt x="85761" y="894339"/>
                </a:lnTo>
                <a:lnTo>
                  <a:pt x="113826" y="847563"/>
                </a:lnTo>
                <a:lnTo>
                  <a:pt x="140335" y="800784"/>
                </a:lnTo>
                <a:lnTo>
                  <a:pt x="163723" y="754007"/>
                </a:lnTo>
                <a:lnTo>
                  <a:pt x="182434" y="708787"/>
                </a:lnTo>
                <a:lnTo>
                  <a:pt x="194909" y="660451"/>
                </a:lnTo>
                <a:lnTo>
                  <a:pt x="201146" y="612115"/>
                </a:lnTo>
                <a:lnTo>
                  <a:pt x="201146" y="560659"/>
                </a:lnTo>
                <a:lnTo>
                  <a:pt x="198027" y="507644"/>
                </a:lnTo>
                <a:lnTo>
                  <a:pt x="191789" y="454630"/>
                </a:lnTo>
                <a:lnTo>
                  <a:pt x="183993" y="401614"/>
                </a:lnTo>
                <a:lnTo>
                  <a:pt x="177756" y="348600"/>
                </a:lnTo>
                <a:lnTo>
                  <a:pt x="173078" y="295586"/>
                </a:lnTo>
                <a:lnTo>
                  <a:pt x="174638" y="245689"/>
                </a:lnTo>
                <a:lnTo>
                  <a:pt x="180876" y="197353"/>
                </a:lnTo>
                <a:lnTo>
                  <a:pt x="194909" y="150574"/>
                </a:lnTo>
                <a:lnTo>
                  <a:pt x="215179" y="111594"/>
                </a:lnTo>
                <a:lnTo>
                  <a:pt x="241686" y="74171"/>
                </a:lnTo>
                <a:lnTo>
                  <a:pt x="272871" y="41427"/>
                </a:lnTo>
                <a:lnTo>
                  <a:pt x="308733" y="868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C336FE1A-0BAD-4B17-A0E2-47F328026E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5116" y="0"/>
            <a:ext cx="4116885" cy="3585722"/>
          </a:xfrm>
          <a:custGeom>
            <a:avLst/>
            <a:gdLst>
              <a:gd name="connsiteX0" fmla="*/ 371204 w 4116885"/>
              <a:gd name="connsiteY0" fmla="*/ 0 h 3585722"/>
              <a:gd name="connsiteX1" fmla="*/ 4116885 w 4116885"/>
              <a:gd name="connsiteY1" fmla="*/ 0 h 3585722"/>
              <a:gd name="connsiteX2" fmla="*/ 4116885 w 4116885"/>
              <a:gd name="connsiteY2" fmla="*/ 2920084 h 3585722"/>
              <a:gd name="connsiteX3" fmla="*/ 4083518 w 4116885"/>
              <a:gd name="connsiteY3" fmla="*/ 2934914 h 3585722"/>
              <a:gd name="connsiteX4" fmla="*/ 4040331 w 4116885"/>
              <a:gd name="connsiteY4" fmla="*/ 2949806 h 3585722"/>
              <a:gd name="connsiteX5" fmla="*/ 3997143 w 4116885"/>
              <a:gd name="connsiteY5" fmla="*/ 2963209 h 3585722"/>
              <a:gd name="connsiteX6" fmla="*/ 3950976 w 4116885"/>
              <a:gd name="connsiteY6" fmla="*/ 2975125 h 3585722"/>
              <a:gd name="connsiteX7" fmla="*/ 3906298 w 4116885"/>
              <a:gd name="connsiteY7" fmla="*/ 2987039 h 3585722"/>
              <a:gd name="connsiteX8" fmla="*/ 3861622 w 4116885"/>
              <a:gd name="connsiteY8" fmla="*/ 3000442 h 3585722"/>
              <a:gd name="connsiteX9" fmla="*/ 3818433 w 4116885"/>
              <a:gd name="connsiteY9" fmla="*/ 3015336 h 3585722"/>
              <a:gd name="connsiteX10" fmla="*/ 3778225 w 4116885"/>
              <a:gd name="connsiteY10" fmla="*/ 3033207 h 3585722"/>
              <a:gd name="connsiteX11" fmla="*/ 3740994 w 4116885"/>
              <a:gd name="connsiteY11" fmla="*/ 3054056 h 3585722"/>
              <a:gd name="connsiteX12" fmla="*/ 3708230 w 4116885"/>
              <a:gd name="connsiteY12" fmla="*/ 3080861 h 3585722"/>
              <a:gd name="connsiteX13" fmla="*/ 3673977 w 4116885"/>
              <a:gd name="connsiteY13" fmla="*/ 3110649 h 3585722"/>
              <a:gd name="connsiteX14" fmla="*/ 3644190 w 4116885"/>
              <a:gd name="connsiteY14" fmla="*/ 3144902 h 3585722"/>
              <a:gd name="connsiteX15" fmla="*/ 3615895 w 4116885"/>
              <a:gd name="connsiteY15" fmla="*/ 3180643 h 3585722"/>
              <a:gd name="connsiteX16" fmla="*/ 3587600 w 4116885"/>
              <a:gd name="connsiteY16" fmla="*/ 3217874 h 3585722"/>
              <a:gd name="connsiteX17" fmla="*/ 3559305 w 4116885"/>
              <a:gd name="connsiteY17" fmla="*/ 3255107 h 3585722"/>
              <a:gd name="connsiteX18" fmla="*/ 3531009 w 4116885"/>
              <a:gd name="connsiteY18" fmla="*/ 3290849 h 3585722"/>
              <a:gd name="connsiteX19" fmla="*/ 3499734 w 4116885"/>
              <a:gd name="connsiteY19" fmla="*/ 3325101 h 3585722"/>
              <a:gd name="connsiteX20" fmla="*/ 3468459 w 4116885"/>
              <a:gd name="connsiteY20" fmla="*/ 3354887 h 3585722"/>
              <a:gd name="connsiteX21" fmla="*/ 3432719 w 4116885"/>
              <a:gd name="connsiteY21" fmla="*/ 3380204 h 3585722"/>
              <a:gd name="connsiteX22" fmla="*/ 3395487 w 4116885"/>
              <a:gd name="connsiteY22" fmla="*/ 3399565 h 3585722"/>
              <a:gd name="connsiteX23" fmla="*/ 3350809 w 4116885"/>
              <a:gd name="connsiteY23" fmla="*/ 3412968 h 3585722"/>
              <a:gd name="connsiteX24" fmla="*/ 3304642 w 4116885"/>
              <a:gd name="connsiteY24" fmla="*/ 3418925 h 3585722"/>
              <a:gd name="connsiteX25" fmla="*/ 3256988 w 4116885"/>
              <a:gd name="connsiteY25" fmla="*/ 3420415 h 3585722"/>
              <a:gd name="connsiteX26" fmla="*/ 3206353 w 4116885"/>
              <a:gd name="connsiteY26" fmla="*/ 3415946 h 3585722"/>
              <a:gd name="connsiteX27" fmla="*/ 3155719 w 4116885"/>
              <a:gd name="connsiteY27" fmla="*/ 3409991 h 3585722"/>
              <a:gd name="connsiteX28" fmla="*/ 3105083 w 4116885"/>
              <a:gd name="connsiteY28" fmla="*/ 3402543 h 3585722"/>
              <a:gd name="connsiteX29" fmla="*/ 3054450 w 4116885"/>
              <a:gd name="connsiteY29" fmla="*/ 3396587 h 3585722"/>
              <a:gd name="connsiteX30" fmla="*/ 3003814 w 4116885"/>
              <a:gd name="connsiteY30" fmla="*/ 3393607 h 3585722"/>
              <a:gd name="connsiteX31" fmla="*/ 2954669 w 4116885"/>
              <a:gd name="connsiteY31" fmla="*/ 3393607 h 3585722"/>
              <a:gd name="connsiteX32" fmla="*/ 2908503 w 4116885"/>
              <a:gd name="connsiteY32" fmla="*/ 3399565 h 3585722"/>
              <a:gd name="connsiteX33" fmla="*/ 2860847 w 4116885"/>
              <a:gd name="connsiteY33" fmla="*/ 3411479 h 3585722"/>
              <a:gd name="connsiteX34" fmla="*/ 2817659 w 4116885"/>
              <a:gd name="connsiteY34" fmla="*/ 3429350 h 3585722"/>
              <a:gd name="connsiteX35" fmla="*/ 2772981 w 4116885"/>
              <a:gd name="connsiteY35" fmla="*/ 3453178 h 3585722"/>
              <a:gd name="connsiteX36" fmla="*/ 2728305 w 4116885"/>
              <a:gd name="connsiteY36" fmla="*/ 3477008 h 3585722"/>
              <a:gd name="connsiteX37" fmla="*/ 2683627 w 4116885"/>
              <a:gd name="connsiteY37" fmla="*/ 3503814 h 3585722"/>
              <a:gd name="connsiteX38" fmla="*/ 2640437 w 4116885"/>
              <a:gd name="connsiteY38" fmla="*/ 3529131 h 3585722"/>
              <a:gd name="connsiteX39" fmla="*/ 2594272 w 4116885"/>
              <a:gd name="connsiteY39" fmla="*/ 3551469 h 3585722"/>
              <a:gd name="connsiteX40" fmla="*/ 2549594 w 4116885"/>
              <a:gd name="connsiteY40" fmla="*/ 3569341 h 3585722"/>
              <a:gd name="connsiteX41" fmla="*/ 2503426 w 4116885"/>
              <a:gd name="connsiteY41" fmla="*/ 3581255 h 3585722"/>
              <a:gd name="connsiteX42" fmla="*/ 2455772 w 4116885"/>
              <a:gd name="connsiteY42" fmla="*/ 3585722 h 3585722"/>
              <a:gd name="connsiteX43" fmla="*/ 2408116 w 4116885"/>
              <a:gd name="connsiteY43" fmla="*/ 3581255 h 3585722"/>
              <a:gd name="connsiteX44" fmla="*/ 2361949 w 4116885"/>
              <a:gd name="connsiteY44" fmla="*/ 3569341 h 3585722"/>
              <a:gd name="connsiteX45" fmla="*/ 2317272 w 4116885"/>
              <a:gd name="connsiteY45" fmla="*/ 3551469 h 3585722"/>
              <a:gd name="connsiteX46" fmla="*/ 2271105 w 4116885"/>
              <a:gd name="connsiteY46" fmla="*/ 3529131 h 3585722"/>
              <a:gd name="connsiteX47" fmla="*/ 2227917 w 4116885"/>
              <a:gd name="connsiteY47" fmla="*/ 3503814 h 3585722"/>
              <a:gd name="connsiteX48" fmla="*/ 2183239 w 4116885"/>
              <a:gd name="connsiteY48" fmla="*/ 3477008 h 3585722"/>
              <a:gd name="connsiteX49" fmla="*/ 2138561 w 4116885"/>
              <a:gd name="connsiteY49" fmla="*/ 3453178 h 3585722"/>
              <a:gd name="connsiteX50" fmla="*/ 2093885 w 4116885"/>
              <a:gd name="connsiteY50" fmla="*/ 3429350 h 3585722"/>
              <a:gd name="connsiteX51" fmla="*/ 2049208 w 4116885"/>
              <a:gd name="connsiteY51" fmla="*/ 3411479 h 3585722"/>
              <a:gd name="connsiteX52" fmla="*/ 2003041 w 4116885"/>
              <a:gd name="connsiteY52" fmla="*/ 3399565 h 3585722"/>
              <a:gd name="connsiteX53" fmla="*/ 1956874 w 4116885"/>
              <a:gd name="connsiteY53" fmla="*/ 3393607 h 3585722"/>
              <a:gd name="connsiteX54" fmla="*/ 1907728 w 4116885"/>
              <a:gd name="connsiteY54" fmla="*/ 3393607 h 3585722"/>
              <a:gd name="connsiteX55" fmla="*/ 1857094 w 4116885"/>
              <a:gd name="connsiteY55" fmla="*/ 3396587 h 3585722"/>
              <a:gd name="connsiteX56" fmla="*/ 1806460 w 4116885"/>
              <a:gd name="connsiteY56" fmla="*/ 3402543 h 3585722"/>
              <a:gd name="connsiteX57" fmla="*/ 1755825 w 4116885"/>
              <a:gd name="connsiteY57" fmla="*/ 3409991 h 3585722"/>
              <a:gd name="connsiteX58" fmla="*/ 1705189 w 4116885"/>
              <a:gd name="connsiteY58" fmla="*/ 3415946 h 3585722"/>
              <a:gd name="connsiteX59" fmla="*/ 1654555 w 4116885"/>
              <a:gd name="connsiteY59" fmla="*/ 3420415 h 3585722"/>
              <a:gd name="connsiteX60" fmla="*/ 1606901 w 4116885"/>
              <a:gd name="connsiteY60" fmla="*/ 3418925 h 3585722"/>
              <a:gd name="connsiteX61" fmla="*/ 1560733 w 4116885"/>
              <a:gd name="connsiteY61" fmla="*/ 3412968 h 3585722"/>
              <a:gd name="connsiteX62" fmla="*/ 1516055 w 4116885"/>
              <a:gd name="connsiteY62" fmla="*/ 3399565 h 3585722"/>
              <a:gd name="connsiteX63" fmla="*/ 1478825 w 4116885"/>
              <a:gd name="connsiteY63" fmla="*/ 3380204 h 3585722"/>
              <a:gd name="connsiteX64" fmla="*/ 1443081 w 4116885"/>
              <a:gd name="connsiteY64" fmla="*/ 3354887 h 3585722"/>
              <a:gd name="connsiteX65" fmla="*/ 1411808 w 4116885"/>
              <a:gd name="connsiteY65" fmla="*/ 3325101 h 3585722"/>
              <a:gd name="connsiteX66" fmla="*/ 1380533 w 4116885"/>
              <a:gd name="connsiteY66" fmla="*/ 3290849 h 3585722"/>
              <a:gd name="connsiteX67" fmla="*/ 1352239 w 4116885"/>
              <a:gd name="connsiteY67" fmla="*/ 3255107 h 3585722"/>
              <a:gd name="connsiteX68" fmla="*/ 1323942 w 4116885"/>
              <a:gd name="connsiteY68" fmla="*/ 3217874 h 3585722"/>
              <a:gd name="connsiteX69" fmla="*/ 1295647 w 4116885"/>
              <a:gd name="connsiteY69" fmla="*/ 3180643 h 3585722"/>
              <a:gd name="connsiteX70" fmla="*/ 1267352 w 4116885"/>
              <a:gd name="connsiteY70" fmla="*/ 3144902 h 3585722"/>
              <a:gd name="connsiteX71" fmla="*/ 1237566 w 4116885"/>
              <a:gd name="connsiteY71" fmla="*/ 3110649 h 3585722"/>
              <a:gd name="connsiteX72" fmla="*/ 1203314 w 4116885"/>
              <a:gd name="connsiteY72" fmla="*/ 3080861 h 3585722"/>
              <a:gd name="connsiteX73" fmla="*/ 1170550 w 4116885"/>
              <a:gd name="connsiteY73" fmla="*/ 3054056 h 3585722"/>
              <a:gd name="connsiteX74" fmla="*/ 1133319 w 4116885"/>
              <a:gd name="connsiteY74" fmla="*/ 3033207 h 3585722"/>
              <a:gd name="connsiteX75" fmla="*/ 1093109 w 4116885"/>
              <a:gd name="connsiteY75" fmla="*/ 3015336 h 3585722"/>
              <a:gd name="connsiteX76" fmla="*/ 1049921 w 4116885"/>
              <a:gd name="connsiteY76" fmla="*/ 3000442 h 3585722"/>
              <a:gd name="connsiteX77" fmla="*/ 1005242 w 4116885"/>
              <a:gd name="connsiteY77" fmla="*/ 2987039 h 3585722"/>
              <a:gd name="connsiteX78" fmla="*/ 960566 w 4116885"/>
              <a:gd name="connsiteY78" fmla="*/ 2975125 h 3585722"/>
              <a:gd name="connsiteX79" fmla="*/ 914400 w 4116885"/>
              <a:gd name="connsiteY79" fmla="*/ 2963209 h 3585722"/>
              <a:gd name="connsiteX80" fmla="*/ 871211 w 4116885"/>
              <a:gd name="connsiteY80" fmla="*/ 2949806 h 3585722"/>
              <a:gd name="connsiteX81" fmla="*/ 828022 w 4116885"/>
              <a:gd name="connsiteY81" fmla="*/ 2934914 h 3585722"/>
              <a:gd name="connsiteX82" fmla="*/ 787813 w 4116885"/>
              <a:gd name="connsiteY82" fmla="*/ 2917043 h 3585722"/>
              <a:gd name="connsiteX83" fmla="*/ 752072 w 4116885"/>
              <a:gd name="connsiteY83" fmla="*/ 2894704 h 3585722"/>
              <a:gd name="connsiteX84" fmla="*/ 719306 w 4116885"/>
              <a:gd name="connsiteY84" fmla="*/ 2867898 h 3585722"/>
              <a:gd name="connsiteX85" fmla="*/ 692502 w 4116885"/>
              <a:gd name="connsiteY85" fmla="*/ 2835134 h 3585722"/>
              <a:gd name="connsiteX86" fmla="*/ 670163 w 4116885"/>
              <a:gd name="connsiteY86" fmla="*/ 2799391 h 3585722"/>
              <a:gd name="connsiteX87" fmla="*/ 652291 w 4116885"/>
              <a:gd name="connsiteY87" fmla="*/ 2759180 h 3585722"/>
              <a:gd name="connsiteX88" fmla="*/ 637399 w 4116885"/>
              <a:gd name="connsiteY88" fmla="*/ 2715993 h 3585722"/>
              <a:gd name="connsiteX89" fmla="*/ 623997 w 4116885"/>
              <a:gd name="connsiteY89" fmla="*/ 2672804 h 3585722"/>
              <a:gd name="connsiteX90" fmla="*/ 612083 w 4116885"/>
              <a:gd name="connsiteY90" fmla="*/ 2626638 h 3585722"/>
              <a:gd name="connsiteX91" fmla="*/ 600169 w 4116885"/>
              <a:gd name="connsiteY91" fmla="*/ 2581960 h 3585722"/>
              <a:gd name="connsiteX92" fmla="*/ 586764 w 4116885"/>
              <a:gd name="connsiteY92" fmla="*/ 2537281 h 3585722"/>
              <a:gd name="connsiteX93" fmla="*/ 571872 w 4116885"/>
              <a:gd name="connsiteY93" fmla="*/ 2494092 h 3585722"/>
              <a:gd name="connsiteX94" fmla="*/ 554000 w 4116885"/>
              <a:gd name="connsiteY94" fmla="*/ 2453882 h 3585722"/>
              <a:gd name="connsiteX95" fmla="*/ 533152 w 4116885"/>
              <a:gd name="connsiteY95" fmla="*/ 2416651 h 3585722"/>
              <a:gd name="connsiteX96" fmla="*/ 506346 w 4116885"/>
              <a:gd name="connsiteY96" fmla="*/ 2383887 h 3585722"/>
              <a:gd name="connsiteX97" fmla="*/ 476561 w 4116885"/>
              <a:gd name="connsiteY97" fmla="*/ 2349633 h 3585722"/>
              <a:gd name="connsiteX98" fmla="*/ 442308 w 4116885"/>
              <a:gd name="connsiteY98" fmla="*/ 2319849 h 3585722"/>
              <a:gd name="connsiteX99" fmla="*/ 405075 w 4116885"/>
              <a:gd name="connsiteY99" fmla="*/ 2291554 h 3585722"/>
              <a:gd name="connsiteX100" fmla="*/ 367844 w 4116885"/>
              <a:gd name="connsiteY100" fmla="*/ 2263257 h 3585722"/>
              <a:gd name="connsiteX101" fmla="*/ 330615 w 4116885"/>
              <a:gd name="connsiteY101" fmla="*/ 2234962 h 3585722"/>
              <a:gd name="connsiteX102" fmla="*/ 294872 w 4116885"/>
              <a:gd name="connsiteY102" fmla="*/ 2206664 h 3585722"/>
              <a:gd name="connsiteX103" fmla="*/ 260619 w 4116885"/>
              <a:gd name="connsiteY103" fmla="*/ 2175390 h 3585722"/>
              <a:gd name="connsiteX104" fmla="*/ 230835 w 4116885"/>
              <a:gd name="connsiteY104" fmla="*/ 2144116 h 3585722"/>
              <a:gd name="connsiteX105" fmla="*/ 205519 w 4116885"/>
              <a:gd name="connsiteY105" fmla="*/ 2108372 h 3585722"/>
              <a:gd name="connsiteX106" fmla="*/ 186158 w 4116885"/>
              <a:gd name="connsiteY106" fmla="*/ 2071141 h 3585722"/>
              <a:gd name="connsiteX107" fmla="*/ 172755 w 4116885"/>
              <a:gd name="connsiteY107" fmla="*/ 2026465 h 3585722"/>
              <a:gd name="connsiteX108" fmla="*/ 166797 w 4116885"/>
              <a:gd name="connsiteY108" fmla="*/ 1980297 h 3585722"/>
              <a:gd name="connsiteX109" fmla="*/ 165306 w 4116885"/>
              <a:gd name="connsiteY109" fmla="*/ 1932640 h 3585722"/>
              <a:gd name="connsiteX110" fmla="*/ 169775 w 4116885"/>
              <a:gd name="connsiteY110" fmla="*/ 1882006 h 3585722"/>
              <a:gd name="connsiteX111" fmla="*/ 175733 w 4116885"/>
              <a:gd name="connsiteY111" fmla="*/ 1831370 h 3585722"/>
              <a:gd name="connsiteX112" fmla="*/ 183178 w 4116885"/>
              <a:gd name="connsiteY112" fmla="*/ 1780735 h 3585722"/>
              <a:gd name="connsiteX113" fmla="*/ 189136 w 4116885"/>
              <a:gd name="connsiteY113" fmla="*/ 1730101 h 3585722"/>
              <a:gd name="connsiteX114" fmla="*/ 192116 w 4116885"/>
              <a:gd name="connsiteY114" fmla="*/ 1679466 h 3585722"/>
              <a:gd name="connsiteX115" fmla="*/ 192116 w 4116885"/>
              <a:gd name="connsiteY115" fmla="*/ 1630319 h 3585722"/>
              <a:gd name="connsiteX116" fmla="*/ 186158 w 4116885"/>
              <a:gd name="connsiteY116" fmla="*/ 1584152 h 3585722"/>
              <a:gd name="connsiteX117" fmla="*/ 174244 w 4116885"/>
              <a:gd name="connsiteY117" fmla="*/ 1537986 h 3585722"/>
              <a:gd name="connsiteX118" fmla="*/ 156372 w 4116885"/>
              <a:gd name="connsiteY118" fmla="*/ 1494795 h 3585722"/>
              <a:gd name="connsiteX119" fmla="*/ 134033 w 4116885"/>
              <a:gd name="connsiteY119" fmla="*/ 1450119 h 3585722"/>
              <a:gd name="connsiteX120" fmla="*/ 108716 w 4116885"/>
              <a:gd name="connsiteY120" fmla="*/ 1405442 h 3585722"/>
              <a:gd name="connsiteX121" fmla="*/ 81910 w 4116885"/>
              <a:gd name="connsiteY121" fmla="*/ 1360762 h 3585722"/>
              <a:gd name="connsiteX122" fmla="*/ 56594 w 4116885"/>
              <a:gd name="connsiteY122" fmla="*/ 1317574 h 3585722"/>
              <a:gd name="connsiteX123" fmla="*/ 34253 w 4116885"/>
              <a:gd name="connsiteY123" fmla="*/ 1271407 h 3585722"/>
              <a:gd name="connsiteX124" fmla="*/ 16383 w 4116885"/>
              <a:gd name="connsiteY124" fmla="*/ 1226729 h 3585722"/>
              <a:gd name="connsiteX125" fmla="*/ 4469 w 4116885"/>
              <a:gd name="connsiteY125" fmla="*/ 1180561 h 3585722"/>
              <a:gd name="connsiteX126" fmla="*/ 0 w 4116885"/>
              <a:gd name="connsiteY126" fmla="*/ 1132905 h 3585722"/>
              <a:gd name="connsiteX127" fmla="*/ 4469 w 4116885"/>
              <a:gd name="connsiteY127" fmla="*/ 1085249 h 3585722"/>
              <a:gd name="connsiteX128" fmla="*/ 16383 w 4116885"/>
              <a:gd name="connsiteY128" fmla="*/ 1039083 h 3585722"/>
              <a:gd name="connsiteX129" fmla="*/ 34253 w 4116885"/>
              <a:gd name="connsiteY129" fmla="*/ 994403 h 3585722"/>
              <a:gd name="connsiteX130" fmla="*/ 56594 w 4116885"/>
              <a:gd name="connsiteY130" fmla="*/ 948238 h 3585722"/>
              <a:gd name="connsiteX131" fmla="*/ 81910 w 4116885"/>
              <a:gd name="connsiteY131" fmla="*/ 905048 h 3585722"/>
              <a:gd name="connsiteX132" fmla="*/ 108716 w 4116885"/>
              <a:gd name="connsiteY132" fmla="*/ 860370 h 3585722"/>
              <a:gd name="connsiteX133" fmla="*/ 134033 w 4116885"/>
              <a:gd name="connsiteY133" fmla="*/ 815693 h 3585722"/>
              <a:gd name="connsiteX134" fmla="*/ 156372 w 4116885"/>
              <a:gd name="connsiteY134" fmla="*/ 771015 h 3585722"/>
              <a:gd name="connsiteX135" fmla="*/ 174244 w 4116885"/>
              <a:gd name="connsiteY135" fmla="*/ 727825 h 3585722"/>
              <a:gd name="connsiteX136" fmla="*/ 186158 w 4116885"/>
              <a:gd name="connsiteY136" fmla="*/ 681658 h 3585722"/>
              <a:gd name="connsiteX137" fmla="*/ 192116 w 4116885"/>
              <a:gd name="connsiteY137" fmla="*/ 635491 h 3585722"/>
              <a:gd name="connsiteX138" fmla="*/ 192116 w 4116885"/>
              <a:gd name="connsiteY138" fmla="*/ 586346 h 3585722"/>
              <a:gd name="connsiteX139" fmla="*/ 189136 w 4116885"/>
              <a:gd name="connsiteY139" fmla="*/ 535711 h 3585722"/>
              <a:gd name="connsiteX140" fmla="*/ 183178 w 4116885"/>
              <a:gd name="connsiteY140" fmla="*/ 485075 h 3585722"/>
              <a:gd name="connsiteX141" fmla="*/ 175733 w 4116885"/>
              <a:gd name="connsiteY141" fmla="*/ 434440 h 3585722"/>
              <a:gd name="connsiteX142" fmla="*/ 169775 w 4116885"/>
              <a:gd name="connsiteY142" fmla="*/ 383806 h 3585722"/>
              <a:gd name="connsiteX143" fmla="*/ 165306 w 4116885"/>
              <a:gd name="connsiteY143" fmla="*/ 333172 h 3585722"/>
              <a:gd name="connsiteX144" fmla="*/ 166797 w 4116885"/>
              <a:gd name="connsiteY144" fmla="*/ 285515 h 3585722"/>
              <a:gd name="connsiteX145" fmla="*/ 172755 w 4116885"/>
              <a:gd name="connsiteY145" fmla="*/ 239348 h 3585722"/>
              <a:gd name="connsiteX146" fmla="*/ 186158 w 4116885"/>
              <a:gd name="connsiteY146" fmla="*/ 194669 h 3585722"/>
              <a:gd name="connsiteX147" fmla="*/ 205519 w 4116885"/>
              <a:gd name="connsiteY147" fmla="*/ 157438 h 3585722"/>
              <a:gd name="connsiteX148" fmla="*/ 230835 w 4116885"/>
              <a:gd name="connsiteY148" fmla="*/ 121696 h 3585722"/>
              <a:gd name="connsiteX149" fmla="*/ 260619 w 4116885"/>
              <a:gd name="connsiteY149" fmla="*/ 90421 h 3585722"/>
              <a:gd name="connsiteX150" fmla="*/ 294872 w 4116885"/>
              <a:gd name="connsiteY150" fmla="*/ 59147 h 3585722"/>
              <a:gd name="connsiteX151" fmla="*/ 330615 w 4116885"/>
              <a:gd name="connsiteY151" fmla="*/ 30850 h 3585722"/>
              <a:gd name="connsiteX152" fmla="*/ 367844 w 4116885"/>
              <a:gd name="connsiteY152" fmla="*/ 2553 h 358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4116885" h="3585722">
                <a:moveTo>
                  <a:pt x="371204" y="0"/>
                </a:moveTo>
                <a:lnTo>
                  <a:pt x="4116885" y="0"/>
                </a:lnTo>
                <a:lnTo>
                  <a:pt x="4116885" y="2920084"/>
                </a:lnTo>
                <a:lnTo>
                  <a:pt x="4083518" y="2934914"/>
                </a:lnTo>
                <a:lnTo>
                  <a:pt x="4040331" y="2949806"/>
                </a:lnTo>
                <a:lnTo>
                  <a:pt x="3997143" y="2963209"/>
                </a:lnTo>
                <a:lnTo>
                  <a:pt x="3950976" y="2975125"/>
                </a:lnTo>
                <a:lnTo>
                  <a:pt x="3906298" y="2987039"/>
                </a:lnTo>
                <a:lnTo>
                  <a:pt x="3861622" y="3000442"/>
                </a:lnTo>
                <a:lnTo>
                  <a:pt x="3818433" y="3015336"/>
                </a:lnTo>
                <a:lnTo>
                  <a:pt x="3778225" y="3033207"/>
                </a:lnTo>
                <a:lnTo>
                  <a:pt x="3740994" y="3054056"/>
                </a:lnTo>
                <a:lnTo>
                  <a:pt x="3708230" y="3080861"/>
                </a:lnTo>
                <a:lnTo>
                  <a:pt x="3673977" y="3110649"/>
                </a:lnTo>
                <a:lnTo>
                  <a:pt x="3644190" y="3144902"/>
                </a:lnTo>
                <a:lnTo>
                  <a:pt x="3615895" y="3180643"/>
                </a:lnTo>
                <a:lnTo>
                  <a:pt x="3587600" y="3217874"/>
                </a:lnTo>
                <a:lnTo>
                  <a:pt x="3559305" y="3255107"/>
                </a:lnTo>
                <a:lnTo>
                  <a:pt x="3531009" y="3290849"/>
                </a:lnTo>
                <a:lnTo>
                  <a:pt x="3499734" y="3325101"/>
                </a:lnTo>
                <a:lnTo>
                  <a:pt x="3468459" y="3354887"/>
                </a:lnTo>
                <a:lnTo>
                  <a:pt x="3432719" y="3380204"/>
                </a:lnTo>
                <a:lnTo>
                  <a:pt x="3395487" y="3399565"/>
                </a:lnTo>
                <a:lnTo>
                  <a:pt x="3350809" y="3412968"/>
                </a:lnTo>
                <a:lnTo>
                  <a:pt x="3304642" y="3418925"/>
                </a:lnTo>
                <a:lnTo>
                  <a:pt x="3256988" y="3420415"/>
                </a:lnTo>
                <a:lnTo>
                  <a:pt x="3206353" y="3415946"/>
                </a:lnTo>
                <a:lnTo>
                  <a:pt x="3155719" y="3409991"/>
                </a:lnTo>
                <a:lnTo>
                  <a:pt x="3105083" y="3402543"/>
                </a:lnTo>
                <a:lnTo>
                  <a:pt x="3054450" y="3396587"/>
                </a:lnTo>
                <a:lnTo>
                  <a:pt x="3003814" y="3393607"/>
                </a:lnTo>
                <a:lnTo>
                  <a:pt x="2954669" y="3393607"/>
                </a:lnTo>
                <a:lnTo>
                  <a:pt x="2908503" y="3399565"/>
                </a:lnTo>
                <a:lnTo>
                  <a:pt x="2860847" y="3411479"/>
                </a:lnTo>
                <a:lnTo>
                  <a:pt x="2817659" y="3429350"/>
                </a:lnTo>
                <a:lnTo>
                  <a:pt x="2772981" y="3453178"/>
                </a:lnTo>
                <a:lnTo>
                  <a:pt x="2728305" y="3477008"/>
                </a:lnTo>
                <a:lnTo>
                  <a:pt x="2683627" y="3503814"/>
                </a:lnTo>
                <a:lnTo>
                  <a:pt x="2640437" y="3529131"/>
                </a:lnTo>
                <a:lnTo>
                  <a:pt x="2594272" y="3551469"/>
                </a:lnTo>
                <a:lnTo>
                  <a:pt x="2549594" y="3569341"/>
                </a:lnTo>
                <a:lnTo>
                  <a:pt x="2503426" y="3581255"/>
                </a:lnTo>
                <a:lnTo>
                  <a:pt x="2455772" y="3585722"/>
                </a:lnTo>
                <a:lnTo>
                  <a:pt x="2408116" y="3581255"/>
                </a:lnTo>
                <a:lnTo>
                  <a:pt x="2361949" y="3569341"/>
                </a:lnTo>
                <a:lnTo>
                  <a:pt x="2317272" y="3551469"/>
                </a:lnTo>
                <a:lnTo>
                  <a:pt x="2271105" y="3529131"/>
                </a:lnTo>
                <a:lnTo>
                  <a:pt x="2227917" y="3503814"/>
                </a:lnTo>
                <a:lnTo>
                  <a:pt x="2183239" y="3477008"/>
                </a:lnTo>
                <a:lnTo>
                  <a:pt x="2138561" y="3453178"/>
                </a:lnTo>
                <a:lnTo>
                  <a:pt x="2093885" y="3429350"/>
                </a:lnTo>
                <a:lnTo>
                  <a:pt x="2049208" y="3411479"/>
                </a:lnTo>
                <a:lnTo>
                  <a:pt x="2003041" y="3399565"/>
                </a:lnTo>
                <a:lnTo>
                  <a:pt x="1956874" y="3393607"/>
                </a:lnTo>
                <a:lnTo>
                  <a:pt x="1907728" y="3393607"/>
                </a:lnTo>
                <a:lnTo>
                  <a:pt x="1857094" y="3396587"/>
                </a:lnTo>
                <a:lnTo>
                  <a:pt x="1806460" y="3402543"/>
                </a:lnTo>
                <a:lnTo>
                  <a:pt x="1755825" y="3409991"/>
                </a:lnTo>
                <a:lnTo>
                  <a:pt x="1705189" y="3415946"/>
                </a:lnTo>
                <a:lnTo>
                  <a:pt x="1654555" y="3420415"/>
                </a:lnTo>
                <a:lnTo>
                  <a:pt x="1606901" y="3418925"/>
                </a:lnTo>
                <a:lnTo>
                  <a:pt x="1560733" y="3412968"/>
                </a:lnTo>
                <a:lnTo>
                  <a:pt x="1516055" y="3399565"/>
                </a:lnTo>
                <a:lnTo>
                  <a:pt x="1478825" y="3380204"/>
                </a:lnTo>
                <a:lnTo>
                  <a:pt x="1443081" y="3354887"/>
                </a:lnTo>
                <a:lnTo>
                  <a:pt x="1411808" y="3325101"/>
                </a:lnTo>
                <a:lnTo>
                  <a:pt x="1380533" y="3290849"/>
                </a:lnTo>
                <a:lnTo>
                  <a:pt x="1352239" y="3255107"/>
                </a:lnTo>
                <a:lnTo>
                  <a:pt x="1323942" y="3217874"/>
                </a:lnTo>
                <a:lnTo>
                  <a:pt x="1295647" y="3180643"/>
                </a:lnTo>
                <a:lnTo>
                  <a:pt x="1267352" y="3144902"/>
                </a:lnTo>
                <a:lnTo>
                  <a:pt x="1237566" y="3110649"/>
                </a:lnTo>
                <a:lnTo>
                  <a:pt x="1203314" y="3080861"/>
                </a:lnTo>
                <a:lnTo>
                  <a:pt x="1170550" y="3054056"/>
                </a:lnTo>
                <a:lnTo>
                  <a:pt x="1133319" y="3033207"/>
                </a:lnTo>
                <a:lnTo>
                  <a:pt x="1093109" y="3015336"/>
                </a:lnTo>
                <a:lnTo>
                  <a:pt x="1049921" y="3000442"/>
                </a:lnTo>
                <a:lnTo>
                  <a:pt x="1005242" y="2987039"/>
                </a:lnTo>
                <a:lnTo>
                  <a:pt x="960566" y="2975125"/>
                </a:lnTo>
                <a:lnTo>
                  <a:pt x="914400" y="2963209"/>
                </a:lnTo>
                <a:lnTo>
                  <a:pt x="871211" y="2949806"/>
                </a:lnTo>
                <a:lnTo>
                  <a:pt x="828022" y="2934914"/>
                </a:lnTo>
                <a:lnTo>
                  <a:pt x="787813" y="2917043"/>
                </a:lnTo>
                <a:lnTo>
                  <a:pt x="752072" y="2894704"/>
                </a:lnTo>
                <a:lnTo>
                  <a:pt x="719306" y="2867898"/>
                </a:lnTo>
                <a:lnTo>
                  <a:pt x="692502" y="2835134"/>
                </a:lnTo>
                <a:lnTo>
                  <a:pt x="670163" y="2799391"/>
                </a:lnTo>
                <a:lnTo>
                  <a:pt x="652291" y="2759180"/>
                </a:lnTo>
                <a:lnTo>
                  <a:pt x="637399" y="2715993"/>
                </a:lnTo>
                <a:lnTo>
                  <a:pt x="623997" y="2672804"/>
                </a:lnTo>
                <a:lnTo>
                  <a:pt x="612083" y="2626638"/>
                </a:lnTo>
                <a:lnTo>
                  <a:pt x="600169" y="2581960"/>
                </a:lnTo>
                <a:lnTo>
                  <a:pt x="586764" y="2537281"/>
                </a:lnTo>
                <a:lnTo>
                  <a:pt x="571872" y="2494092"/>
                </a:lnTo>
                <a:lnTo>
                  <a:pt x="554000" y="2453882"/>
                </a:lnTo>
                <a:lnTo>
                  <a:pt x="533152" y="2416651"/>
                </a:lnTo>
                <a:lnTo>
                  <a:pt x="506346" y="2383887"/>
                </a:lnTo>
                <a:lnTo>
                  <a:pt x="476561" y="2349633"/>
                </a:lnTo>
                <a:lnTo>
                  <a:pt x="442308" y="2319849"/>
                </a:lnTo>
                <a:lnTo>
                  <a:pt x="405075" y="2291554"/>
                </a:lnTo>
                <a:lnTo>
                  <a:pt x="367844" y="2263257"/>
                </a:lnTo>
                <a:lnTo>
                  <a:pt x="330615" y="2234962"/>
                </a:lnTo>
                <a:lnTo>
                  <a:pt x="294872" y="2206664"/>
                </a:lnTo>
                <a:lnTo>
                  <a:pt x="260619" y="2175390"/>
                </a:lnTo>
                <a:lnTo>
                  <a:pt x="230835" y="2144116"/>
                </a:lnTo>
                <a:lnTo>
                  <a:pt x="205519" y="2108372"/>
                </a:lnTo>
                <a:lnTo>
                  <a:pt x="186158" y="2071141"/>
                </a:lnTo>
                <a:lnTo>
                  <a:pt x="172755" y="2026465"/>
                </a:lnTo>
                <a:lnTo>
                  <a:pt x="166797" y="1980297"/>
                </a:lnTo>
                <a:lnTo>
                  <a:pt x="165306" y="1932640"/>
                </a:lnTo>
                <a:lnTo>
                  <a:pt x="169775" y="1882006"/>
                </a:lnTo>
                <a:lnTo>
                  <a:pt x="175733" y="1831370"/>
                </a:lnTo>
                <a:lnTo>
                  <a:pt x="183178" y="1780735"/>
                </a:lnTo>
                <a:lnTo>
                  <a:pt x="189136" y="1730101"/>
                </a:lnTo>
                <a:lnTo>
                  <a:pt x="192116" y="1679466"/>
                </a:lnTo>
                <a:lnTo>
                  <a:pt x="192116" y="1630319"/>
                </a:lnTo>
                <a:lnTo>
                  <a:pt x="186158" y="1584152"/>
                </a:lnTo>
                <a:lnTo>
                  <a:pt x="174244" y="1537986"/>
                </a:lnTo>
                <a:lnTo>
                  <a:pt x="156372" y="1494795"/>
                </a:lnTo>
                <a:lnTo>
                  <a:pt x="134033" y="1450119"/>
                </a:lnTo>
                <a:lnTo>
                  <a:pt x="108716" y="1405442"/>
                </a:lnTo>
                <a:lnTo>
                  <a:pt x="81910" y="1360762"/>
                </a:lnTo>
                <a:lnTo>
                  <a:pt x="56594" y="1317574"/>
                </a:lnTo>
                <a:lnTo>
                  <a:pt x="34253" y="1271407"/>
                </a:lnTo>
                <a:lnTo>
                  <a:pt x="16383" y="1226729"/>
                </a:lnTo>
                <a:lnTo>
                  <a:pt x="4469" y="1180561"/>
                </a:lnTo>
                <a:lnTo>
                  <a:pt x="0" y="1132905"/>
                </a:lnTo>
                <a:lnTo>
                  <a:pt x="4469" y="1085249"/>
                </a:lnTo>
                <a:lnTo>
                  <a:pt x="16383" y="1039083"/>
                </a:lnTo>
                <a:lnTo>
                  <a:pt x="34253" y="994403"/>
                </a:lnTo>
                <a:lnTo>
                  <a:pt x="56594" y="948238"/>
                </a:lnTo>
                <a:lnTo>
                  <a:pt x="81910" y="905048"/>
                </a:lnTo>
                <a:lnTo>
                  <a:pt x="108716" y="860370"/>
                </a:lnTo>
                <a:lnTo>
                  <a:pt x="134033" y="815693"/>
                </a:lnTo>
                <a:lnTo>
                  <a:pt x="156372" y="771015"/>
                </a:lnTo>
                <a:lnTo>
                  <a:pt x="174244" y="727825"/>
                </a:lnTo>
                <a:lnTo>
                  <a:pt x="186158" y="681658"/>
                </a:lnTo>
                <a:lnTo>
                  <a:pt x="192116" y="635491"/>
                </a:lnTo>
                <a:lnTo>
                  <a:pt x="192116" y="586346"/>
                </a:lnTo>
                <a:lnTo>
                  <a:pt x="189136" y="535711"/>
                </a:lnTo>
                <a:lnTo>
                  <a:pt x="183178" y="485075"/>
                </a:lnTo>
                <a:lnTo>
                  <a:pt x="175733" y="434440"/>
                </a:lnTo>
                <a:lnTo>
                  <a:pt x="169775" y="383806"/>
                </a:lnTo>
                <a:lnTo>
                  <a:pt x="165306" y="333172"/>
                </a:lnTo>
                <a:lnTo>
                  <a:pt x="166797" y="285515"/>
                </a:lnTo>
                <a:lnTo>
                  <a:pt x="172755" y="239348"/>
                </a:lnTo>
                <a:lnTo>
                  <a:pt x="186158" y="194669"/>
                </a:lnTo>
                <a:lnTo>
                  <a:pt x="205519" y="157438"/>
                </a:lnTo>
                <a:lnTo>
                  <a:pt x="230835" y="121696"/>
                </a:lnTo>
                <a:lnTo>
                  <a:pt x="260619" y="90421"/>
                </a:lnTo>
                <a:lnTo>
                  <a:pt x="294872" y="59147"/>
                </a:lnTo>
                <a:lnTo>
                  <a:pt x="330615" y="30850"/>
                </a:lnTo>
                <a:lnTo>
                  <a:pt x="367844" y="25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../Documents/university%20senior%20year/senior%20project/component/Screen%20Shot%202019-01-31%20at%206.20.31%20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1192" y="248259"/>
            <a:ext cx="2732793" cy="2336538"/>
          </a:xfrm>
          <a:prstGeom prst="rect">
            <a:avLst/>
          </a:prstGeom>
          <a:noFill/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9563FBA8-D302-415D-ACB8-C0406838D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3688" y="2584797"/>
            <a:ext cx="3261712" cy="325775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94AF41C3-8948-4210-91C5-1285DC5E98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3605" y="2694563"/>
            <a:ext cx="3041878" cy="3038218"/>
          </a:xfrm>
          <a:custGeom>
            <a:avLst/>
            <a:gdLst>
              <a:gd name="connsiteX0" fmla="*/ 1418354 w 2836707"/>
              <a:gd name="connsiteY0" fmla="*/ 0 h 2833294"/>
              <a:gd name="connsiteX1" fmla="*/ 1445877 w 2836707"/>
              <a:gd name="connsiteY1" fmla="*/ 2580 h 2833294"/>
              <a:gd name="connsiteX2" fmla="*/ 1472542 w 2836707"/>
              <a:gd name="connsiteY2" fmla="*/ 9461 h 2833294"/>
              <a:gd name="connsiteX3" fmla="*/ 1498346 w 2836707"/>
              <a:gd name="connsiteY3" fmla="*/ 19783 h 2833294"/>
              <a:gd name="connsiteX4" fmla="*/ 1525009 w 2836707"/>
              <a:gd name="connsiteY4" fmla="*/ 32685 h 2833294"/>
              <a:gd name="connsiteX5" fmla="*/ 1549954 w 2836707"/>
              <a:gd name="connsiteY5" fmla="*/ 47308 h 2833294"/>
              <a:gd name="connsiteX6" fmla="*/ 1575758 w 2836707"/>
              <a:gd name="connsiteY6" fmla="*/ 62790 h 2833294"/>
              <a:gd name="connsiteX7" fmla="*/ 1601561 w 2836707"/>
              <a:gd name="connsiteY7" fmla="*/ 76552 h 2833294"/>
              <a:gd name="connsiteX8" fmla="*/ 1627365 w 2836707"/>
              <a:gd name="connsiteY8" fmla="*/ 90315 h 2833294"/>
              <a:gd name="connsiteX9" fmla="*/ 1652309 w 2836707"/>
              <a:gd name="connsiteY9" fmla="*/ 100636 h 2833294"/>
              <a:gd name="connsiteX10" fmla="*/ 1679833 w 2836707"/>
              <a:gd name="connsiteY10" fmla="*/ 107517 h 2833294"/>
              <a:gd name="connsiteX11" fmla="*/ 1706497 w 2836707"/>
              <a:gd name="connsiteY11" fmla="*/ 110958 h 2833294"/>
              <a:gd name="connsiteX12" fmla="*/ 1734881 w 2836707"/>
              <a:gd name="connsiteY12" fmla="*/ 110958 h 2833294"/>
              <a:gd name="connsiteX13" fmla="*/ 1764126 w 2836707"/>
              <a:gd name="connsiteY13" fmla="*/ 109238 h 2833294"/>
              <a:gd name="connsiteX14" fmla="*/ 1793370 w 2836707"/>
              <a:gd name="connsiteY14" fmla="*/ 105797 h 2833294"/>
              <a:gd name="connsiteX15" fmla="*/ 1822615 w 2836707"/>
              <a:gd name="connsiteY15" fmla="*/ 101497 h 2833294"/>
              <a:gd name="connsiteX16" fmla="*/ 1851859 w 2836707"/>
              <a:gd name="connsiteY16" fmla="*/ 98056 h 2833294"/>
              <a:gd name="connsiteX17" fmla="*/ 1881104 w 2836707"/>
              <a:gd name="connsiteY17" fmla="*/ 95475 h 2833294"/>
              <a:gd name="connsiteX18" fmla="*/ 1908627 w 2836707"/>
              <a:gd name="connsiteY18" fmla="*/ 96335 h 2833294"/>
              <a:gd name="connsiteX19" fmla="*/ 1935291 w 2836707"/>
              <a:gd name="connsiteY19" fmla="*/ 99776 h 2833294"/>
              <a:gd name="connsiteX20" fmla="*/ 1961095 w 2836707"/>
              <a:gd name="connsiteY20" fmla="*/ 107517 h 2833294"/>
              <a:gd name="connsiteX21" fmla="*/ 1982599 w 2836707"/>
              <a:gd name="connsiteY21" fmla="*/ 118699 h 2833294"/>
              <a:gd name="connsiteX22" fmla="*/ 2003241 w 2836707"/>
              <a:gd name="connsiteY22" fmla="*/ 133322 h 2833294"/>
              <a:gd name="connsiteX23" fmla="*/ 2021304 w 2836707"/>
              <a:gd name="connsiteY23" fmla="*/ 150524 h 2833294"/>
              <a:gd name="connsiteX24" fmla="*/ 2039367 w 2836707"/>
              <a:gd name="connsiteY24" fmla="*/ 170307 h 2833294"/>
              <a:gd name="connsiteX25" fmla="*/ 2055710 w 2836707"/>
              <a:gd name="connsiteY25" fmla="*/ 190950 h 2833294"/>
              <a:gd name="connsiteX26" fmla="*/ 2072052 w 2836707"/>
              <a:gd name="connsiteY26" fmla="*/ 212454 h 2833294"/>
              <a:gd name="connsiteX27" fmla="*/ 2088394 w 2836707"/>
              <a:gd name="connsiteY27" fmla="*/ 233957 h 2833294"/>
              <a:gd name="connsiteX28" fmla="*/ 2104736 w 2836707"/>
              <a:gd name="connsiteY28" fmla="*/ 254601 h 2833294"/>
              <a:gd name="connsiteX29" fmla="*/ 2121940 w 2836707"/>
              <a:gd name="connsiteY29" fmla="*/ 274384 h 2833294"/>
              <a:gd name="connsiteX30" fmla="*/ 2141723 w 2836707"/>
              <a:gd name="connsiteY30" fmla="*/ 291587 h 2833294"/>
              <a:gd name="connsiteX31" fmla="*/ 2160646 w 2836707"/>
              <a:gd name="connsiteY31" fmla="*/ 307070 h 2833294"/>
              <a:gd name="connsiteX32" fmla="*/ 2182149 w 2836707"/>
              <a:gd name="connsiteY32" fmla="*/ 319111 h 2833294"/>
              <a:gd name="connsiteX33" fmla="*/ 2205372 w 2836707"/>
              <a:gd name="connsiteY33" fmla="*/ 329433 h 2833294"/>
              <a:gd name="connsiteX34" fmla="*/ 2230316 w 2836707"/>
              <a:gd name="connsiteY34" fmla="*/ 338034 h 2833294"/>
              <a:gd name="connsiteX35" fmla="*/ 2256119 w 2836707"/>
              <a:gd name="connsiteY35" fmla="*/ 345775 h 2833294"/>
              <a:gd name="connsiteX36" fmla="*/ 2281923 w 2836707"/>
              <a:gd name="connsiteY36" fmla="*/ 352656 h 2833294"/>
              <a:gd name="connsiteX37" fmla="*/ 2308587 w 2836707"/>
              <a:gd name="connsiteY37" fmla="*/ 359538 h 2833294"/>
              <a:gd name="connsiteX38" fmla="*/ 2333531 w 2836707"/>
              <a:gd name="connsiteY38" fmla="*/ 367279 h 2833294"/>
              <a:gd name="connsiteX39" fmla="*/ 2358474 w 2836707"/>
              <a:gd name="connsiteY39" fmla="*/ 375880 h 2833294"/>
              <a:gd name="connsiteX40" fmla="*/ 2381698 w 2836707"/>
              <a:gd name="connsiteY40" fmla="*/ 386202 h 2833294"/>
              <a:gd name="connsiteX41" fmla="*/ 2402342 w 2836707"/>
              <a:gd name="connsiteY41" fmla="*/ 399104 h 2833294"/>
              <a:gd name="connsiteX42" fmla="*/ 2421265 w 2836707"/>
              <a:gd name="connsiteY42" fmla="*/ 414587 h 2833294"/>
              <a:gd name="connsiteX43" fmla="*/ 2436746 w 2836707"/>
              <a:gd name="connsiteY43" fmla="*/ 433510 h 2833294"/>
              <a:gd name="connsiteX44" fmla="*/ 2449649 w 2836707"/>
              <a:gd name="connsiteY44" fmla="*/ 454153 h 2833294"/>
              <a:gd name="connsiteX45" fmla="*/ 2459970 w 2836707"/>
              <a:gd name="connsiteY45" fmla="*/ 477376 h 2833294"/>
              <a:gd name="connsiteX46" fmla="*/ 2468571 w 2836707"/>
              <a:gd name="connsiteY46" fmla="*/ 502321 h 2833294"/>
              <a:gd name="connsiteX47" fmla="*/ 2476312 w 2836707"/>
              <a:gd name="connsiteY47" fmla="*/ 527264 h 2833294"/>
              <a:gd name="connsiteX48" fmla="*/ 2483194 w 2836707"/>
              <a:gd name="connsiteY48" fmla="*/ 553929 h 2833294"/>
              <a:gd name="connsiteX49" fmla="*/ 2490075 w 2836707"/>
              <a:gd name="connsiteY49" fmla="*/ 579732 h 2833294"/>
              <a:gd name="connsiteX50" fmla="*/ 2497816 w 2836707"/>
              <a:gd name="connsiteY50" fmla="*/ 605537 h 2833294"/>
              <a:gd name="connsiteX51" fmla="*/ 2506417 w 2836707"/>
              <a:gd name="connsiteY51" fmla="*/ 630482 h 2833294"/>
              <a:gd name="connsiteX52" fmla="*/ 2516738 w 2836707"/>
              <a:gd name="connsiteY52" fmla="*/ 653705 h 2833294"/>
              <a:gd name="connsiteX53" fmla="*/ 2528781 w 2836707"/>
              <a:gd name="connsiteY53" fmla="*/ 675208 h 2833294"/>
              <a:gd name="connsiteX54" fmla="*/ 2544263 w 2836707"/>
              <a:gd name="connsiteY54" fmla="*/ 694132 h 2833294"/>
              <a:gd name="connsiteX55" fmla="*/ 2561465 w 2836707"/>
              <a:gd name="connsiteY55" fmla="*/ 713915 h 2833294"/>
              <a:gd name="connsiteX56" fmla="*/ 2581248 w 2836707"/>
              <a:gd name="connsiteY56" fmla="*/ 731117 h 2833294"/>
              <a:gd name="connsiteX57" fmla="*/ 2601892 w 2836707"/>
              <a:gd name="connsiteY57" fmla="*/ 747460 h 2833294"/>
              <a:gd name="connsiteX58" fmla="*/ 2624255 w 2836707"/>
              <a:gd name="connsiteY58" fmla="*/ 763802 h 2833294"/>
              <a:gd name="connsiteX59" fmla="*/ 2645758 w 2836707"/>
              <a:gd name="connsiteY59" fmla="*/ 780145 h 2833294"/>
              <a:gd name="connsiteX60" fmla="*/ 2666401 w 2836707"/>
              <a:gd name="connsiteY60" fmla="*/ 796488 h 2833294"/>
              <a:gd name="connsiteX61" fmla="*/ 2686183 w 2836707"/>
              <a:gd name="connsiteY61" fmla="*/ 814551 h 2833294"/>
              <a:gd name="connsiteX62" fmla="*/ 2703387 w 2836707"/>
              <a:gd name="connsiteY62" fmla="*/ 832614 h 2833294"/>
              <a:gd name="connsiteX63" fmla="*/ 2718009 w 2836707"/>
              <a:gd name="connsiteY63" fmla="*/ 853257 h 2833294"/>
              <a:gd name="connsiteX64" fmla="*/ 2729191 w 2836707"/>
              <a:gd name="connsiteY64" fmla="*/ 874760 h 2833294"/>
              <a:gd name="connsiteX65" fmla="*/ 2736932 w 2836707"/>
              <a:gd name="connsiteY65" fmla="*/ 900565 h 2833294"/>
              <a:gd name="connsiteX66" fmla="*/ 2740372 w 2836707"/>
              <a:gd name="connsiteY66" fmla="*/ 927229 h 2833294"/>
              <a:gd name="connsiteX67" fmla="*/ 2741233 w 2836707"/>
              <a:gd name="connsiteY67" fmla="*/ 954754 h 2833294"/>
              <a:gd name="connsiteX68" fmla="*/ 2738652 w 2836707"/>
              <a:gd name="connsiteY68" fmla="*/ 983998 h 2833294"/>
              <a:gd name="connsiteX69" fmla="*/ 2735211 w 2836707"/>
              <a:gd name="connsiteY69" fmla="*/ 1013242 h 2833294"/>
              <a:gd name="connsiteX70" fmla="*/ 2730911 w 2836707"/>
              <a:gd name="connsiteY70" fmla="*/ 1042487 h 2833294"/>
              <a:gd name="connsiteX71" fmla="*/ 2727470 w 2836707"/>
              <a:gd name="connsiteY71" fmla="*/ 1071732 h 2833294"/>
              <a:gd name="connsiteX72" fmla="*/ 2725751 w 2836707"/>
              <a:gd name="connsiteY72" fmla="*/ 1100977 h 2833294"/>
              <a:gd name="connsiteX73" fmla="*/ 2725751 w 2836707"/>
              <a:gd name="connsiteY73" fmla="*/ 1129361 h 2833294"/>
              <a:gd name="connsiteX74" fmla="*/ 2729191 w 2836707"/>
              <a:gd name="connsiteY74" fmla="*/ 1156025 h 2833294"/>
              <a:gd name="connsiteX75" fmla="*/ 2736071 w 2836707"/>
              <a:gd name="connsiteY75" fmla="*/ 1182689 h 2833294"/>
              <a:gd name="connsiteX76" fmla="*/ 2746393 w 2836707"/>
              <a:gd name="connsiteY76" fmla="*/ 1207634 h 2833294"/>
              <a:gd name="connsiteX77" fmla="*/ 2760156 w 2836707"/>
              <a:gd name="connsiteY77" fmla="*/ 1233438 h 2833294"/>
              <a:gd name="connsiteX78" fmla="*/ 2773917 w 2836707"/>
              <a:gd name="connsiteY78" fmla="*/ 1259242 h 2833294"/>
              <a:gd name="connsiteX79" fmla="*/ 2789400 w 2836707"/>
              <a:gd name="connsiteY79" fmla="*/ 1285046 h 2833294"/>
              <a:gd name="connsiteX80" fmla="*/ 2804021 w 2836707"/>
              <a:gd name="connsiteY80" fmla="*/ 1309991 h 2833294"/>
              <a:gd name="connsiteX81" fmla="*/ 2816924 w 2836707"/>
              <a:gd name="connsiteY81" fmla="*/ 1336654 h 2833294"/>
              <a:gd name="connsiteX82" fmla="*/ 2827245 w 2836707"/>
              <a:gd name="connsiteY82" fmla="*/ 1362459 h 2833294"/>
              <a:gd name="connsiteX83" fmla="*/ 2834126 w 2836707"/>
              <a:gd name="connsiteY83" fmla="*/ 1389123 h 2833294"/>
              <a:gd name="connsiteX84" fmla="*/ 2836707 w 2836707"/>
              <a:gd name="connsiteY84" fmla="*/ 1416647 h 2833294"/>
              <a:gd name="connsiteX85" fmla="*/ 2834126 w 2836707"/>
              <a:gd name="connsiteY85" fmla="*/ 1444171 h 2833294"/>
              <a:gd name="connsiteX86" fmla="*/ 2827245 w 2836707"/>
              <a:gd name="connsiteY86" fmla="*/ 1470836 h 2833294"/>
              <a:gd name="connsiteX87" fmla="*/ 2816924 w 2836707"/>
              <a:gd name="connsiteY87" fmla="*/ 1496640 h 2833294"/>
              <a:gd name="connsiteX88" fmla="*/ 2804021 w 2836707"/>
              <a:gd name="connsiteY88" fmla="*/ 1523304 h 2833294"/>
              <a:gd name="connsiteX89" fmla="*/ 2789400 w 2836707"/>
              <a:gd name="connsiteY89" fmla="*/ 1548248 h 2833294"/>
              <a:gd name="connsiteX90" fmla="*/ 2773917 w 2836707"/>
              <a:gd name="connsiteY90" fmla="*/ 1574053 h 2833294"/>
              <a:gd name="connsiteX91" fmla="*/ 2760156 w 2836707"/>
              <a:gd name="connsiteY91" fmla="*/ 1599857 h 2833294"/>
              <a:gd name="connsiteX92" fmla="*/ 2746393 w 2836707"/>
              <a:gd name="connsiteY92" fmla="*/ 1625660 h 2833294"/>
              <a:gd name="connsiteX93" fmla="*/ 2736071 w 2836707"/>
              <a:gd name="connsiteY93" fmla="*/ 1650605 h 2833294"/>
              <a:gd name="connsiteX94" fmla="*/ 2729191 w 2836707"/>
              <a:gd name="connsiteY94" fmla="*/ 1677269 h 2833294"/>
              <a:gd name="connsiteX95" fmla="*/ 2725751 w 2836707"/>
              <a:gd name="connsiteY95" fmla="*/ 1703933 h 2833294"/>
              <a:gd name="connsiteX96" fmla="*/ 2725751 w 2836707"/>
              <a:gd name="connsiteY96" fmla="*/ 1732318 h 2833294"/>
              <a:gd name="connsiteX97" fmla="*/ 2727470 w 2836707"/>
              <a:gd name="connsiteY97" fmla="*/ 1761563 h 2833294"/>
              <a:gd name="connsiteX98" fmla="*/ 2730911 w 2836707"/>
              <a:gd name="connsiteY98" fmla="*/ 1790807 h 2833294"/>
              <a:gd name="connsiteX99" fmla="*/ 2735211 w 2836707"/>
              <a:gd name="connsiteY99" fmla="*/ 1820052 h 2833294"/>
              <a:gd name="connsiteX100" fmla="*/ 2738652 w 2836707"/>
              <a:gd name="connsiteY100" fmla="*/ 1849297 h 2833294"/>
              <a:gd name="connsiteX101" fmla="*/ 2741233 w 2836707"/>
              <a:gd name="connsiteY101" fmla="*/ 1878541 h 2833294"/>
              <a:gd name="connsiteX102" fmla="*/ 2740372 w 2836707"/>
              <a:gd name="connsiteY102" fmla="*/ 1906066 h 2833294"/>
              <a:gd name="connsiteX103" fmla="*/ 2736932 w 2836707"/>
              <a:gd name="connsiteY103" fmla="*/ 1932731 h 2833294"/>
              <a:gd name="connsiteX104" fmla="*/ 2729191 w 2836707"/>
              <a:gd name="connsiteY104" fmla="*/ 1958534 h 2833294"/>
              <a:gd name="connsiteX105" fmla="*/ 2718009 w 2836707"/>
              <a:gd name="connsiteY105" fmla="*/ 1980037 h 2833294"/>
              <a:gd name="connsiteX106" fmla="*/ 2703387 w 2836707"/>
              <a:gd name="connsiteY106" fmla="*/ 2000681 h 2833294"/>
              <a:gd name="connsiteX107" fmla="*/ 2686183 w 2836707"/>
              <a:gd name="connsiteY107" fmla="*/ 2018744 h 2833294"/>
              <a:gd name="connsiteX108" fmla="*/ 2666401 w 2836707"/>
              <a:gd name="connsiteY108" fmla="*/ 2036806 h 2833294"/>
              <a:gd name="connsiteX109" fmla="*/ 2645758 w 2836707"/>
              <a:gd name="connsiteY109" fmla="*/ 2053150 h 2833294"/>
              <a:gd name="connsiteX110" fmla="*/ 2624255 w 2836707"/>
              <a:gd name="connsiteY110" fmla="*/ 2069492 h 2833294"/>
              <a:gd name="connsiteX111" fmla="*/ 2601892 w 2836707"/>
              <a:gd name="connsiteY111" fmla="*/ 2085835 h 2833294"/>
              <a:gd name="connsiteX112" fmla="*/ 2581248 w 2836707"/>
              <a:gd name="connsiteY112" fmla="*/ 2102177 h 2833294"/>
              <a:gd name="connsiteX113" fmla="*/ 2561465 w 2836707"/>
              <a:gd name="connsiteY113" fmla="*/ 2119379 h 2833294"/>
              <a:gd name="connsiteX114" fmla="*/ 2544263 w 2836707"/>
              <a:gd name="connsiteY114" fmla="*/ 2139163 h 2833294"/>
              <a:gd name="connsiteX115" fmla="*/ 2528781 w 2836707"/>
              <a:gd name="connsiteY115" fmla="*/ 2158086 h 2833294"/>
              <a:gd name="connsiteX116" fmla="*/ 2516738 w 2836707"/>
              <a:gd name="connsiteY116" fmla="*/ 2179589 h 2833294"/>
              <a:gd name="connsiteX117" fmla="*/ 2506417 w 2836707"/>
              <a:gd name="connsiteY117" fmla="*/ 2202813 h 2833294"/>
              <a:gd name="connsiteX118" fmla="*/ 2497816 w 2836707"/>
              <a:gd name="connsiteY118" fmla="*/ 2227757 h 2833294"/>
              <a:gd name="connsiteX119" fmla="*/ 2490075 w 2836707"/>
              <a:gd name="connsiteY119" fmla="*/ 2253562 h 2833294"/>
              <a:gd name="connsiteX120" fmla="*/ 2483194 w 2836707"/>
              <a:gd name="connsiteY120" fmla="*/ 2279366 h 2833294"/>
              <a:gd name="connsiteX121" fmla="*/ 2476312 w 2836707"/>
              <a:gd name="connsiteY121" fmla="*/ 2306030 h 2833294"/>
              <a:gd name="connsiteX122" fmla="*/ 2468571 w 2836707"/>
              <a:gd name="connsiteY122" fmla="*/ 2330974 h 2833294"/>
              <a:gd name="connsiteX123" fmla="*/ 2459970 w 2836707"/>
              <a:gd name="connsiteY123" fmla="*/ 2355917 h 2833294"/>
              <a:gd name="connsiteX124" fmla="*/ 2449649 w 2836707"/>
              <a:gd name="connsiteY124" fmla="*/ 2379141 h 2833294"/>
              <a:gd name="connsiteX125" fmla="*/ 2436746 w 2836707"/>
              <a:gd name="connsiteY125" fmla="*/ 2399785 h 2833294"/>
              <a:gd name="connsiteX126" fmla="*/ 2421265 w 2836707"/>
              <a:gd name="connsiteY126" fmla="*/ 2418708 h 2833294"/>
              <a:gd name="connsiteX127" fmla="*/ 2402342 w 2836707"/>
              <a:gd name="connsiteY127" fmla="*/ 2434190 h 2833294"/>
              <a:gd name="connsiteX128" fmla="*/ 2381698 w 2836707"/>
              <a:gd name="connsiteY128" fmla="*/ 2447092 h 2833294"/>
              <a:gd name="connsiteX129" fmla="*/ 2358474 w 2836707"/>
              <a:gd name="connsiteY129" fmla="*/ 2457414 h 2833294"/>
              <a:gd name="connsiteX130" fmla="*/ 2333531 w 2836707"/>
              <a:gd name="connsiteY130" fmla="*/ 2466015 h 2833294"/>
              <a:gd name="connsiteX131" fmla="*/ 2308587 w 2836707"/>
              <a:gd name="connsiteY131" fmla="*/ 2473756 h 2833294"/>
              <a:gd name="connsiteX132" fmla="*/ 2281923 w 2836707"/>
              <a:gd name="connsiteY132" fmla="*/ 2480638 h 2833294"/>
              <a:gd name="connsiteX133" fmla="*/ 2256119 w 2836707"/>
              <a:gd name="connsiteY133" fmla="*/ 2487519 h 2833294"/>
              <a:gd name="connsiteX134" fmla="*/ 2230316 w 2836707"/>
              <a:gd name="connsiteY134" fmla="*/ 2495260 h 2833294"/>
              <a:gd name="connsiteX135" fmla="*/ 2205372 w 2836707"/>
              <a:gd name="connsiteY135" fmla="*/ 2503862 h 2833294"/>
              <a:gd name="connsiteX136" fmla="*/ 2182149 w 2836707"/>
              <a:gd name="connsiteY136" fmla="*/ 2514184 h 2833294"/>
              <a:gd name="connsiteX137" fmla="*/ 2160646 w 2836707"/>
              <a:gd name="connsiteY137" fmla="*/ 2526225 h 2833294"/>
              <a:gd name="connsiteX138" fmla="*/ 2141723 w 2836707"/>
              <a:gd name="connsiteY138" fmla="*/ 2541707 h 2833294"/>
              <a:gd name="connsiteX139" fmla="*/ 2121940 w 2836707"/>
              <a:gd name="connsiteY139" fmla="*/ 2558911 h 2833294"/>
              <a:gd name="connsiteX140" fmla="*/ 2104736 w 2836707"/>
              <a:gd name="connsiteY140" fmla="*/ 2578694 h 2833294"/>
              <a:gd name="connsiteX141" fmla="*/ 2088394 w 2836707"/>
              <a:gd name="connsiteY141" fmla="*/ 2599337 h 2833294"/>
              <a:gd name="connsiteX142" fmla="*/ 2072052 w 2836707"/>
              <a:gd name="connsiteY142" fmla="*/ 2620840 h 2833294"/>
              <a:gd name="connsiteX143" fmla="*/ 2055710 w 2836707"/>
              <a:gd name="connsiteY143" fmla="*/ 2642344 h 2833294"/>
              <a:gd name="connsiteX144" fmla="*/ 2039367 w 2836707"/>
              <a:gd name="connsiteY144" fmla="*/ 2662987 h 2833294"/>
              <a:gd name="connsiteX145" fmla="*/ 2021304 w 2836707"/>
              <a:gd name="connsiteY145" fmla="*/ 2682770 h 2833294"/>
              <a:gd name="connsiteX146" fmla="*/ 2003241 w 2836707"/>
              <a:gd name="connsiteY146" fmla="*/ 2699973 h 2833294"/>
              <a:gd name="connsiteX147" fmla="*/ 1982599 w 2836707"/>
              <a:gd name="connsiteY147" fmla="*/ 2714595 h 2833294"/>
              <a:gd name="connsiteX148" fmla="*/ 1961095 w 2836707"/>
              <a:gd name="connsiteY148" fmla="*/ 2725777 h 2833294"/>
              <a:gd name="connsiteX149" fmla="*/ 1935291 w 2836707"/>
              <a:gd name="connsiteY149" fmla="*/ 2733518 h 2833294"/>
              <a:gd name="connsiteX150" fmla="*/ 1908627 w 2836707"/>
              <a:gd name="connsiteY150" fmla="*/ 2736959 h 2833294"/>
              <a:gd name="connsiteX151" fmla="*/ 1881104 w 2836707"/>
              <a:gd name="connsiteY151" fmla="*/ 2737819 h 2833294"/>
              <a:gd name="connsiteX152" fmla="*/ 1851859 w 2836707"/>
              <a:gd name="connsiteY152" fmla="*/ 2735238 h 2833294"/>
              <a:gd name="connsiteX153" fmla="*/ 1822615 w 2836707"/>
              <a:gd name="connsiteY153" fmla="*/ 2731799 h 2833294"/>
              <a:gd name="connsiteX154" fmla="*/ 1793370 w 2836707"/>
              <a:gd name="connsiteY154" fmla="*/ 2727497 h 2833294"/>
              <a:gd name="connsiteX155" fmla="*/ 1764126 w 2836707"/>
              <a:gd name="connsiteY155" fmla="*/ 2724057 h 2833294"/>
              <a:gd name="connsiteX156" fmla="*/ 1734881 w 2836707"/>
              <a:gd name="connsiteY156" fmla="*/ 2722336 h 2833294"/>
              <a:gd name="connsiteX157" fmla="*/ 1706497 w 2836707"/>
              <a:gd name="connsiteY157" fmla="*/ 2722336 h 2833294"/>
              <a:gd name="connsiteX158" fmla="*/ 1679833 w 2836707"/>
              <a:gd name="connsiteY158" fmla="*/ 2725777 h 2833294"/>
              <a:gd name="connsiteX159" fmla="*/ 1652309 w 2836707"/>
              <a:gd name="connsiteY159" fmla="*/ 2732658 h 2833294"/>
              <a:gd name="connsiteX160" fmla="*/ 1627365 w 2836707"/>
              <a:gd name="connsiteY160" fmla="*/ 2742980 h 2833294"/>
              <a:gd name="connsiteX161" fmla="*/ 1601561 w 2836707"/>
              <a:gd name="connsiteY161" fmla="*/ 2756742 h 2833294"/>
              <a:gd name="connsiteX162" fmla="*/ 1575758 w 2836707"/>
              <a:gd name="connsiteY162" fmla="*/ 2770505 h 2833294"/>
              <a:gd name="connsiteX163" fmla="*/ 1549954 w 2836707"/>
              <a:gd name="connsiteY163" fmla="*/ 2785987 h 2833294"/>
              <a:gd name="connsiteX164" fmla="*/ 1525009 w 2836707"/>
              <a:gd name="connsiteY164" fmla="*/ 2800609 h 2833294"/>
              <a:gd name="connsiteX165" fmla="*/ 1498346 w 2836707"/>
              <a:gd name="connsiteY165" fmla="*/ 2813511 h 2833294"/>
              <a:gd name="connsiteX166" fmla="*/ 1472542 w 2836707"/>
              <a:gd name="connsiteY166" fmla="*/ 2823833 h 2833294"/>
              <a:gd name="connsiteX167" fmla="*/ 1445877 w 2836707"/>
              <a:gd name="connsiteY167" fmla="*/ 2830714 h 2833294"/>
              <a:gd name="connsiteX168" fmla="*/ 1418354 w 2836707"/>
              <a:gd name="connsiteY168" fmla="*/ 2833294 h 2833294"/>
              <a:gd name="connsiteX169" fmla="*/ 1390830 w 2836707"/>
              <a:gd name="connsiteY169" fmla="*/ 2830714 h 2833294"/>
              <a:gd name="connsiteX170" fmla="*/ 1364166 w 2836707"/>
              <a:gd name="connsiteY170" fmla="*/ 2823833 h 2833294"/>
              <a:gd name="connsiteX171" fmla="*/ 1338362 w 2836707"/>
              <a:gd name="connsiteY171" fmla="*/ 2813511 h 2833294"/>
              <a:gd name="connsiteX172" fmla="*/ 1311698 w 2836707"/>
              <a:gd name="connsiteY172" fmla="*/ 2800609 h 2833294"/>
              <a:gd name="connsiteX173" fmla="*/ 1286754 w 2836707"/>
              <a:gd name="connsiteY173" fmla="*/ 2785987 h 2833294"/>
              <a:gd name="connsiteX174" fmla="*/ 1260950 w 2836707"/>
              <a:gd name="connsiteY174" fmla="*/ 2770505 h 2833294"/>
              <a:gd name="connsiteX175" fmla="*/ 1235146 w 2836707"/>
              <a:gd name="connsiteY175" fmla="*/ 2756742 h 2833294"/>
              <a:gd name="connsiteX176" fmla="*/ 1209343 w 2836707"/>
              <a:gd name="connsiteY176" fmla="*/ 2742980 h 2833294"/>
              <a:gd name="connsiteX177" fmla="*/ 1183539 w 2836707"/>
              <a:gd name="connsiteY177" fmla="*/ 2732658 h 2833294"/>
              <a:gd name="connsiteX178" fmla="*/ 1156875 w 2836707"/>
              <a:gd name="connsiteY178" fmla="*/ 2725777 h 2833294"/>
              <a:gd name="connsiteX179" fmla="*/ 1130211 w 2836707"/>
              <a:gd name="connsiteY179" fmla="*/ 2722336 h 2833294"/>
              <a:gd name="connsiteX180" fmla="*/ 1101826 w 2836707"/>
              <a:gd name="connsiteY180" fmla="*/ 2722336 h 2833294"/>
              <a:gd name="connsiteX181" fmla="*/ 1072582 w 2836707"/>
              <a:gd name="connsiteY181" fmla="*/ 2724057 h 2833294"/>
              <a:gd name="connsiteX182" fmla="*/ 1043338 w 2836707"/>
              <a:gd name="connsiteY182" fmla="*/ 2727497 h 2833294"/>
              <a:gd name="connsiteX183" fmla="*/ 1014093 w 2836707"/>
              <a:gd name="connsiteY183" fmla="*/ 2731799 h 2833294"/>
              <a:gd name="connsiteX184" fmla="*/ 984848 w 2836707"/>
              <a:gd name="connsiteY184" fmla="*/ 2735238 h 2833294"/>
              <a:gd name="connsiteX185" fmla="*/ 955604 w 2836707"/>
              <a:gd name="connsiteY185" fmla="*/ 2737819 h 2833294"/>
              <a:gd name="connsiteX186" fmla="*/ 928081 w 2836707"/>
              <a:gd name="connsiteY186" fmla="*/ 2736959 h 2833294"/>
              <a:gd name="connsiteX187" fmla="*/ 901416 w 2836707"/>
              <a:gd name="connsiteY187" fmla="*/ 2733518 h 2833294"/>
              <a:gd name="connsiteX188" fmla="*/ 875612 w 2836707"/>
              <a:gd name="connsiteY188" fmla="*/ 2725777 h 2833294"/>
              <a:gd name="connsiteX189" fmla="*/ 854109 w 2836707"/>
              <a:gd name="connsiteY189" fmla="*/ 2714595 h 2833294"/>
              <a:gd name="connsiteX190" fmla="*/ 833465 w 2836707"/>
              <a:gd name="connsiteY190" fmla="*/ 2699973 h 2833294"/>
              <a:gd name="connsiteX191" fmla="*/ 815403 w 2836707"/>
              <a:gd name="connsiteY191" fmla="*/ 2682770 h 2833294"/>
              <a:gd name="connsiteX192" fmla="*/ 797340 w 2836707"/>
              <a:gd name="connsiteY192" fmla="*/ 2662987 h 2833294"/>
              <a:gd name="connsiteX193" fmla="*/ 780998 w 2836707"/>
              <a:gd name="connsiteY193" fmla="*/ 2642344 h 2833294"/>
              <a:gd name="connsiteX194" fmla="*/ 764655 w 2836707"/>
              <a:gd name="connsiteY194" fmla="*/ 2620840 h 2833294"/>
              <a:gd name="connsiteX195" fmla="*/ 748313 w 2836707"/>
              <a:gd name="connsiteY195" fmla="*/ 2599337 h 2833294"/>
              <a:gd name="connsiteX196" fmla="*/ 731971 w 2836707"/>
              <a:gd name="connsiteY196" fmla="*/ 2578694 h 2833294"/>
              <a:gd name="connsiteX197" fmla="*/ 714768 w 2836707"/>
              <a:gd name="connsiteY197" fmla="*/ 2558911 h 2833294"/>
              <a:gd name="connsiteX198" fmla="*/ 694985 w 2836707"/>
              <a:gd name="connsiteY198" fmla="*/ 2541707 h 2833294"/>
              <a:gd name="connsiteX199" fmla="*/ 676062 w 2836707"/>
              <a:gd name="connsiteY199" fmla="*/ 2526225 h 2833294"/>
              <a:gd name="connsiteX200" fmla="*/ 654559 w 2836707"/>
              <a:gd name="connsiteY200" fmla="*/ 2514184 h 2833294"/>
              <a:gd name="connsiteX201" fmla="*/ 631335 w 2836707"/>
              <a:gd name="connsiteY201" fmla="*/ 2503862 h 2833294"/>
              <a:gd name="connsiteX202" fmla="*/ 606392 w 2836707"/>
              <a:gd name="connsiteY202" fmla="*/ 2495260 h 2833294"/>
              <a:gd name="connsiteX203" fmla="*/ 580587 w 2836707"/>
              <a:gd name="connsiteY203" fmla="*/ 2487519 h 2833294"/>
              <a:gd name="connsiteX204" fmla="*/ 554784 w 2836707"/>
              <a:gd name="connsiteY204" fmla="*/ 2480638 h 2833294"/>
              <a:gd name="connsiteX205" fmla="*/ 528120 w 2836707"/>
              <a:gd name="connsiteY205" fmla="*/ 2473756 h 2833294"/>
              <a:gd name="connsiteX206" fmla="*/ 503176 w 2836707"/>
              <a:gd name="connsiteY206" fmla="*/ 2466015 h 2833294"/>
              <a:gd name="connsiteX207" fmla="*/ 478232 w 2836707"/>
              <a:gd name="connsiteY207" fmla="*/ 2457414 h 2833294"/>
              <a:gd name="connsiteX208" fmla="*/ 455009 w 2836707"/>
              <a:gd name="connsiteY208" fmla="*/ 2447092 h 2833294"/>
              <a:gd name="connsiteX209" fmla="*/ 434366 w 2836707"/>
              <a:gd name="connsiteY209" fmla="*/ 2434190 h 2833294"/>
              <a:gd name="connsiteX210" fmla="*/ 415442 w 2836707"/>
              <a:gd name="connsiteY210" fmla="*/ 2418708 h 2833294"/>
              <a:gd name="connsiteX211" fmla="*/ 399961 w 2836707"/>
              <a:gd name="connsiteY211" fmla="*/ 2399785 h 2833294"/>
              <a:gd name="connsiteX212" fmla="*/ 387059 w 2836707"/>
              <a:gd name="connsiteY212" fmla="*/ 2379141 h 2833294"/>
              <a:gd name="connsiteX213" fmla="*/ 376737 w 2836707"/>
              <a:gd name="connsiteY213" fmla="*/ 2355917 h 2833294"/>
              <a:gd name="connsiteX214" fmla="*/ 368136 w 2836707"/>
              <a:gd name="connsiteY214" fmla="*/ 2330974 h 2833294"/>
              <a:gd name="connsiteX215" fmla="*/ 360395 w 2836707"/>
              <a:gd name="connsiteY215" fmla="*/ 2306030 h 2833294"/>
              <a:gd name="connsiteX216" fmla="*/ 353514 w 2836707"/>
              <a:gd name="connsiteY216" fmla="*/ 2279366 h 2833294"/>
              <a:gd name="connsiteX217" fmla="*/ 346633 w 2836707"/>
              <a:gd name="connsiteY217" fmla="*/ 2253562 h 2833294"/>
              <a:gd name="connsiteX218" fmla="*/ 338891 w 2836707"/>
              <a:gd name="connsiteY218" fmla="*/ 2227757 h 2833294"/>
              <a:gd name="connsiteX219" fmla="*/ 330290 w 2836707"/>
              <a:gd name="connsiteY219" fmla="*/ 2202813 h 2833294"/>
              <a:gd name="connsiteX220" fmla="*/ 319968 w 2836707"/>
              <a:gd name="connsiteY220" fmla="*/ 2179589 h 2833294"/>
              <a:gd name="connsiteX221" fmla="*/ 307927 w 2836707"/>
              <a:gd name="connsiteY221" fmla="*/ 2158086 h 2833294"/>
              <a:gd name="connsiteX222" fmla="*/ 292445 w 2836707"/>
              <a:gd name="connsiteY222" fmla="*/ 2139163 h 2833294"/>
              <a:gd name="connsiteX223" fmla="*/ 275242 w 2836707"/>
              <a:gd name="connsiteY223" fmla="*/ 2119379 h 2833294"/>
              <a:gd name="connsiteX224" fmla="*/ 255459 w 2836707"/>
              <a:gd name="connsiteY224" fmla="*/ 2102177 h 2833294"/>
              <a:gd name="connsiteX225" fmla="*/ 233955 w 2836707"/>
              <a:gd name="connsiteY225" fmla="*/ 2085835 h 2833294"/>
              <a:gd name="connsiteX226" fmla="*/ 212452 w 2836707"/>
              <a:gd name="connsiteY226" fmla="*/ 2069492 h 2833294"/>
              <a:gd name="connsiteX227" fmla="*/ 190950 w 2836707"/>
              <a:gd name="connsiteY227" fmla="*/ 2053150 h 2833294"/>
              <a:gd name="connsiteX228" fmla="*/ 170306 w 2836707"/>
              <a:gd name="connsiteY228" fmla="*/ 2036806 h 2833294"/>
              <a:gd name="connsiteX229" fmla="*/ 150523 w 2836707"/>
              <a:gd name="connsiteY229" fmla="*/ 2018744 h 2833294"/>
              <a:gd name="connsiteX230" fmla="*/ 133321 w 2836707"/>
              <a:gd name="connsiteY230" fmla="*/ 2000681 h 2833294"/>
              <a:gd name="connsiteX231" fmla="*/ 118699 w 2836707"/>
              <a:gd name="connsiteY231" fmla="*/ 1980037 h 2833294"/>
              <a:gd name="connsiteX232" fmla="*/ 107517 w 2836707"/>
              <a:gd name="connsiteY232" fmla="*/ 1958534 h 2833294"/>
              <a:gd name="connsiteX233" fmla="*/ 99776 w 2836707"/>
              <a:gd name="connsiteY233" fmla="*/ 1932731 h 2833294"/>
              <a:gd name="connsiteX234" fmla="*/ 96335 w 2836707"/>
              <a:gd name="connsiteY234" fmla="*/ 1906066 h 2833294"/>
              <a:gd name="connsiteX235" fmla="*/ 95474 w 2836707"/>
              <a:gd name="connsiteY235" fmla="*/ 1878541 h 2833294"/>
              <a:gd name="connsiteX236" fmla="*/ 98055 w 2836707"/>
              <a:gd name="connsiteY236" fmla="*/ 1849297 h 2833294"/>
              <a:gd name="connsiteX237" fmla="*/ 101496 w 2836707"/>
              <a:gd name="connsiteY237" fmla="*/ 1820052 h 2833294"/>
              <a:gd name="connsiteX238" fmla="*/ 105796 w 2836707"/>
              <a:gd name="connsiteY238" fmla="*/ 1790807 h 2833294"/>
              <a:gd name="connsiteX239" fmla="*/ 109237 w 2836707"/>
              <a:gd name="connsiteY239" fmla="*/ 1761563 h 2833294"/>
              <a:gd name="connsiteX240" fmla="*/ 110958 w 2836707"/>
              <a:gd name="connsiteY240" fmla="*/ 1732318 h 2833294"/>
              <a:gd name="connsiteX241" fmla="*/ 110958 w 2836707"/>
              <a:gd name="connsiteY241" fmla="*/ 1703933 h 2833294"/>
              <a:gd name="connsiteX242" fmla="*/ 107517 w 2836707"/>
              <a:gd name="connsiteY242" fmla="*/ 1677269 h 2833294"/>
              <a:gd name="connsiteX243" fmla="*/ 100636 w 2836707"/>
              <a:gd name="connsiteY243" fmla="*/ 1650605 h 2833294"/>
              <a:gd name="connsiteX244" fmla="*/ 90314 w 2836707"/>
              <a:gd name="connsiteY244" fmla="*/ 1625660 h 2833294"/>
              <a:gd name="connsiteX245" fmla="*/ 77412 w 2836707"/>
              <a:gd name="connsiteY245" fmla="*/ 1599857 h 2833294"/>
              <a:gd name="connsiteX246" fmla="*/ 62790 w 2836707"/>
              <a:gd name="connsiteY246" fmla="*/ 1574053 h 2833294"/>
              <a:gd name="connsiteX247" fmla="*/ 47308 w 2836707"/>
              <a:gd name="connsiteY247" fmla="*/ 1548248 h 2833294"/>
              <a:gd name="connsiteX248" fmla="*/ 32686 w 2836707"/>
              <a:gd name="connsiteY248" fmla="*/ 1523304 h 2833294"/>
              <a:gd name="connsiteX249" fmla="*/ 19783 w 2836707"/>
              <a:gd name="connsiteY249" fmla="*/ 1496640 h 2833294"/>
              <a:gd name="connsiteX250" fmla="*/ 9462 w 2836707"/>
              <a:gd name="connsiteY250" fmla="*/ 1470836 h 2833294"/>
              <a:gd name="connsiteX251" fmla="*/ 2581 w 2836707"/>
              <a:gd name="connsiteY251" fmla="*/ 1444171 h 2833294"/>
              <a:gd name="connsiteX252" fmla="*/ 0 w 2836707"/>
              <a:gd name="connsiteY252" fmla="*/ 1416647 h 2833294"/>
              <a:gd name="connsiteX253" fmla="*/ 2581 w 2836707"/>
              <a:gd name="connsiteY253" fmla="*/ 1389123 h 2833294"/>
              <a:gd name="connsiteX254" fmla="*/ 9462 w 2836707"/>
              <a:gd name="connsiteY254" fmla="*/ 1362459 h 2833294"/>
              <a:gd name="connsiteX255" fmla="*/ 19783 w 2836707"/>
              <a:gd name="connsiteY255" fmla="*/ 1336654 h 2833294"/>
              <a:gd name="connsiteX256" fmla="*/ 32686 w 2836707"/>
              <a:gd name="connsiteY256" fmla="*/ 1309991 h 2833294"/>
              <a:gd name="connsiteX257" fmla="*/ 47308 w 2836707"/>
              <a:gd name="connsiteY257" fmla="*/ 1285046 h 2833294"/>
              <a:gd name="connsiteX258" fmla="*/ 62790 w 2836707"/>
              <a:gd name="connsiteY258" fmla="*/ 1259242 h 2833294"/>
              <a:gd name="connsiteX259" fmla="*/ 77412 w 2836707"/>
              <a:gd name="connsiteY259" fmla="*/ 1233438 h 2833294"/>
              <a:gd name="connsiteX260" fmla="*/ 90314 w 2836707"/>
              <a:gd name="connsiteY260" fmla="*/ 1207634 h 2833294"/>
              <a:gd name="connsiteX261" fmla="*/ 100636 w 2836707"/>
              <a:gd name="connsiteY261" fmla="*/ 1182689 h 2833294"/>
              <a:gd name="connsiteX262" fmla="*/ 107517 w 2836707"/>
              <a:gd name="connsiteY262" fmla="*/ 1156025 h 2833294"/>
              <a:gd name="connsiteX263" fmla="*/ 110958 w 2836707"/>
              <a:gd name="connsiteY263" fmla="*/ 1129361 h 2833294"/>
              <a:gd name="connsiteX264" fmla="*/ 110958 w 2836707"/>
              <a:gd name="connsiteY264" fmla="*/ 1100977 h 2833294"/>
              <a:gd name="connsiteX265" fmla="*/ 109237 w 2836707"/>
              <a:gd name="connsiteY265" fmla="*/ 1071732 h 2833294"/>
              <a:gd name="connsiteX266" fmla="*/ 105796 w 2836707"/>
              <a:gd name="connsiteY266" fmla="*/ 1042487 h 2833294"/>
              <a:gd name="connsiteX267" fmla="*/ 101496 w 2836707"/>
              <a:gd name="connsiteY267" fmla="*/ 1013242 h 2833294"/>
              <a:gd name="connsiteX268" fmla="*/ 98055 w 2836707"/>
              <a:gd name="connsiteY268" fmla="*/ 983998 h 2833294"/>
              <a:gd name="connsiteX269" fmla="*/ 95474 w 2836707"/>
              <a:gd name="connsiteY269" fmla="*/ 954754 h 2833294"/>
              <a:gd name="connsiteX270" fmla="*/ 96335 w 2836707"/>
              <a:gd name="connsiteY270" fmla="*/ 927229 h 2833294"/>
              <a:gd name="connsiteX271" fmla="*/ 99776 w 2836707"/>
              <a:gd name="connsiteY271" fmla="*/ 900565 h 2833294"/>
              <a:gd name="connsiteX272" fmla="*/ 107517 w 2836707"/>
              <a:gd name="connsiteY272" fmla="*/ 874760 h 2833294"/>
              <a:gd name="connsiteX273" fmla="*/ 118699 w 2836707"/>
              <a:gd name="connsiteY273" fmla="*/ 853257 h 2833294"/>
              <a:gd name="connsiteX274" fmla="*/ 133321 w 2836707"/>
              <a:gd name="connsiteY274" fmla="*/ 832614 h 2833294"/>
              <a:gd name="connsiteX275" fmla="*/ 150523 w 2836707"/>
              <a:gd name="connsiteY275" fmla="*/ 814551 h 2833294"/>
              <a:gd name="connsiteX276" fmla="*/ 170306 w 2836707"/>
              <a:gd name="connsiteY276" fmla="*/ 796488 h 2833294"/>
              <a:gd name="connsiteX277" fmla="*/ 190950 w 2836707"/>
              <a:gd name="connsiteY277" fmla="*/ 780145 h 2833294"/>
              <a:gd name="connsiteX278" fmla="*/ 212452 w 2836707"/>
              <a:gd name="connsiteY278" fmla="*/ 763802 h 2833294"/>
              <a:gd name="connsiteX279" fmla="*/ 233955 w 2836707"/>
              <a:gd name="connsiteY279" fmla="*/ 747460 h 2833294"/>
              <a:gd name="connsiteX280" fmla="*/ 255459 w 2836707"/>
              <a:gd name="connsiteY280" fmla="*/ 731117 h 2833294"/>
              <a:gd name="connsiteX281" fmla="*/ 275242 w 2836707"/>
              <a:gd name="connsiteY281" fmla="*/ 713915 h 2833294"/>
              <a:gd name="connsiteX282" fmla="*/ 292445 w 2836707"/>
              <a:gd name="connsiteY282" fmla="*/ 694132 h 2833294"/>
              <a:gd name="connsiteX283" fmla="*/ 307927 w 2836707"/>
              <a:gd name="connsiteY283" fmla="*/ 675208 h 2833294"/>
              <a:gd name="connsiteX284" fmla="*/ 319968 w 2836707"/>
              <a:gd name="connsiteY284" fmla="*/ 653705 h 2833294"/>
              <a:gd name="connsiteX285" fmla="*/ 330290 w 2836707"/>
              <a:gd name="connsiteY285" fmla="*/ 630482 h 2833294"/>
              <a:gd name="connsiteX286" fmla="*/ 338891 w 2836707"/>
              <a:gd name="connsiteY286" fmla="*/ 605537 h 2833294"/>
              <a:gd name="connsiteX287" fmla="*/ 346633 w 2836707"/>
              <a:gd name="connsiteY287" fmla="*/ 579732 h 2833294"/>
              <a:gd name="connsiteX288" fmla="*/ 353514 w 2836707"/>
              <a:gd name="connsiteY288" fmla="*/ 553929 h 2833294"/>
              <a:gd name="connsiteX289" fmla="*/ 360395 w 2836707"/>
              <a:gd name="connsiteY289" fmla="*/ 527264 h 2833294"/>
              <a:gd name="connsiteX290" fmla="*/ 368136 w 2836707"/>
              <a:gd name="connsiteY290" fmla="*/ 502321 h 2833294"/>
              <a:gd name="connsiteX291" fmla="*/ 376737 w 2836707"/>
              <a:gd name="connsiteY291" fmla="*/ 477376 h 2833294"/>
              <a:gd name="connsiteX292" fmla="*/ 387059 w 2836707"/>
              <a:gd name="connsiteY292" fmla="*/ 454153 h 2833294"/>
              <a:gd name="connsiteX293" fmla="*/ 399961 w 2836707"/>
              <a:gd name="connsiteY293" fmla="*/ 433510 h 2833294"/>
              <a:gd name="connsiteX294" fmla="*/ 415442 w 2836707"/>
              <a:gd name="connsiteY294" fmla="*/ 414587 h 2833294"/>
              <a:gd name="connsiteX295" fmla="*/ 434366 w 2836707"/>
              <a:gd name="connsiteY295" fmla="*/ 399104 h 2833294"/>
              <a:gd name="connsiteX296" fmla="*/ 455009 w 2836707"/>
              <a:gd name="connsiteY296" fmla="*/ 386202 h 2833294"/>
              <a:gd name="connsiteX297" fmla="*/ 478232 w 2836707"/>
              <a:gd name="connsiteY297" fmla="*/ 375880 h 2833294"/>
              <a:gd name="connsiteX298" fmla="*/ 503176 w 2836707"/>
              <a:gd name="connsiteY298" fmla="*/ 367279 h 2833294"/>
              <a:gd name="connsiteX299" fmla="*/ 528120 w 2836707"/>
              <a:gd name="connsiteY299" fmla="*/ 359538 h 2833294"/>
              <a:gd name="connsiteX300" fmla="*/ 554784 w 2836707"/>
              <a:gd name="connsiteY300" fmla="*/ 352656 h 2833294"/>
              <a:gd name="connsiteX301" fmla="*/ 580587 w 2836707"/>
              <a:gd name="connsiteY301" fmla="*/ 345775 h 2833294"/>
              <a:gd name="connsiteX302" fmla="*/ 606392 w 2836707"/>
              <a:gd name="connsiteY302" fmla="*/ 338034 h 2833294"/>
              <a:gd name="connsiteX303" fmla="*/ 631335 w 2836707"/>
              <a:gd name="connsiteY303" fmla="*/ 329433 h 2833294"/>
              <a:gd name="connsiteX304" fmla="*/ 654559 w 2836707"/>
              <a:gd name="connsiteY304" fmla="*/ 319111 h 2833294"/>
              <a:gd name="connsiteX305" fmla="*/ 676062 w 2836707"/>
              <a:gd name="connsiteY305" fmla="*/ 307070 h 2833294"/>
              <a:gd name="connsiteX306" fmla="*/ 694985 w 2836707"/>
              <a:gd name="connsiteY306" fmla="*/ 291587 h 2833294"/>
              <a:gd name="connsiteX307" fmla="*/ 714768 w 2836707"/>
              <a:gd name="connsiteY307" fmla="*/ 274384 h 2833294"/>
              <a:gd name="connsiteX308" fmla="*/ 731971 w 2836707"/>
              <a:gd name="connsiteY308" fmla="*/ 254601 h 2833294"/>
              <a:gd name="connsiteX309" fmla="*/ 748313 w 2836707"/>
              <a:gd name="connsiteY309" fmla="*/ 233957 h 2833294"/>
              <a:gd name="connsiteX310" fmla="*/ 764655 w 2836707"/>
              <a:gd name="connsiteY310" fmla="*/ 212454 h 2833294"/>
              <a:gd name="connsiteX311" fmla="*/ 780998 w 2836707"/>
              <a:gd name="connsiteY311" fmla="*/ 190950 h 2833294"/>
              <a:gd name="connsiteX312" fmla="*/ 797340 w 2836707"/>
              <a:gd name="connsiteY312" fmla="*/ 170307 h 2833294"/>
              <a:gd name="connsiteX313" fmla="*/ 815403 w 2836707"/>
              <a:gd name="connsiteY313" fmla="*/ 150524 h 2833294"/>
              <a:gd name="connsiteX314" fmla="*/ 833465 w 2836707"/>
              <a:gd name="connsiteY314" fmla="*/ 133322 h 2833294"/>
              <a:gd name="connsiteX315" fmla="*/ 854109 w 2836707"/>
              <a:gd name="connsiteY315" fmla="*/ 118699 h 2833294"/>
              <a:gd name="connsiteX316" fmla="*/ 875612 w 2836707"/>
              <a:gd name="connsiteY316" fmla="*/ 107517 h 2833294"/>
              <a:gd name="connsiteX317" fmla="*/ 901416 w 2836707"/>
              <a:gd name="connsiteY317" fmla="*/ 99776 h 2833294"/>
              <a:gd name="connsiteX318" fmla="*/ 928081 w 2836707"/>
              <a:gd name="connsiteY318" fmla="*/ 96335 h 2833294"/>
              <a:gd name="connsiteX319" fmla="*/ 955604 w 2836707"/>
              <a:gd name="connsiteY319" fmla="*/ 95475 h 2833294"/>
              <a:gd name="connsiteX320" fmla="*/ 984848 w 2836707"/>
              <a:gd name="connsiteY320" fmla="*/ 98056 h 2833294"/>
              <a:gd name="connsiteX321" fmla="*/ 1014093 w 2836707"/>
              <a:gd name="connsiteY321" fmla="*/ 101497 h 2833294"/>
              <a:gd name="connsiteX322" fmla="*/ 1043338 w 2836707"/>
              <a:gd name="connsiteY322" fmla="*/ 105797 h 2833294"/>
              <a:gd name="connsiteX323" fmla="*/ 1072582 w 2836707"/>
              <a:gd name="connsiteY323" fmla="*/ 109238 h 2833294"/>
              <a:gd name="connsiteX324" fmla="*/ 1101826 w 2836707"/>
              <a:gd name="connsiteY324" fmla="*/ 110958 h 2833294"/>
              <a:gd name="connsiteX325" fmla="*/ 1130211 w 2836707"/>
              <a:gd name="connsiteY325" fmla="*/ 110958 h 2833294"/>
              <a:gd name="connsiteX326" fmla="*/ 1156875 w 2836707"/>
              <a:gd name="connsiteY326" fmla="*/ 107517 h 2833294"/>
              <a:gd name="connsiteX327" fmla="*/ 1183539 w 2836707"/>
              <a:gd name="connsiteY327" fmla="*/ 100636 h 2833294"/>
              <a:gd name="connsiteX328" fmla="*/ 1209343 w 2836707"/>
              <a:gd name="connsiteY328" fmla="*/ 90315 h 2833294"/>
              <a:gd name="connsiteX329" fmla="*/ 1235146 w 2836707"/>
              <a:gd name="connsiteY329" fmla="*/ 76552 h 2833294"/>
              <a:gd name="connsiteX330" fmla="*/ 1260950 w 2836707"/>
              <a:gd name="connsiteY330" fmla="*/ 62790 h 2833294"/>
              <a:gd name="connsiteX331" fmla="*/ 1286754 w 2836707"/>
              <a:gd name="connsiteY331" fmla="*/ 47308 h 2833294"/>
              <a:gd name="connsiteX332" fmla="*/ 1311698 w 2836707"/>
              <a:gd name="connsiteY332" fmla="*/ 32685 h 2833294"/>
              <a:gd name="connsiteX333" fmla="*/ 1338362 w 2836707"/>
              <a:gd name="connsiteY333" fmla="*/ 19783 h 2833294"/>
              <a:gd name="connsiteX334" fmla="*/ 1364166 w 2836707"/>
              <a:gd name="connsiteY334" fmla="*/ 9461 h 2833294"/>
              <a:gd name="connsiteX335" fmla="*/ 1390830 w 2836707"/>
              <a:gd name="connsiteY335" fmla="*/ 2580 h 283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2836707" h="2833294">
                <a:moveTo>
                  <a:pt x="1418354" y="0"/>
                </a:moveTo>
                <a:lnTo>
                  <a:pt x="1445877" y="2580"/>
                </a:lnTo>
                <a:lnTo>
                  <a:pt x="1472542" y="9461"/>
                </a:lnTo>
                <a:lnTo>
                  <a:pt x="1498346" y="19783"/>
                </a:lnTo>
                <a:lnTo>
                  <a:pt x="1525009" y="32685"/>
                </a:lnTo>
                <a:lnTo>
                  <a:pt x="1549954" y="47308"/>
                </a:lnTo>
                <a:lnTo>
                  <a:pt x="1575758" y="62790"/>
                </a:lnTo>
                <a:lnTo>
                  <a:pt x="1601561" y="76552"/>
                </a:lnTo>
                <a:lnTo>
                  <a:pt x="1627365" y="90315"/>
                </a:lnTo>
                <a:lnTo>
                  <a:pt x="1652309" y="100636"/>
                </a:lnTo>
                <a:lnTo>
                  <a:pt x="1679833" y="107517"/>
                </a:lnTo>
                <a:lnTo>
                  <a:pt x="1706497" y="110958"/>
                </a:lnTo>
                <a:lnTo>
                  <a:pt x="1734881" y="110958"/>
                </a:lnTo>
                <a:lnTo>
                  <a:pt x="1764126" y="109238"/>
                </a:lnTo>
                <a:lnTo>
                  <a:pt x="1793370" y="105797"/>
                </a:lnTo>
                <a:lnTo>
                  <a:pt x="1822615" y="101497"/>
                </a:lnTo>
                <a:lnTo>
                  <a:pt x="1851859" y="98056"/>
                </a:lnTo>
                <a:lnTo>
                  <a:pt x="1881104" y="95475"/>
                </a:lnTo>
                <a:lnTo>
                  <a:pt x="1908627" y="96335"/>
                </a:lnTo>
                <a:lnTo>
                  <a:pt x="1935291" y="99776"/>
                </a:lnTo>
                <a:lnTo>
                  <a:pt x="1961095" y="107517"/>
                </a:lnTo>
                <a:lnTo>
                  <a:pt x="1982599" y="118699"/>
                </a:lnTo>
                <a:lnTo>
                  <a:pt x="2003241" y="133322"/>
                </a:lnTo>
                <a:lnTo>
                  <a:pt x="2021304" y="150524"/>
                </a:lnTo>
                <a:lnTo>
                  <a:pt x="2039367" y="170307"/>
                </a:lnTo>
                <a:lnTo>
                  <a:pt x="2055710" y="190950"/>
                </a:lnTo>
                <a:lnTo>
                  <a:pt x="2072052" y="212454"/>
                </a:lnTo>
                <a:lnTo>
                  <a:pt x="2088394" y="233957"/>
                </a:lnTo>
                <a:lnTo>
                  <a:pt x="2104736" y="254601"/>
                </a:lnTo>
                <a:lnTo>
                  <a:pt x="2121940" y="274384"/>
                </a:lnTo>
                <a:lnTo>
                  <a:pt x="2141723" y="291587"/>
                </a:lnTo>
                <a:lnTo>
                  <a:pt x="2160646" y="307070"/>
                </a:lnTo>
                <a:lnTo>
                  <a:pt x="2182149" y="319111"/>
                </a:lnTo>
                <a:lnTo>
                  <a:pt x="2205372" y="329433"/>
                </a:lnTo>
                <a:lnTo>
                  <a:pt x="2230316" y="338034"/>
                </a:lnTo>
                <a:lnTo>
                  <a:pt x="2256119" y="345775"/>
                </a:lnTo>
                <a:lnTo>
                  <a:pt x="2281923" y="352656"/>
                </a:lnTo>
                <a:lnTo>
                  <a:pt x="2308587" y="359538"/>
                </a:lnTo>
                <a:lnTo>
                  <a:pt x="2333531" y="367279"/>
                </a:lnTo>
                <a:lnTo>
                  <a:pt x="2358474" y="375880"/>
                </a:lnTo>
                <a:lnTo>
                  <a:pt x="2381698" y="386202"/>
                </a:lnTo>
                <a:lnTo>
                  <a:pt x="2402342" y="399104"/>
                </a:lnTo>
                <a:lnTo>
                  <a:pt x="2421265" y="414587"/>
                </a:lnTo>
                <a:lnTo>
                  <a:pt x="2436746" y="433510"/>
                </a:lnTo>
                <a:lnTo>
                  <a:pt x="2449649" y="454153"/>
                </a:lnTo>
                <a:lnTo>
                  <a:pt x="2459970" y="477376"/>
                </a:lnTo>
                <a:lnTo>
                  <a:pt x="2468571" y="502321"/>
                </a:lnTo>
                <a:lnTo>
                  <a:pt x="2476312" y="527264"/>
                </a:lnTo>
                <a:lnTo>
                  <a:pt x="2483194" y="553929"/>
                </a:lnTo>
                <a:lnTo>
                  <a:pt x="2490075" y="579732"/>
                </a:lnTo>
                <a:lnTo>
                  <a:pt x="2497816" y="605537"/>
                </a:lnTo>
                <a:lnTo>
                  <a:pt x="2506417" y="630482"/>
                </a:lnTo>
                <a:lnTo>
                  <a:pt x="2516738" y="653705"/>
                </a:lnTo>
                <a:lnTo>
                  <a:pt x="2528781" y="675208"/>
                </a:lnTo>
                <a:lnTo>
                  <a:pt x="2544263" y="694132"/>
                </a:lnTo>
                <a:lnTo>
                  <a:pt x="2561465" y="713915"/>
                </a:lnTo>
                <a:lnTo>
                  <a:pt x="2581248" y="731117"/>
                </a:lnTo>
                <a:lnTo>
                  <a:pt x="2601892" y="747460"/>
                </a:lnTo>
                <a:lnTo>
                  <a:pt x="2624255" y="763802"/>
                </a:lnTo>
                <a:lnTo>
                  <a:pt x="2645758" y="780145"/>
                </a:lnTo>
                <a:lnTo>
                  <a:pt x="2666401" y="796488"/>
                </a:lnTo>
                <a:lnTo>
                  <a:pt x="2686183" y="814551"/>
                </a:lnTo>
                <a:lnTo>
                  <a:pt x="2703387" y="832614"/>
                </a:lnTo>
                <a:lnTo>
                  <a:pt x="2718009" y="853257"/>
                </a:lnTo>
                <a:lnTo>
                  <a:pt x="2729191" y="874760"/>
                </a:lnTo>
                <a:lnTo>
                  <a:pt x="2736932" y="900565"/>
                </a:lnTo>
                <a:lnTo>
                  <a:pt x="2740372" y="927229"/>
                </a:lnTo>
                <a:lnTo>
                  <a:pt x="2741233" y="954754"/>
                </a:lnTo>
                <a:lnTo>
                  <a:pt x="2738652" y="983998"/>
                </a:lnTo>
                <a:lnTo>
                  <a:pt x="2735211" y="1013242"/>
                </a:lnTo>
                <a:lnTo>
                  <a:pt x="2730911" y="1042487"/>
                </a:lnTo>
                <a:lnTo>
                  <a:pt x="2727470" y="1071732"/>
                </a:lnTo>
                <a:lnTo>
                  <a:pt x="2725751" y="1100977"/>
                </a:lnTo>
                <a:lnTo>
                  <a:pt x="2725751" y="1129361"/>
                </a:lnTo>
                <a:lnTo>
                  <a:pt x="2729191" y="1156025"/>
                </a:lnTo>
                <a:lnTo>
                  <a:pt x="2736071" y="1182689"/>
                </a:lnTo>
                <a:lnTo>
                  <a:pt x="2746393" y="1207634"/>
                </a:lnTo>
                <a:lnTo>
                  <a:pt x="2760156" y="1233438"/>
                </a:lnTo>
                <a:lnTo>
                  <a:pt x="2773917" y="1259242"/>
                </a:lnTo>
                <a:lnTo>
                  <a:pt x="2789400" y="1285046"/>
                </a:lnTo>
                <a:lnTo>
                  <a:pt x="2804021" y="1309991"/>
                </a:lnTo>
                <a:lnTo>
                  <a:pt x="2816924" y="1336654"/>
                </a:lnTo>
                <a:lnTo>
                  <a:pt x="2827245" y="1362459"/>
                </a:lnTo>
                <a:lnTo>
                  <a:pt x="2834126" y="1389123"/>
                </a:lnTo>
                <a:lnTo>
                  <a:pt x="2836707" y="1416647"/>
                </a:lnTo>
                <a:lnTo>
                  <a:pt x="2834126" y="1444171"/>
                </a:lnTo>
                <a:lnTo>
                  <a:pt x="2827245" y="1470836"/>
                </a:lnTo>
                <a:lnTo>
                  <a:pt x="2816924" y="1496640"/>
                </a:lnTo>
                <a:lnTo>
                  <a:pt x="2804021" y="1523304"/>
                </a:lnTo>
                <a:lnTo>
                  <a:pt x="2789400" y="1548248"/>
                </a:lnTo>
                <a:lnTo>
                  <a:pt x="2773917" y="1574053"/>
                </a:lnTo>
                <a:lnTo>
                  <a:pt x="2760156" y="1599857"/>
                </a:lnTo>
                <a:lnTo>
                  <a:pt x="2746393" y="1625660"/>
                </a:lnTo>
                <a:lnTo>
                  <a:pt x="2736071" y="1650605"/>
                </a:lnTo>
                <a:lnTo>
                  <a:pt x="2729191" y="1677269"/>
                </a:lnTo>
                <a:lnTo>
                  <a:pt x="2725751" y="1703933"/>
                </a:lnTo>
                <a:lnTo>
                  <a:pt x="2725751" y="1732318"/>
                </a:lnTo>
                <a:lnTo>
                  <a:pt x="2727470" y="1761563"/>
                </a:lnTo>
                <a:lnTo>
                  <a:pt x="2730911" y="1790807"/>
                </a:lnTo>
                <a:lnTo>
                  <a:pt x="2735211" y="1820052"/>
                </a:lnTo>
                <a:lnTo>
                  <a:pt x="2738652" y="1849297"/>
                </a:lnTo>
                <a:lnTo>
                  <a:pt x="2741233" y="1878541"/>
                </a:lnTo>
                <a:lnTo>
                  <a:pt x="2740372" y="1906066"/>
                </a:lnTo>
                <a:lnTo>
                  <a:pt x="2736932" y="1932731"/>
                </a:lnTo>
                <a:lnTo>
                  <a:pt x="2729191" y="1958534"/>
                </a:lnTo>
                <a:lnTo>
                  <a:pt x="2718009" y="1980037"/>
                </a:lnTo>
                <a:lnTo>
                  <a:pt x="2703387" y="2000681"/>
                </a:lnTo>
                <a:lnTo>
                  <a:pt x="2686183" y="2018744"/>
                </a:lnTo>
                <a:lnTo>
                  <a:pt x="2666401" y="2036806"/>
                </a:lnTo>
                <a:lnTo>
                  <a:pt x="2645758" y="2053150"/>
                </a:lnTo>
                <a:lnTo>
                  <a:pt x="2624255" y="2069492"/>
                </a:lnTo>
                <a:lnTo>
                  <a:pt x="2601892" y="2085835"/>
                </a:lnTo>
                <a:lnTo>
                  <a:pt x="2581248" y="2102177"/>
                </a:lnTo>
                <a:lnTo>
                  <a:pt x="2561465" y="2119379"/>
                </a:lnTo>
                <a:lnTo>
                  <a:pt x="2544263" y="2139163"/>
                </a:lnTo>
                <a:lnTo>
                  <a:pt x="2528781" y="2158086"/>
                </a:lnTo>
                <a:lnTo>
                  <a:pt x="2516738" y="2179589"/>
                </a:lnTo>
                <a:lnTo>
                  <a:pt x="2506417" y="2202813"/>
                </a:lnTo>
                <a:lnTo>
                  <a:pt x="2497816" y="2227757"/>
                </a:lnTo>
                <a:lnTo>
                  <a:pt x="2490075" y="2253562"/>
                </a:lnTo>
                <a:lnTo>
                  <a:pt x="2483194" y="2279366"/>
                </a:lnTo>
                <a:lnTo>
                  <a:pt x="2476312" y="2306030"/>
                </a:lnTo>
                <a:lnTo>
                  <a:pt x="2468571" y="2330974"/>
                </a:lnTo>
                <a:lnTo>
                  <a:pt x="2459970" y="2355917"/>
                </a:lnTo>
                <a:lnTo>
                  <a:pt x="2449649" y="2379141"/>
                </a:lnTo>
                <a:lnTo>
                  <a:pt x="2436746" y="2399785"/>
                </a:lnTo>
                <a:lnTo>
                  <a:pt x="2421265" y="2418708"/>
                </a:lnTo>
                <a:lnTo>
                  <a:pt x="2402342" y="2434190"/>
                </a:lnTo>
                <a:lnTo>
                  <a:pt x="2381698" y="2447092"/>
                </a:lnTo>
                <a:lnTo>
                  <a:pt x="2358474" y="2457414"/>
                </a:lnTo>
                <a:lnTo>
                  <a:pt x="2333531" y="2466015"/>
                </a:lnTo>
                <a:lnTo>
                  <a:pt x="2308587" y="2473756"/>
                </a:lnTo>
                <a:lnTo>
                  <a:pt x="2281923" y="2480638"/>
                </a:lnTo>
                <a:lnTo>
                  <a:pt x="2256119" y="2487519"/>
                </a:lnTo>
                <a:lnTo>
                  <a:pt x="2230316" y="2495260"/>
                </a:lnTo>
                <a:lnTo>
                  <a:pt x="2205372" y="2503862"/>
                </a:lnTo>
                <a:lnTo>
                  <a:pt x="2182149" y="2514184"/>
                </a:lnTo>
                <a:lnTo>
                  <a:pt x="2160646" y="2526225"/>
                </a:lnTo>
                <a:lnTo>
                  <a:pt x="2141723" y="2541707"/>
                </a:lnTo>
                <a:lnTo>
                  <a:pt x="2121940" y="2558911"/>
                </a:lnTo>
                <a:lnTo>
                  <a:pt x="2104736" y="2578694"/>
                </a:lnTo>
                <a:lnTo>
                  <a:pt x="2088394" y="2599337"/>
                </a:lnTo>
                <a:lnTo>
                  <a:pt x="2072052" y="2620840"/>
                </a:lnTo>
                <a:lnTo>
                  <a:pt x="2055710" y="2642344"/>
                </a:lnTo>
                <a:lnTo>
                  <a:pt x="2039367" y="2662987"/>
                </a:lnTo>
                <a:lnTo>
                  <a:pt x="2021304" y="2682770"/>
                </a:lnTo>
                <a:lnTo>
                  <a:pt x="2003241" y="2699973"/>
                </a:lnTo>
                <a:lnTo>
                  <a:pt x="1982599" y="2714595"/>
                </a:lnTo>
                <a:lnTo>
                  <a:pt x="1961095" y="2725777"/>
                </a:lnTo>
                <a:lnTo>
                  <a:pt x="1935291" y="2733518"/>
                </a:lnTo>
                <a:lnTo>
                  <a:pt x="1908627" y="2736959"/>
                </a:lnTo>
                <a:lnTo>
                  <a:pt x="1881104" y="2737819"/>
                </a:lnTo>
                <a:lnTo>
                  <a:pt x="1851859" y="2735238"/>
                </a:lnTo>
                <a:lnTo>
                  <a:pt x="1822615" y="2731799"/>
                </a:lnTo>
                <a:lnTo>
                  <a:pt x="1793370" y="2727497"/>
                </a:lnTo>
                <a:lnTo>
                  <a:pt x="1764126" y="2724057"/>
                </a:lnTo>
                <a:lnTo>
                  <a:pt x="1734881" y="2722336"/>
                </a:lnTo>
                <a:lnTo>
                  <a:pt x="1706497" y="2722336"/>
                </a:lnTo>
                <a:lnTo>
                  <a:pt x="1679833" y="2725777"/>
                </a:lnTo>
                <a:lnTo>
                  <a:pt x="1652309" y="2732658"/>
                </a:lnTo>
                <a:lnTo>
                  <a:pt x="1627365" y="2742980"/>
                </a:lnTo>
                <a:lnTo>
                  <a:pt x="1601561" y="2756742"/>
                </a:lnTo>
                <a:lnTo>
                  <a:pt x="1575758" y="2770505"/>
                </a:lnTo>
                <a:lnTo>
                  <a:pt x="1549954" y="2785987"/>
                </a:lnTo>
                <a:lnTo>
                  <a:pt x="1525009" y="2800609"/>
                </a:lnTo>
                <a:lnTo>
                  <a:pt x="1498346" y="2813511"/>
                </a:lnTo>
                <a:lnTo>
                  <a:pt x="1472542" y="2823833"/>
                </a:lnTo>
                <a:lnTo>
                  <a:pt x="1445877" y="2830714"/>
                </a:lnTo>
                <a:lnTo>
                  <a:pt x="1418354" y="2833294"/>
                </a:lnTo>
                <a:lnTo>
                  <a:pt x="1390830" y="2830714"/>
                </a:lnTo>
                <a:lnTo>
                  <a:pt x="1364166" y="2823833"/>
                </a:lnTo>
                <a:lnTo>
                  <a:pt x="1338362" y="2813511"/>
                </a:lnTo>
                <a:lnTo>
                  <a:pt x="1311698" y="2800609"/>
                </a:lnTo>
                <a:lnTo>
                  <a:pt x="1286754" y="2785987"/>
                </a:lnTo>
                <a:lnTo>
                  <a:pt x="1260950" y="2770505"/>
                </a:lnTo>
                <a:lnTo>
                  <a:pt x="1235146" y="2756742"/>
                </a:lnTo>
                <a:lnTo>
                  <a:pt x="1209343" y="2742980"/>
                </a:lnTo>
                <a:lnTo>
                  <a:pt x="1183539" y="2732658"/>
                </a:lnTo>
                <a:lnTo>
                  <a:pt x="1156875" y="2725777"/>
                </a:lnTo>
                <a:lnTo>
                  <a:pt x="1130211" y="2722336"/>
                </a:lnTo>
                <a:lnTo>
                  <a:pt x="1101826" y="2722336"/>
                </a:lnTo>
                <a:lnTo>
                  <a:pt x="1072582" y="2724057"/>
                </a:lnTo>
                <a:lnTo>
                  <a:pt x="1043338" y="2727497"/>
                </a:lnTo>
                <a:lnTo>
                  <a:pt x="1014093" y="2731799"/>
                </a:lnTo>
                <a:lnTo>
                  <a:pt x="984848" y="2735238"/>
                </a:lnTo>
                <a:lnTo>
                  <a:pt x="955604" y="2737819"/>
                </a:lnTo>
                <a:lnTo>
                  <a:pt x="928081" y="2736959"/>
                </a:lnTo>
                <a:lnTo>
                  <a:pt x="901416" y="2733518"/>
                </a:lnTo>
                <a:lnTo>
                  <a:pt x="875612" y="2725777"/>
                </a:lnTo>
                <a:lnTo>
                  <a:pt x="854109" y="2714595"/>
                </a:lnTo>
                <a:lnTo>
                  <a:pt x="833465" y="2699973"/>
                </a:lnTo>
                <a:lnTo>
                  <a:pt x="815403" y="2682770"/>
                </a:lnTo>
                <a:lnTo>
                  <a:pt x="797340" y="2662987"/>
                </a:lnTo>
                <a:lnTo>
                  <a:pt x="780998" y="2642344"/>
                </a:lnTo>
                <a:lnTo>
                  <a:pt x="764655" y="2620840"/>
                </a:lnTo>
                <a:lnTo>
                  <a:pt x="748313" y="2599337"/>
                </a:lnTo>
                <a:lnTo>
                  <a:pt x="731971" y="2578694"/>
                </a:lnTo>
                <a:lnTo>
                  <a:pt x="714768" y="2558911"/>
                </a:lnTo>
                <a:lnTo>
                  <a:pt x="694985" y="2541707"/>
                </a:lnTo>
                <a:lnTo>
                  <a:pt x="676062" y="2526225"/>
                </a:lnTo>
                <a:lnTo>
                  <a:pt x="654559" y="2514184"/>
                </a:lnTo>
                <a:lnTo>
                  <a:pt x="631335" y="2503862"/>
                </a:lnTo>
                <a:lnTo>
                  <a:pt x="606392" y="2495260"/>
                </a:lnTo>
                <a:lnTo>
                  <a:pt x="580587" y="2487519"/>
                </a:lnTo>
                <a:lnTo>
                  <a:pt x="554784" y="2480638"/>
                </a:lnTo>
                <a:lnTo>
                  <a:pt x="528120" y="2473756"/>
                </a:lnTo>
                <a:lnTo>
                  <a:pt x="503176" y="2466015"/>
                </a:lnTo>
                <a:lnTo>
                  <a:pt x="478232" y="2457414"/>
                </a:lnTo>
                <a:lnTo>
                  <a:pt x="455009" y="2447092"/>
                </a:lnTo>
                <a:lnTo>
                  <a:pt x="434366" y="2434190"/>
                </a:lnTo>
                <a:lnTo>
                  <a:pt x="415442" y="2418708"/>
                </a:lnTo>
                <a:lnTo>
                  <a:pt x="399961" y="2399785"/>
                </a:lnTo>
                <a:lnTo>
                  <a:pt x="387059" y="2379141"/>
                </a:lnTo>
                <a:lnTo>
                  <a:pt x="376737" y="2355917"/>
                </a:lnTo>
                <a:lnTo>
                  <a:pt x="368136" y="2330974"/>
                </a:lnTo>
                <a:lnTo>
                  <a:pt x="360395" y="2306030"/>
                </a:lnTo>
                <a:lnTo>
                  <a:pt x="353514" y="2279366"/>
                </a:lnTo>
                <a:lnTo>
                  <a:pt x="346633" y="2253562"/>
                </a:lnTo>
                <a:lnTo>
                  <a:pt x="338891" y="2227757"/>
                </a:lnTo>
                <a:lnTo>
                  <a:pt x="330290" y="2202813"/>
                </a:lnTo>
                <a:lnTo>
                  <a:pt x="319968" y="2179589"/>
                </a:lnTo>
                <a:lnTo>
                  <a:pt x="307927" y="2158086"/>
                </a:lnTo>
                <a:lnTo>
                  <a:pt x="292445" y="2139163"/>
                </a:lnTo>
                <a:lnTo>
                  <a:pt x="275242" y="2119379"/>
                </a:lnTo>
                <a:lnTo>
                  <a:pt x="255459" y="2102177"/>
                </a:lnTo>
                <a:lnTo>
                  <a:pt x="233955" y="2085835"/>
                </a:lnTo>
                <a:lnTo>
                  <a:pt x="212452" y="2069492"/>
                </a:lnTo>
                <a:lnTo>
                  <a:pt x="190950" y="2053150"/>
                </a:lnTo>
                <a:lnTo>
                  <a:pt x="170306" y="2036806"/>
                </a:lnTo>
                <a:lnTo>
                  <a:pt x="150523" y="2018744"/>
                </a:lnTo>
                <a:lnTo>
                  <a:pt x="133321" y="2000681"/>
                </a:lnTo>
                <a:lnTo>
                  <a:pt x="118699" y="1980037"/>
                </a:lnTo>
                <a:lnTo>
                  <a:pt x="107517" y="1958534"/>
                </a:lnTo>
                <a:lnTo>
                  <a:pt x="99776" y="1932731"/>
                </a:lnTo>
                <a:lnTo>
                  <a:pt x="96335" y="1906066"/>
                </a:lnTo>
                <a:lnTo>
                  <a:pt x="95474" y="1878541"/>
                </a:lnTo>
                <a:lnTo>
                  <a:pt x="98055" y="1849297"/>
                </a:lnTo>
                <a:lnTo>
                  <a:pt x="101496" y="1820052"/>
                </a:lnTo>
                <a:lnTo>
                  <a:pt x="105796" y="1790807"/>
                </a:lnTo>
                <a:lnTo>
                  <a:pt x="109237" y="1761563"/>
                </a:lnTo>
                <a:lnTo>
                  <a:pt x="110958" y="1732318"/>
                </a:lnTo>
                <a:lnTo>
                  <a:pt x="110958" y="1703933"/>
                </a:lnTo>
                <a:lnTo>
                  <a:pt x="107517" y="1677269"/>
                </a:lnTo>
                <a:lnTo>
                  <a:pt x="100636" y="1650605"/>
                </a:lnTo>
                <a:lnTo>
                  <a:pt x="90314" y="1625660"/>
                </a:lnTo>
                <a:lnTo>
                  <a:pt x="77412" y="1599857"/>
                </a:lnTo>
                <a:lnTo>
                  <a:pt x="62790" y="1574053"/>
                </a:lnTo>
                <a:lnTo>
                  <a:pt x="47308" y="1548248"/>
                </a:lnTo>
                <a:lnTo>
                  <a:pt x="32686" y="1523304"/>
                </a:lnTo>
                <a:lnTo>
                  <a:pt x="19783" y="1496640"/>
                </a:lnTo>
                <a:lnTo>
                  <a:pt x="9462" y="1470836"/>
                </a:lnTo>
                <a:lnTo>
                  <a:pt x="2581" y="1444171"/>
                </a:lnTo>
                <a:lnTo>
                  <a:pt x="0" y="1416647"/>
                </a:lnTo>
                <a:lnTo>
                  <a:pt x="2581" y="1389123"/>
                </a:lnTo>
                <a:lnTo>
                  <a:pt x="9462" y="1362459"/>
                </a:lnTo>
                <a:lnTo>
                  <a:pt x="19783" y="1336654"/>
                </a:lnTo>
                <a:lnTo>
                  <a:pt x="32686" y="1309991"/>
                </a:lnTo>
                <a:lnTo>
                  <a:pt x="47308" y="1285046"/>
                </a:lnTo>
                <a:lnTo>
                  <a:pt x="62790" y="1259242"/>
                </a:lnTo>
                <a:lnTo>
                  <a:pt x="77412" y="1233438"/>
                </a:lnTo>
                <a:lnTo>
                  <a:pt x="90314" y="1207634"/>
                </a:lnTo>
                <a:lnTo>
                  <a:pt x="100636" y="1182689"/>
                </a:lnTo>
                <a:lnTo>
                  <a:pt x="107517" y="1156025"/>
                </a:lnTo>
                <a:lnTo>
                  <a:pt x="110958" y="1129361"/>
                </a:lnTo>
                <a:lnTo>
                  <a:pt x="110958" y="1100977"/>
                </a:lnTo>
                <a:lnTo>
                  <a:pt x="109237" y="1071732"/>
                </a:lnTo>
                <a:lnTo>
                  <a:pt x="105796" y="1042487"/>
                </a:lnTo>
                <a:lnTo>
                  <a:pt x="101496" y="1013242"/>
                </a:lnTo>
                <a:lnTo>
                  <a:pt x="98055" y="983998"/>
                </a:lnTo>
                <a:lnTo>
                  <a:pt x="95474" y="954754"/>
                </a:lnTo>
                <a:lnTo>
                  <a:pt x="96335" y="927229"/>
                </a:lnTo>
                <a:lnTo>
                  <a:pt x="99776" y="900565"/>
                </a:lnTo>
                <a:lnTo>
                  <a:pt x="107517" y="874760"/>
                </a:lnTo>
                <a:lnTo>
                  <a:pt x="118699" y="853257"/>
                </a:lnTo>
                <a:lnTo>
                  <a:pt x="133321" y="832614"/>
                </a:lnTo>
                <a:lnTo>
                  <a:pt x="150523" y="814551"/>
                </a:lnTo>
                <a:lnTo>
                  <a:pt x="170306" y="796488"/>
                </a:lnTo>
                <a:lnTo>
                  <a:pt x="190950" y="780145"/>
                </a:lnTo>
                <a:lnTo>
                  <a:pt x="212452" y="763802"/>
                </a:lnTo>
                <a:lnTo>
                  <a:pt x="233955" y="747460"/>
                </a:lnTo>
                <a:lnTo>
                  <a:pt x="255459" y="731117"/>
                </a:lnTo>
                <a:lnTo>
                  <a:pt x="275242" y="713915"/>
                </a:lnTo>
                <a:lnTo>
                  <a:pt x="292445" y="694132"/>
                </a:lnTo>
                <a:lnTo>
                  <a:pt x="307927" y="675208"/>
                </a:lnTo>
                <a:lnTo>
                  <a:pt x="319968" y="653705"/>
                </a:lnTo>
                <a:lnTo>
                  <a:pt x="330290" y="630482"/>
                </a:lnTo>
                <a:lnTo>
                  <a:pt x="338891" y="605537"/>
                </a:lnTo>
                <a:lnTo>
                  <a:pt x="346633" y="579732"/>
                </a:lnTo>
                <a:lnTo>
                  <a:pt x="353514" y="553929"/>
                </a:lnTo>
                <a:lnTo>
                  <a:pt x="360395" y="527264"/>
                </a:lnTo>
                <a:lnTo>
                  <a:pt x="368136" y="502321"/>
                </a:lnTo>
                <a:lnTo>
                  <a:pt x="376737" y="477376"/>
                </a:lnTo>
                <a:lnTo>
                  <a:pt x="387059" y="454153"/>
                </a:lnTo>
                <a:lnTo>
                  <a:pt x="399961" y="433510"/>
                </a:lnTo>
                <a:lnTo>
                  <a:pt x="415442" y="414587"/>
                </a:lnTo>
                <a:lnTo>
                  <a:pt x="434366" y="399104"/>
                </a:lnTo>
                <a:lnTo>
                  <a:pt x="455009" y="386202"/>
                </a:lnTo>
                <a:lnTo>
                  <a:pt x="478232" y="375880"/>
                </a:lnTo>
                <a:lnTo>
                  <a:pt x="503176" y="367279"/>
                </a:lnTo>
                <a:lnTo>
                  <a:pt x="528120" y="359538"/>
                </a:lnTo>
                <a:lnTo>
                  <a:pt x="554784" y="352656"/>
                </a:lnTo>
                <a:lnTo>
                  <a:pt x="580587" y="345775"/>
                </a:lnTo>
                <a:lnTo>
                  <a:pt x="606392" y="338034"/>
                </a:lnTo>
                <a:lnTo>
                  <a:pt x="631335" y="329433"/>
                </a:lnTo>
                <a:lnTo>
                  <a:pt x="654559" y="319111"/>
                </a:lnTo>
                <a:lnTo>
                  <a:pt x="676062" y="307070"/>
                </a:lnTo>
                <a:lnTo>
                  <a:pt x="694985" y="291587"/>
                </a:lnTo>
                <a:lnTo>
                  <a:pt x="714768" y="274384"/>
                </a:lnTo>
                <a:lnTo>
                  <a:pt x="731971" y="254601"/>
                </a:lnTo>
                <a:lnTo>
                  <a:pt x="748313" y="233957"/>
                </a:lnTo>
                <a:lnTo>
                  <a:pt x="764655" y="212454"/>
                </a:lnTo>
                <a:lnTo>
                  <a:pt x="780998" y="190950"/>
                </a:lnTo>
                <a:lnTo>
                  <a:pt x="797340" y="170307"/>
                </a:lnTo>
                <a:lnTo>
                  <a:pt x="815403" y="150524"/>
                </a:lnTo>
                <a:lnTo>
                  <a:pt x="833465" y="133322"/>
                </a:lnTo>
                <a:lnTo>
                  <a:pt x="854109" y="118699"/>
                </a:lnTo>
                <a:lnTo>
                  <a:pt x="875612" y="107517"/>
                </a:lnTo>
                <a:lnTo>
                  <a:pt x="901416" y="99776"/>
                </a:lnTo>
                <a:lnTo>
                  <a:pt x="928081" y="96335"/>
                </a:lnTo>
                <a:lnTo>
                  <a:pt x="955604" y="95475"/>
                </a:lnTo>
                <a:lnTo>
                  <a:pt x="984848" y="98056"/>
                </a:lnTo>
                <a:lnTo>
                  <a:pt x="1014093" y="101497"/>
                </a:lnTo>
                <a:lnTo>
                  <a:pt x="1043338" y="105797"/>
                </a:lnTo>
                <a:lnTo>
                  <a:pt x="1072582" y="109238"/>
                </a:lnTo>
                <a:lnTo>
                  <a:pt x="1101826" y="110958"/>
                </a:lnTo>
                <a:lnTo>
                  <a:pt x="1130211" y="110958"/>
                </a:lnTo>
                <a:lnTo>
                  <a:pt x="1156875" y="107517"/>
                </a:lnTo>
                <a:lnTo>
                  <a:pt x="1183539" y="100636"/>
                </a:lnTo>
                <a:lnTo>
                  <a:pt x="1209343" y="90315"/>
                </a:lnTo>
                <a:lnTo>
                  <a:pt x="1235146" y="76552"/>
                </a:lnTo>
                <a:lnTo>
                  <a:pt x="1260950" y="62790"/>
                </a:lnTo>
                <a:lnTo>
                  <a:pt x="1286754" y="47308"/>
                </a:lnTo>
                <a:lnTo>
                  <a:pt x="1311698" y="32685"/>
                </a:lnTo>
                <a:lnTo>
                  <a:pt x="1338362" y="19783"/>
                </a:lnTo>
                <a:lnTo>
                  <a:pt x="1364166" y="9461"/>
                </a:lnTo>
                <a:lnTo>
                  <a:pt x="1390830" y="25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wall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667" y="3047239"/>
            <a:ext cx="1808819" cy="2282424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5D3DD866-9865-42E4-989A-17A2755F22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78598" y="3909952"/>
            <a:ext cx="3313402" cy="2948047"/>
          </a:xfrm>
          <a:custGeom>
            <a:avLst/>
            <a:gdLst>
              <a:gd name="connsiteX0" fmla="*/ 1934947 w 3313402"/>
              <a:gd name="connsiteY0" fmla="*/ 0 h 2948047"/>
              <a:gd name="connsiteX1" fmla="*/ 1972495 w 3313402"/>
              <a:gd name="connsiteY1" fmla="*/ 3519 h 2948047"/>
              <a:gd name="connsiteX2" fmla="*/ 2008871 w 3313402"/>
              <a:gd name="connsiteY2" fmla="*/ 12907 h 2948047"/>
              <a:gd name="connsiteX3" fmla="*/ 2044074 w 3313402"/>
              <a:gd name="connsiteY3" fmla="*/ 26988 h 2948047"/>
              <a:gd name="connsiteX4" fmla="*/ 2080448 w 3313402"/>
              <a:gd name="connsiteY4" fmla="*/ 44589 h 2948047"/>
              <a:gd name="connsiteX5" fmla="*/ 2114478 w 3313402"/>
              <a:gd name="connsiteY5" fmla="*/ 64537 h 2948047"/>
              <a:gd name="connsiteX6" fmla="*/ 2149681 w 3313402"/>
              <a:gd name="connsiteY6" fmla="*/ 85659 h 2948047"/>
              <a:gd name="connsiteX7" fmla="*/ 2184882 w 3313402"/>
              <a:gd name="connsiteY7" fmla="*/ 104433 h 2948047"/>
              <a:gd name="connsiteX8" fmla="*/ 2220084 w 3313402"/>
              <a:gd name="connsiteY8" fmla="*/ 123208 h 2948047"/>
              <a:gd name="connsiteX9" fmla="*/ 2254113 w 3313402"/>
              <a:gd name="connsiteY9" fmla="*/ 137288 h 2948047"/>
              <a:gd name="connsiteX10" fmla="*/ 2291662 w 3313402"/>
              <a:gd name="connsiteY10" fmla="*/ 146675 h 2948047"/>
              <a:gd name="connsiteX11" fmla="*/ 2328037 w 3313402"/>
              <a:gd name="connsiteY11" fmla="*/ 151369 h 2948047"/>
              <a:gd name="connsiteX12" fmla="*/ 2366759 w 3313402"/>
              <a:gd name="connsiteY12" fmla="*/ 151369 h 2948047"/>
              <a:gd name="connsiteX13" fmla="*/ 2406656 w 3313402"/>
              <a:gd name="connsiteY13" fmla="*/ 149023 h 2948047"/>
              <a:gd name="connsiteX14" fmla="*/ 2446551 w 3313402"/>
              <a:gd name="connsiteY14" fmla="*/ 144329 h 2948047"/>
              <a:gd name="connsiteX15" fmla="*/ 2486448 w 3313402"/>
              <a:gd name="connsiteY15" fmla="*/ 138462 h 2948047"/>
              <a:gd name="connsiteX16" fmla="*/ 2526343 w 3313402"/>
              <a:gd name="connsiteY16" fmla="*/ 133769 h 2948047"/>
              <a:gd name="connsiteX17" fmla="*/ 2566239 w 3313402"/>
              <a:gd name="connsiteY17" fmla="*/ 130247 h 2948047"/>
              <a:gd name="connsiteX18" fmla="*/ 2603787 w 3313402"/>
              <a:gd name="connsiteY18" fmla="*/ 131421 h 2948047"/>
              <a:gd name="connsiteX19" fmla="*/ 2640163 w 3313402"/>
              <a:gd name="connsiteY19" fmla="*/ 136115 h 2948047"/>
              <a:gd name="connsiteX20" fmla="*/ 2675366 w 3313402"/>
              <a:gd name="connsiteY20" fmla="*/ 146675 h 2948047"/>
              <a:gd name="connsiteX21" fmla="*/ 2704702 w 3313402"/>
              <a:gd name="connsiteY21" fmla="*/ 161930 h 2948047"/>
              <a:gd name="connsiteX22" fmla="*/ 2732862 w 3313402"/>
              <a:gd name="connsiteY22" fmla="*/ 181878 h 2948047"/>
              <a:gd name="connsiteX23" fmla="*/ 2757504 w 3313402"/>
              <a:gd name="connsiteY23" fmla="*/ 205346 h 2948047"/>
              <a:gd name="connsiteX24" fmla="*/ 2782146 w 3313402"/>
              <a:gd name="connsiteY24" fmla="*/ 232334 h 2948047"/>
              <a:gd name="connsiteX25" fmla="*/ 2804440 w 3313402"/>
              <a:gd name="connsiteY25" fmla="*/ 260495 h 2948047"/>
              <a:gd name="connsiteX26" fmla="*/ 2826735 w 3313402"/>
              <a:gd name="connsiteY26" fmla="*/ 289831 h 2948047"/>
              <a:gd name="connsiteX27" fmla="*/ 2849030 w 3313402"/>
              <a:gd name="connsiteY27" fmla="*/ 319166 h 2948047"/>
              <a:gd name="connsiteX28" fmla="*/ 2871324 w 3313402"/>
              <a:gd name="connsiteY28" fmla="*/ 347327 h 2948047"/>
              <a:gd name="connsiteX29" fmla="*/ 2894793 w 3313402"/>
              <a:gd name="connsiteY29" fmla="*/ 374315 h 2948047"/>
              <a:gd name="connsiteX30" fmla="*/ 2921781 w 3313402"/>
              <a:gd name="connsiteY30" fmla="*/ 397785 h 2948047"/>
              <a:gd name="connsiteX31" fmla="*/ 2947597 w 3313402"/>
              <a:gd name="connsiteY31" fmla="*/ 418906 h 2948047"/>
              <a:gd name="connsiteX32" fmla="*/ 2976931 w 3313402"/>
              <a:gd name="connsiteY32" fmla="*/ 435332 h 2948047"/>
              <a:gd name="connsiteX33" fmla="*/ 3008614 w 3313402"/>
              <a:gd name="connsiteY33" fmla="*/ 449413 h 2948047"/>
              <a:gd name="connsiteX34" fmla="*/ 3042641 w 3313402"/>
              <a:gd name="connsiteY34" fmla="*/ 461147 h 2948047"/>
              <a:gd name="connsiteX35" fmla="*/ 3077843 w 3313402"/>
              <a:gd name="connsiteY35" fmla="*/ 471708 h 2948047"/>
              <a:gd name="connsiteX36" fmla="*/ 3113046 w 3313402"/>
              <a:gd name="connsiteY36" fmla="*/ 481096 h 2948047"/>
              <a:gd name="connsiteX37" fmla="*/ 3149422 w 3313402"/>
              <a:gd name="connsiteY37" fmla="*/ 490483 h 2948047"/>
              <a:gd name="connsiteX38" fmla="*/ 3183450 w 3313402"/>
              <a:gd name="connsiteY38" fmla="*/ 501044 h 2948047"/>
              <a:gd name="connsiteX39" fmla="*/ 3217478 w 3313402"/>
              <a:gd name="connsiteY39" fmla="*/ 512777 h 2948047"/>
              <a:gd name="connsiteX40" fmla="*/ 3249161 w 3313402"/>
              <a:gd name="connsiteY40" fmla="*/ 526859 h 2948047"/>
              <a:gd name="connsiteX41" fmla="*/ 3277323 w 3313402"/>
              <a:gd name="connsiteY41" fmla="*/ 544460 h 2948047"/>
              <a:gd name="connsiteX42" fmla="*/ 3303139 w 3313402"/>
              <a:gd name="connsiteY42" fmla="*/ 565581 h 2948047"/>
              <a:gd name="connsiteX43" fmla="*/ 3313402 w 3313402"/>
              <a:gd name="connsiteY43" fmla="*/ 578126 h 2948047"/>
              <a:gd name="connsiteX44" fmla="*/ 3313402 w 3313402"/>
              <a:gd name="connsiteY44" fmla="*/ 2948047 h 2948047"/>
              <a:gd name="connsiteX45" fmla="*/ 422306 w 3313402"/>
              <a:gd name="connsiteY45" fmla="*/ 2948047 h 2948047"/>
              <a:gd name="connsiteX46" fmla="*/ 420079 w 3313402"/>
              <a:gd name="connsiteY46" fmla="*/ 2944070 h 2948047"/>
              <a:gd name="connsiteX47" fmla="*/ 398960 w 3313402"/>
              <a:gd name="connsiteY47" fmla="*/ 2918255 h 2948047"/>
              <a:gd name="connsiteX48" fmla="*/ 375490 w 3313402"/>
              <a:gd name="connsiteY48" fmla="*/ 2891267 h 2948047"/>
              <a:gd name="connsiteX49" fmla="*/ 348502 w 3313402"/>
              <a:gd name="connsiteY49" fmla="*/ 2867799 h 2948047"/>
              <a:gd name="connsiteX50" fmla="*/ 319166 w 3313402"/>
              <a:gd name="connsiteY50" fmla="*/ 2845505 h 2948047"/>
              <a:gd name="connsiteX51" fmla="*/ 289832 w 3313402"/>
              <a:gd name="connsiteY51" fmla="*/ 2823210 h 2948047"/>
              <a:gd name="connsiteX52" fmla="*/ 260497 w 3313402"/>
              <a:gd name="connsiteY52" fmla="*/ 2800916 h 2948047"/>
              <a:gd name="connsiteX53" fmla="*/ 232334 w 3313402"/>
              <a:gd name="connsiteY53" fmla="*/ 2778620 h 2948047"/>
              <a:gd name="connsiteX54" fmla="*/ 205346 w 3313402"/>
              <a:gd name="connsiteY54" fmla="*/ 2753979 h 2948047"/>
              <a:gd name="connsiteX55" fmla="*/ 181878 w 3313402"/>
              <a:gd name="connsiteY55" fmla="*/ 2729338 h 2948047"/>
              <a:gd name="connsiteX56" fmla="*/ 161931 w 3313402"/>
              <a:gd name="connsiteY56" fmla="*/ 2701176 h 2948047"/>
              <a:gd name="connsiteX57" fmla="*/ 146677 w 3313402"/>
              <a:gd name="connsiteY57" fmla="*/ 2671841 h 2948047"/>
              <a:gd name="connsiteX58" fmla="*/ 136116 w 3313402"/>
              <a:gd name="connsiteY58" fmla="*/ 2636640 h 2948047"/>
              <a:gd name="connsiteX59" fmla="*/ 131422 w 3313402"/>
              <a:gd name="connsiteY59" fmla="*/ 2600264 h 2948047"/>
              <a:gd name="connsiteX60" fmla="*/ 130248 w 3313402"/>
              <a:gd name="connsiteY60" fmla="*/ 2562713 h 2948047"/>
              <a:gd name="connsiteX61" fmla="*/ 133769 w 3313402"/>
              <a:gd name="connsiteY61" fmla="*/ 2522818 h 2948047"/>
              <a:gd name="connsiteX62" fmla="*/ 138462 w 3313402"/>
              <a:gd name="connsiteY62" fmla="*/ 2482923 h 2948047"/>
              <a:gd name="connsiteX63" fmla="*/ 144329 w 3313402"/>
              <a:gd name="connsiteY63" fmla="*/ 2443026 h 2948047"/>
              <a:gd name="connsiteX64" fmla="*/ 149023 w 3313402"/>
              <a:gd name="connsiteY64" fmla="*/ 2403131 h 2948047"/>
              <a:gd name="connsiteX65" fmla="*/ 151371 w 3313402"/>
              <a:gd name="connsiteY65" fmla="*/ 2363236 h 2948047"/>
              <a:gd name="connsiteX66" fmla="*/ 151371 w 3313402"/>
              <a:gd name="connsiteY66" fmla="*/ 2324513 h 2948047"/>
              <a:gd name="connsiteX67" fmla="*/ 146677 w 3313402"/>
              <a:gd name="connsiteY67" fmla="*/ 2288138 h 2948047"/>
              <a:gd name="connsiteX68" fmla="*/ 137289 w 3313402"/>
              <a:gd name="connsiteY68" fmla="*/ 2251763 h 2948047"/>
              <a:gd name="connsiteX69" fmla="*/ 123208 w 3313402"/>
              <a:gd name="connsiteY69" fmla="*/ 2217733 h 2948047"/>
              <a:gd name="connsiteX70" fmla="*/ 105607 w 3313402"/>
              <a:gd name="connsiteY70" fmla="*/ 2182531 h 2948047"/>
              <a:gd name="connsiteX71" fmla="*/ 85659 w 3313402"/>
              <a:gd name="connsiteY71" fmla="*/ 2147330 h 2948047"/>
              <a:gd name="connsiteX72" fmla="*/ 64538 w 3313402"/>
              <a:gd name="connsiteY72" fmla="*/ 2112127 h 2948047"/>
              <a:gd name="connsiteX73" fmla="*/ 44590 w 3313402"/>
              <a:gd name="connsiteY73" fmla="*/ 2078098 h 2948047"/>
              <a:gd name="connsiteX74" fmla="*/ 26988 w 3313402"/>
              <a:gd name="connsiteY74" fmla="*/ 2041723 h 2948047"/>
              <a:gd name="connsiteX75" fmla="*/ 12908 w 3313402"/>
              <a:gd name="connsiteY75" fmla="*/ 2006521 h 2948047"/>
              <a:gd name="connsiteX76" fmla="*/ 3521 w 3313402"/>
              <a:gd name="connsiteY76" fmla="*/ 1970145 h 2948047"/>
              <a:gd name="connsiteX77" fmla="*/ 0 w 3313402"/>
              <a:gd name="connsiteY77" fmla="*/ 1932596 h 2948047"/>
              <a:gd name="connsiteX78" fmla="*/ 3521 w 3313402"/>
              <a:gd name="connsiteY78" fmla="*/ 1895048 h 2948047"/>
              <a:gd name="connsiteX79" fmla="*/ 12908 w 3313402"/>
              <a:gd name="connsiteY79" fmla="*/ 1858672 h 2948047"/>
              <a:gd name="connsiteX80" fmla="*/ 26988 w 3313402"/>
              <a:gd name="connsiteY80" fmla="*/ 1823470 h 2948047"/>
              <a:gd name="connsiteX81" fmla="*/ 44590 w 3313402"/>
              <a:gd name="connsiteY81" fmla="*/ 1787095 h 2948047"/>
              <a:gd name="connsiteX82" fmla="*/ 64538 w 3313402"/>
              <a:gd name="connsiteY82" fmla="*/ 1753065 h 2948047"/>
              <a:gd name="connsiteX83" fmla="*/ 85659 w 3313402"/>
              <a:gd name="connsiteY83" fmla="*/ 1717864 h 2948047"/>
              <a:gd name="connsiteX84" fmla="*/ 105607 w 3313402"/>
              <a:gd name="connsiteY84" fmla="*/ 1682661 h 2948047"/>
              <a:gd name="connsiteX85" fmla="*/ 123208 w 3313402"/>
              <a:gd name="connsiteY85" fmla="*/ 1647460 h 2948047"/>
              <a:gd name="connsiteX86" fmla="*/ 137289 w 3313402"/>
              <a:gd name="connsiteY86" fmla="*/ 1613430 h 2948047"/>
              <a:gd name="connsiteX87" fmla="*/ 146677 w 3313402"/>
              <a:gd name="connsiteY87" fmla="*/ 1577054 h 2948047"/>
              <a:gd name="connsiteX88" fmla="*/ 151371 w 3313402"/>
              <a:gd name="connsiteY88" fmla="*/ 1540680 h 2948047"/>
              <a:gd name="connsiteX89" fmla="*/ 151371 w 3313402"/>
              <a:gd name="connsiteY89" fmla="*/ 1501958 h 2948047"/>
              <a:gd name="connsiteX90" fmla="*/ 149023 w 3313402"/>
              <a:gd name="connsiteY90" fmla="*/ 1462061 h 2948047"/>
              <a:gd name="connsiteX91" fmla="*/ 144329 w 3313402"/>
              <a:gd name="connsiteY91" fmla="*/ 1422166 h 2948047"/>
              <a:gd name="connsiteX92" fmla="*/ 138462 w 3313402"/>
              <a:gd name="connsiteY92" fmla="*/ 1382269 h 2948047"/>
              <a:gd name="connsiteX93" fmla="*/ 133769 w 3313402"/>
              <a:gd name="connsiteY93" fmla="*/ 1342374 h 2948047"/>
              <a:gd name="connsiteX94" fmla="*/ 130248 w 3313402"/>
              <a:gd name="connsiteY94" fmla="*/ 1302479 h 2948047"/>
              <a:gd name="connsiteX95" fmla="*/ 131422 w 3313402"/>
              <a:gd name="connsiteY95" fmla="*/ 1264930 h 2948047"/>
              <a:gd name="connsiteX96" fmla="*/ 136116 w 3313402"/>
              <a:gd name="connsiteY96" fmla="*/ 1228554 h 2948047"/>
              <a:gd name="connsiteX97" fmla="*/ 146677 w 3313402"/>
              <a:gd name="connsiteY97" fmla="*/ 1193352 h 2948047"/>
              <a:gd name="connsiteX98" fmla="*/ 161931 w 3313402"/>
              <a:gd name="connsiteY98" fmla="*/ 1164017 h 2948047"/>
              <a:gd name="connsiteX99" fmla="*/ 181878 w 3313402"/>
              <a:gd name="connsiteY99" fmla="*/ 1135856 h 2948047"/>
              <a:gd name="connsiteX100" fmla="*/ 205346 w 3313402"/>
              <a:gd name="connsiteY100" fmla="*/ 1111214 h 2948047"/>
              <a:gd name="connsiteX101" fmla="*/ 232334 w 3313402"/>
              <a:gd name="connsiteY101" fmla="*/ 1086573 h 2948047"/>
              <a:gd name="connsiteX102" fmla="*/ 260497 w 3313402"/>
              <a:gd name="connsiteY102" fmla="*/ 1064277 h 2948047"/>
              <a:gd name="connsiteX103" fmla="*/ 289832 w 3313402"/>
              <a:gd name="connsiteY103" fmla="*/ 1041982 h 2948047"/>
              <a:gd name="connsiteX104" fmla="*/ 319166 w 3313402"/>
              <a:gd name="connsiteY104" fmla="*/ 1019688 h 2948047"/>
              <a:gd name="connsiteX105" fmla="*/ 348502 w 3313402"/>
              <a:gd name="connsiteY105" fmla="*/ 997393 h 2948047"/>
              <a:gd name="connsiteX106" fmla="*/ 375490 w 3313402"/>
              <a:gd name="connsiteY106" fmla="*/ 973926 h 2948047"/>
              <a:gd name="connsiteX107" fmla="*/ 398960 w 3313402"/>
              <a:gd name="connsiteY107" fmla="*/ 946938 h 2948047"/>
              <a:gd name="connsiteX108" fmla="*/ 420079 w 3313402"/>
              <a:gd name="connsiteY108" fmla="*/ 921122 h 2948047"/>
              <a:gd name="connsiteX109" fmla="*/ 436507 w 3313402"/>
              <a:gd name="connsiteY109" fmla="*/ 891788 h 2948047"/>
              <a:gd name="connsiteX110" fmla="*/ 450588 w 3313402"/>
              <a:gd name="connsiteY110" fmla="*/ 860106 h 2948047"/>
              <a:gd name="connsiteX111" fmla="*/ 462322 w 3313402"/>
              <a:gd name="connsiteY111" fmla="*/ 826076 h 2948047"/>
              <a:gd name="connsiteX112" fmla="*/ 472883 w 3313402"/>
              <a:gd name="connsiteY112" fmla="*/ 790874 h 2948047"/>
              <a:gd name="connsiteX113" fmla="*/ 482271 w 3313402"/>
              <a:gd name="connsiteY113" fmla="*/ 755672 h 2948047"/>
              <a:gd name="connsiteX114" fmla="*/ 491658 w 3313402"/>
              <a:gd name="connsiteY114" fmla="*/ 719297 h 2948047"/>
              <a:gd name="connsiteX115" fmla="*/ 502219 w 3313402"/>
              <a:gd name="connsiteY115" fmla="*/ 685268 h 2948047"/>
              <a:gd name="connsiteX116" fmla="*/ 513952 w 3313402"/>
              <a:gd name="connsiteY116" fmla="*/ 651238 h 2948047"/>
              <a:gd name="connsiteX117" fmla="*/ 528034 w 3313402"/>
              <a:gd name="connsiteY117" fmla="*/ 619558 h 2948047"/>
              <a:gd name="connsiteX118" fmla="*/ 545635 w 3313402"/>
              <a:gd name="connsiteY118" fmla="*/ 591396 h 2948047"/>
              <a:gd name="connsiteX119" fmla="*/ 566755 w 3313402"/>
              <a:gd name="connsiteY119" fmla="*/ 565581 h 2948047"/>
              <a:gd name="connsiteX120" fmla="*/ 592570 w 3313402"/>
              <a:gd name="connsiteY120" fmla="*/ 544460 h 2948047"/>
              <a:gd name="connsiteX121" fmla="*/ 620733 w 3313402"/>
              <a:gd name="connsiteY121" fmla="*/ 526859 h 2948047"/>
              <a:gd name="connsiteX122" fmla="*/ 652413 w 3313402"/>
              <a:gd name="connsiteY122" fmla="*/ 512777 h 2948047"/>
              <a:gd name="connsiteX123" fmla="*/ 686443 w 3313402"/>
              <a:gd name="connsiteY123" fmla="*/ 501044 h 2948047"/>
              <a:gd name="connsiteX124" fmla="*/ 720472 w 3313402"/>
              <a:gd name="connsiteY124" fmla="*/ 490483 h 2948047"/>
              <a:gd name="connsiteX125" fmla="*/ 756848 w 3313402"/>
              <a:gd name="connsiteY125" fmla="*/ 481096 h 2948047"/>
              <a:gd name="connsiteX126" fmla="*/ 792049 w 3313402"/>
              <a:gd name="connsiteY126" fmla="*/ 471708 h 2948047"/>
              <a:gd name="connsiteX127" fmla="*/ 827252 w 3313402"/>
              <a:gd name="connsiteY127" fmla="*/ 461147 h 2948047"/>
              <a:gd name="connsiteX128" fmla="*/ 861280 w 3313402"/>
              <a:gd name="connsiteY128" fmla="*/ 449413 h 2948047"/>
              <a:gd name="connsiteX129" fmla="*/ 892962 w 3313402"/>
              <a:gd name="connsiteY129" fmla="*/ 435332 h 2948047"/>
              <a:gd name="connsiteX130" fmla="*/ 922297 w 3313402"/>
              <a:gd name="connsiteY130" fmla="*/ 418906 h 2948047"/>
              <a:gd name="connsiteX131" fmla="*/ 948112 w 3313402"/>
              <a:gd name="connsiteY131" fmla="*/ 397785 h 2948047"/>
              <a:gd name="connsiteX132" fmla="*/ 975101 w 3313402"/>
              <a:gd name="connsiteY132" fmla="*/ 374315 h 2948047"/>
              <a:gd name="connsiteX133" fmla="*/ 998569 w 3313402"/>
              <a:gd name="connsiteY133" fmla="*/ 347327 h 2948047"/>
              <a:gd name="connsiteX134" fmla="*/ 1020864 w 3313402"/>
              <a:gd name="connsiteY134" fmla="*/ 319166 h 2948047"/>
              <a:gd name="connsiteX135" fmla="*/ 1043158 w 3313402"/>
              <a:gd name="connsiteY135" fmla="*/ 289831 h 2948047"/>
              <a:gd name="connsiteX136" fmla="*/ 1065453 w 3313402"/>
              <a:gd name="connsiteY136" fmla="*/ 260495 h 2948047"/>
              <a:gd name="connsiteX137" fmla="*/ 1087747 w 3313402"/>
              <a:gd name="connsiteY137" fmla="*/ 232334 h 2948047"/>
              <a:gd name="connsiteX138" fmla="*/ 1112390 w 3313402"/>
              <a:gd name="connsiteY138" fmla="*/ 205346 h 2948047"/>
              <a:gd name="connsiteX139" fmla="*/ 1137030 w 3313402"/>
              <a:gd name="connsiteY139" fmla="*/ 181878 h 2948047"/>
              <a:gd name="connsiteX140" fmla="*/ 1165193 w 3313402"/>
              <a:gd name="connsiteY140" fmla="*/ 161930 h 2948047"/>
              <a:gd name="connsiteX141" fmla="*/ 1194528 w 3313402"/>
              <a:gd name="connsiteY141" fmla="*/ 146675 h 2948047"/>
              <a:gd name="connsiteX142" fmla="*/ 1229731 w 3313402"/>
              <a:gd name="connsiteY142" fmla="*/ 136115 h 2948047"/>
              <a:gd name="connsiteX143" fmla="*/ 1266106 w 3313402"/>
              <a:gd name="connsiteY143" fmla="*/ 131421 h 2948047"/>
              <a:gd name="connsiteX144" fmla="*/ 1303654 w 3313402"/>
              <a:gd name="connsiteY144" fmla="*/ 130247 h 2948047"/>
              <a:gd name="connsiteX145" fmla="*/ 1343549 w 3313402"/>
              <a:gd name="connsiteY145" fmla="*/ 133769 h 2948047"/>
              <a:gd name="connsiteX146" fmla="*/ 1383446 w 3313402"/>
              <a:gd name="connsiteY146" fmla="*/ 138462 h 2948047"/>
              <a:gd name="connsiteX147" fmla="*/ 1423342 w 3313402"/>
              <a:gd name="connsiteY147" fmla="*/ 144329 h 2948047"/>
              <a:gd name="connsiteX148" fmla="*/ 1463237 w 3313402"/>
              <a:gd name="connsiteY148" fmla="*/ 149023 h 2948047"/>
              <a:gd name="connsiteX149" fmla="*/ 1503133 w 3313402"/>
              <a:gd name="connsiteY149" fmla="*/ 151369 h 2948047"/>
              <a:gd name="connsiteX150" fmla="*/ 1541856 w 3313402"/>
              <a:gd name="connsiteY150" fmla="*/ 151369 h 2948047"/>
              <a:gd name="connsiteX151" fmla="*/ 1578232 w 3313402"/>
              <a:gd name="connsiteY151" fmla="*/ 146675 h 2948047"/>
              <a:gd name="connsiteX152" fmla="*/ 1614608 w 3313402"/>
              <a:gd name="connsiteY152" fmla="*/ 137288 h 2948047"/>
              <a:gd name="connsiteX153" fmla="*/ 1649810 w 3313402"/>
              <a:gd name="connsiteY153" fmla="*/ 123208 h 2948047"/>
              <a:gd name="connsiteX154" fmla="*/ 1685011 w 3313402"/>
              <a:gd name="connsiteY154" fmla="*/ 104433 h 2948047"/>
              <a:gd name="connsiteX155" fmla="*/ 1720214 w 3313402"/>
              <a:gd name="connsiteY155" fmla="*/ 85659 h 2948047"/>
              <a:gd name="connsiteX156" fmla="*/ 1755415 w 3313402"/>
              <a:gd name="connsiteY156" fmla="*/ 64537 h 2948047"/>
              <a:gd name="connsiteX157" fmla="*/ 1789445 w 3313402"/>
              <a:gd name="connsiteY157" fmla="*/ 44589 h 2948047"/>
              <a:gd name="connsiteX158" fmla="*/ 1825821 w 3313402"/>
              <a:gd name="connsiteY158" fmla="*/ 26988 h 2948047"/>
              <a:gd name="connsiteX159" fmla="*/ 1861022 w 3313402"/>
              <a:gd name="connsiteY159" fmla="*/ 12907 h 2948047"/>
              <a:gd name="connsiteX160" fmla="*/ 1897398 w 3313402"/>
              <a:gd name="connsiteY160" fmla="*/ 3519 h 294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3313402" h="2948047">
                <a:moveTo>
                  <a:pt x="1934947" y="0"/>
                </a:moveTo>
                <a:lnTo>
                  <a:pt x="1972495" y="3519"/>
                </a:lnTo>
                <a:lnTo>
                  <a:pt x="2008871" y="12907"/>
                </a:lnTo>
                <a:lnTo>
                  <a:pt x="2044074" y="26988"/>
                </a:lnTo>
                <a:lnTo>
                  <a:pt x="2080448" y="44589"/>
                </a:lnTo>
                <a:lnTo>
                  <a:pt x="2114478" y="64537"/>
                </a:lnTo>
                <a:lnTo>
                  <a:pt x="2149681" y="85659"/>
                </a:lnTo>
                <a:lnTo>
                  <a:pt x="2184882" y="104433"/>
                </a:lnTo>
                <a:lnTo>
                  <a:pt x="2220084" y="123208"/>
                </a:lnTo>
                <a:lnTo>
                  <a:pt x="2254113" y="137288"/>
                </a:lnTo>
                <a:lnTo>
                  <a:pt x="2291662" y="146675"/>
                </a:lnTo>
                <a:lnTo>
                  <a:pt x="2328037" y="151369"/>
                </a:lnTo>
                <a:lnTo>
                  <a:pt x="2366759" y="151369"/>
                </a:lnTo>
                <a:lnTo>
                  <a:pt x="2406656" y="149023"/>
                </a:lnTo>
                <a:lnTo>
                  <a:pt x="2446551" y="144329"/>
                </a:lnTo>
                <a:lnTo>
                  <a:pt x="2486448" y="138462"/>
                </a:lnTo>
                <a:lnTo>
                  <a:pt x="2526343" y="133769"/>
                </a:lnTo>
                <a:lnTo>
                  <a:pt x="2566239" y="130247"/>
                </a:lnTo>
                <a:lnTo>
                  <a:pt x="2603787" y="131421"/>
                </a:lnTo>
                <a:lnTo>
                  <a:pt x="2640163" y="136115"/>
                </a:lnTo>
                <a:lnTo>
                  <a:pt x="2675366" y="146675"/>
                </a:lnTo>
                <a:lnTo>
                  <a:pt x="2704702" y="161930"/>
                </a:lnTo>
                <a:lnTo>
                  <a:pt x="2732862" y="181878"/>
                </a:lnTo>
                <a:lnTo>
                  <a:pt x="2757504" y="205346"/>
                </a:lnTo>
                <a:lnTo>
                  <a:pt x="2782146" y="232334"/>
                </a:lnTo>
                <a:lnTo>
                  <a:pt x="2804440" y="260495"/>
                </a:lnTo>
                <a:lnTo>
                  <a:pt x="2826735" y="289831"/>
                </a:lnTo>
                <a:lnTo>
                  <a:pt x="2849030" y="319166"/>
                </a:lnTo>
                <a:lnTo>
                  <a:pt x="2871324" y="347327"/>
                </a:lnTo>
                <a:lnTo>
                  <a:pt x="2894793" y="374315"/>
                </a:lnTo>
                <a:lnTo>
                  <a:pt x="2921781" y="397785"/>
                </a:lnTo>
                <a:lnTo>
                  <a:pt x="2947597" y="418906"/>
                </a:lnTo>
                <a:lnTo>
                  <a:pt x="2976931" y="435332"/>
                </a:lnTo>
                <a:lnTo>
                  <a:pt x="3008614" y="449413"/>
                </a:lnTo>
                <a:lnTo>
                  <a:pt x="3042641" y="461147"/>
                </a:lnTo>
                <a:lnTo>
                  <a:pt x="3077843" y="471708"/>
                </a:lnTo>
                <a:lnTo>
                  <a:pt x="3113046" y="481096"/>
                </a:lnTo>
                <a:lnTo>
                  <a:pt x="3149422" y="490483"/>
                </a:lnTo>
                <a:lnTo>
                  <a:pt x="3183450" y="501044"/>
                </a:lnTo>
                <a:lnTo>
                  <a:pt x="3217478" y="512777"/>
                </a:lnTo>
                <a:lnTo>
                  <a:pt x="3249161" y="526859"/>
                </a:lnTo>
                <a:lnTo>
                  <a:pt x="3277323" y="544460"/>
                </a:lnTo>
                <a:lnTo>
                  <a:pt x="3303139" y="565581"/>
                </a:lnTo>
                <a:lnTo>
                  <a:pt x="3313402" y="578126"/>
                </a:lnTo>
                <a:lnTo>
                  <a:pt x="3313402" y="2948047"/>
                </a:lnTo>
                <a:lnTo>
                  <a:pt x="422306" y="2948047"/>
                </a:lnTo>
                <a:lnTo>
                  <a:pt x="420079" y="2944070"/>
                </a:lnTo>
                <a:lnTo>
                  <a:pt x="398960" y="2918255"/>
                </a:lnTo>
                <a:lnTo>
                  <a:pt x="375490" y="2891267"/>
                </a:lnTo>
                <a:lnTo>
                  <a:pt x="348502" y="2867799"/>
                </a:lnTo>
                <a:lnTo>
                  <a:pt x="319166" y="2845505"/>
                </a:lnTo>
                <a:lnTo>
                  <a:pt x="289832" y="2823210"/>
                </a:lnTo>
                <a:lnTo>
                  <a:pt x="260497" y="2800916"/>
                </a:lnTo>
                <a:lnTo>
                  <a:pt x="232334" y="2778620"/>
                </a:lnTo>
                <a:lnTo>
                  <a:pt x="205346" y="2753979"/>
                </a:lnTo>
                <a:lnTo>
                  <a:pt x="181878" y="2729338"/>
                </a:lnTo>
                <a:lnTo>
                  <a:pt x="161931" y="2701176"/>
                </a:lnTo>
                <a:lnTo>
                  <a:pt x="146677" y="2671841"/>
                </a:lnTo>
                <a:lnTo>
                  <a:pt x="136116" y="2636640"/>
                </a:lnTo>
                <a:lnTo>
                  <a:pt x="131422" y="2600264"/>
                </a:lnTo>
                <a:lnTo>
                  <a:pt x="130248" y="2562713"/>
                </a:lnTo>
                <a:lnTo>
                  <a:pt x="133769" y="2522818"/>
                </a:lnTo>
                <a:lnTo>
                  <a:pt x="138462" y="2482923"/>
                </a:lnTo>
                <a:lnTo>
                  <a:pt x="144329" y="2443026"/>
                </a:lnTo>
                <a:lnTo>
                  <a:pt x="149023" y="2403131"/>
                </a:lnTo>
                <a:lnTo>
                  <a:pt x="151371" y="2363236"/>
                </a:lnTo>
                <a:lnTo>
                  <a:pt x="151371" y="2324513"/>
                </a:lnTo>
                <a:lnTo>
                  <a:pt x="146677" y="2288138"/>
                </a:lnTo>
                <a:lnTo>
                  <a:pt x="137289" y="2251763"/>
                </a:lnTo>
                <a:lnTo>
                  <a:pt x="123208" y="2217733"/>
                </a:lnTo>
                <a:lnTo>
                  <a:pt x="105607" y="2182531"/>
                </a:lnTo>
                <a:lnTo>
                  <a:pt x="85659" y="2147330"/>
                </a:lnTo>
                <a:lnTo>
                  <a:pt x="64538" y="2112127"/>
                </a:lnTo>
                <a:lnTo>
                  <a:pt x="44590" y="2078098"/>
                </a:lnTo>
                <a:lnTo>
                  <a:pt x="26988" y="2041723"/>
                </a:lnTo>
                <a:lnTo>
                  <a:pt x="12908" y="2006521"/>
                </a:lnTo>
                <a:lnTo>
                  <a:pt x="3521" y="1970145"/>
                </a:lnTo>
                <a:lnTo>
                  <a:pt x="0" y="1932596"/>
                </a:lnTo>
                <a:lnTo>
                  <a:pt x="3521" y="1895048"/>
                </a:lnTo>
                <a:lnTo>
                  <a:pt x="12908" y="1858672"/>
                </a:lnTo>
                <a:lnTo>
                  <a:pt x="26988" y="1823470"/>
                </a:lnTo>
                <a:lnTo>
                  <a:pt x="44590" y="1787095"/>
                </a:lnTo>
                <a:lnTo>
                  <a:pt x="64538" y="1753065"/>
                </a:lnTo>
                <a:lnTo>
                  <a:pt x="85659" y="1717864"/>
                </a:lnTo>
                <a:lnTo>
                  <a:pt x="105607" y="1682661"/>
                </a:lnTo>
                <a:lnTo>
                  <a:pt x="123208" y="1647460"/>
                </a:lnTo>
                <a:lnTo>
                  <a:pt x="137289" y="1613430"/>
                </a:lnTo>
                <a:lnTo>
                  <a:pt x="146677" y="1577054"/>
                </a:lnTo>
                <a:lnTo>
                  <a:pt x="151371" y="1540680"/>
                </a:lnTo>
                <a:lnTo>
                  <a:pt x="151371" y="1501958"/>
                </a:lnTo>
                <a:lnTo>
                  <a:pt x="149023" y="1462061"/>
                </a:lnTo>
                <a:lnTo>
                  <a:pt x="144329" y="1422166"/>
                </a:lnTo>
                <a:lnTo>
                  <a:pt x="138462" y="1382269"/>
                </a:lnTo>
                <a:lnTo>
                  <a:pt x="133769" y="1342374"/>
                </a:lnTo>
                <a:lnTo>
                  <a:pt x="130248" y="1302479"/>
                </a:lnTo>
                <a:lnTo>
                  <a:pt x="131422" y="1264930"/>
                </a:lnTo>
                <a:lnTo>
                  <a:pt x="136116" y="1228554"/>
                </a:lnTo>
                <a:lnTo>
                  <a:pt x="146677" y="1193352"/>
                </a:lnTo>
                <a:lnTo>
                  <a:pt x="161931" y="1164017"/>
                </a:lnTo>
                <a:lnTo>
                  <a:pt x="181878" y="1135856"/>
                </a:lnTo>
                <a:lnTo>
                  <a:pt x="205346" y="1111214"/>
                </a:lnTo>
                <a:lnTo>
                  <a:pt x="232334" y="1086573"/>
                </a:lnTo>
                <a:lnTo>
                  <a:pt x="260497" y="1064277"/>
                </a:lnTo>
                <a:lnTo>
                  <a:pt x="289832" y="1041982"/>
                </a:lnTo>
                <a:lnTo>
                  <a:pt x="319166" y="1019688"/>
                </a:lnTo>
                <a:lnTo>
                  <a:pt x="348502" y="997393"/>
                </a:lnTo>
                <a:lnTo>
                  <a:pt x="375490" y="973926"/>
                </a:lnTo>
                <a:lnTo>
                  <a:pt x="398960" y="946938"/>
                </a:lnTo>
                <a:lnTo>
                  <a:pt x="420079" y="921122"/>
                </a:lnTo>
                <a:lnTo>
                  <a:pt x="436507" y="891788"/>
                </a:lnTo>
                <a:lnTo>
                  <a:pt x="450588" y="860106"/>
                </a:lnTo>
                <a:lnTo>
                  <a:pt x="462322" y="826076"/>
                </a:lnTo>
                <a:lnTo>
                  <a:pt x="472883" y="790874"/>
                </a:lnTo>
                <a:lnTo>
                  <a:pt x="482271" y="755672"/>
                </a:lnTo>
                <a:lnTo>
                  <a:pt x="491658" y="719297"/>
                </a:lnTo>
                <a:lnTo>
                  <a:pt x="502219" y="685268"/>
                </a:lnTo>
                <a:lnTo>
                  <a:pt x="513952" y="651238"/>
                </a:lnTo>
                <a:lnTo>
                  <a:pt x="528034" y="619558"/>
                </a:lnTo>
                <a:lnTo>
                  <a:pt x="545635" y="591396"/>
                </a:lnTo>
                <a:lnTo>
                  <a:pt x="566755" y="565581"/>
                </a:lnTo>
                <a:lnTo>
                  <a:pt x="592570" y="544460"/>
                </a:lnTo>
                <a:lnTo>
                  <a:pt x="620733" y="526859"/>
                </a:lnTo>
                <a:lnTo>
                  <a:pt x="652413" y="512777"/>
                </a:lnTo>
                <a:lnTo>
                  <a:pt x="686443" y="501044"/>
                </a:lnTo>
                <a:lnTo>
                  <a:pt x="720472" y="490483"/>
                </a:lnTo>
                <a:lnTo>
                  <a:pt x="756848" y="481096"/>
                </a:lnTo>
                <a:lnTo>
                  <a:pt x="792049" y="471708"/>
                </a:lnTo>
                <a:lnTo>
                  <a:pt x="827252" y="461147"/>
                </a:lnTo>
                <a:lnTo>
                  <a:pt x="861280" y="449413"/>
                </a:lnTo>
                <a:lnTo>
                  <a:pt x="892962" y="435332"/>
                </a:lnTo>
                <a:lnTo>
                  <a:pt x="922297" y="418906"/>
                </a:lnTo>
                <a:lnTo>
                  <a:pt x="948112" y="397785"/>
                </a:lnTo>
                <a:lnTo>
                  <a:pt x="975101" y="374315"/>
                </a:lnTo>
                <a:lnTo>
                  <a:pt x="998569" y="347327"/>
                </a:lnTo>
                <a:lnTo>
                  <a:pt x="1020864" y="319166"/>
                </a:lnTo>
                <a:lnTo>
                  <a:pt x="1043158" y="289831"/>
                </a:lnTo>
                <a:lnTo>
                  <a:pt x="1065453" y="260495"/>
                </a:lnTo>
                <a:lnTo>
                  <a:pt x="1087747" y="232334"/>
                </a:lnTo>
                <a:lnTo>
                  <a:pt x="1112390" y="205346"/>
                </a:lnTo>
                <a:lnTo>
                  <a:pt x="1137030" y="181878"/>
                </a:lnTo>
                <a:lnTo>
                  <a:pt x="1165193" y="161930"/>
                </a:lnTo>
                <a:lnTo>
                  <a:pt x="1194528" y="146675"/>
                </a:lnTo>
                <a:lnTo>
                  <a:pt x="1229731" y="136115"/>
                </a:lnTo>
                <a:lnTo>
                  <a:pt x="1266106" y="131421"/>
                </a:lnTo>
                <a:lnTo>
                  <a:pt x="1303654" y="130247"/>
                </a:lnTo>
                <a:lnTo>
                  <a:pt x="1343549" y="133769"/>
                </a:lnTo>
                <a:lnTo>
                  <a:pt x="1383446" y="138462"/>
                </a:lnTo>
                <a:lnTo>
                  <a:pt x="1423342" y="144329"/>
                </a:lnTo>
                <a:lnTo>
                  <a:pt x="1463237" y="149023"/>
                </a:lnTo>
                <a:lnTo>
                  <a:pt x="1503133" y="151369"/>
                </a:lnTo>
                <a:lnTo>
                  <a:pt x="1541856" y="151369"/>
                </a:lnTo>
                <a:lnTo>
                  <a:pt x="1578232" y="146675"/>
                </a:lnTo>
                <a:lnTo>
                  <a:pt x="1614608" y="137288"/>
                </a:lnTo>
                <a:lnTo>
                  <a:pt x="1649810" y="123208"/>
                </a:lnTo>
                <a:lnTo>
                  <a:pt x="1685011" y="104433"/>
                </a:lnTo>
                <a:lnTo>
                  <a:pt x="1720214" y="85659"/>
                </a:lnTo>
                <a:lnTo>
                  <a:pt x="1755415" y="64537"/>
                </a:lnTo>
                <a:lnTo>
                  <a:pt x="1789445" y="44589"/>
                </a:lnTo>
                <a:lnTo>
                  <a:pt x="1825821" y="26988"/>
                </a:lnTo>
                <a:lnTo>
                  <a:pt x="1861022" y="12907"/>
                </a:lnTo>
                <a:lnTo>
                  <a:pt x="1897398" y="351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9E2E6A6E-803E-4838-AD5C-113793CC20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7890" y="4009102"/>
            <a:ext cx="3214111" cy="2848897"/>
          </a:xfrm>
          <a:custGeom>
            <a:avLst/>
            <a:gdLst>
              <a:gd name="connsiteX0" fmla="*/ 1835656 w 3214111"/>
              <a:gd name="connsiteY0" fmla="*/ 0 h 2848897"/>
              <a:gd name="connsiteX1" fmla="*/ 1871276 w 3214111"/>
              <a:gd name="connsiteY1" fmla="*/ 3339 h 2848897"/>
              <a:gd name="connsiteX2" fmla="*/ 1905787 w 3214111"/>
              <a:gd name="connsiteY2" fmla="*/ 12245 h 2848897"/>
              <a:gd name="connsiteX3" fmla="*/ 1939183 w 3214111"/>
              <a:gd name="connsiteY3" fmla="*/ 25604 h 2848897"/>
              <a:gd name="connsiteX4" fmla="*/ 1973690 w 3214111"/>
              <a:gd name="connsiteY4" fmla="*/ 42302 h 2848897"/>
              <a:gd name="connsiteX5" fmla="*/ 2005974 w 3214111"/>
              <a:gd name="connsiteY5" fmla="*/ 61227 h 2848897"/>
              <a:gd name="connsiteX6" fmla="*/ 2039370 w 3214111"/>
              <a:gd name="connsiteY6" fmla="*/ 81264 h 2848897"/>
              <a:gd name="connsiteX7" fmla="*/ 2072765 w 3214111"/>
              <a:gd name="connsiteY7" fmla="*/ 99075 h 2848897"/>
              <a:gd name="connsiteX8" fmla="*/ 2106161 w 3214111"/>
              <a:gd name="connsiteY8" fmla="*/ 116887 h 2848897"/>
              <a:gd name="connsiteX9" fmla="*/ 2138444 w 3214111"/>
              <a:gd name="connsiteY9" fmla="*/ 130245 h 2848897"/>
              <a:gd name="connsiteX10" fmla="*/ 2174066 w 3214111"/>
              <a:gd name="connsiteY10" fmla="*/ 139150 h 2848897"/>
              <a:gd name="connsiteX11" fmla="*/ 2208575 w 3214111"/>
              <a:gd name="connsiteY11" fmla="*/ 143604 h 2848897"/>
              <a:gd name="connsiteX12" fmla="*/ 2245310 w 3214111"/>
              <a:gd name="connsiteY12" fmla="*/ 143604 h 2848897"/>
              <a:gd name="connsiteX13" fmla="*/ 2283159 w 3214111"/>
              <a:gd name="connsiteY13" fmla="*/ 141378 h 2848897"/>
              <a:gd name="connsiteX14" fmla="*/ 2321007 w 3214111"/>
              <a:gd name="connsiteY14" fmla="*/ 136924 h 2848897"/>
              <a:gd name="connsiteX15" fmla="*/ 2358857 w 3214111"/>
              <a:gd name="connsiteY15" fmla="*/ 131359 h 2848897"/>
              <a:gd name="connsiteX16" fmla="*/ 2396705 w 3214111"/>
              <a:gd name="connsiteY16" fmla="*/ 126906 h 2848897"/>
              <a:gd name="connsiteX17" fmla="*/ 2434554 w 3214111"/>
              <a:gd name="connsiteY17" fmla="*/ 123565 h 2848897"/>
              <a:gd name="connsiteX18" fmla="*/ 2470175 w 3214111"/>
              <a:gd name="connsiteY18" fmla="*/ 124678 h 2848897"/>
              <a:gd name="connsiteX19" fmla="*/ 2504683 w 3214111"/>
              <a:gd name="connsiteY19" fmla="*/ 129132 h 2848897"/>
              <a:gd name="connsiteX20" fmla="*/ 2538079 w 3214111"/>
              <a:gd name="connsiteY20" fmla="*/ 139150 h 2848897"/>
              <a:gd name="connsiteX21" fmla="*/ 2565910 w 3214111"/>
              <a:gd name="connsiteY21" fmla="*/ 153622 h 2848897"/>
              <a:gd name="connsiteX22" fmla="*/ 2592625 w 3214111"/>
              <a:gd name="connsiteY22" fmla="*/ 172547 h 2848897"/>
              <a:gd name="connsiteX23" fmla="*/ 2616003 w 3214111"/>
              <a:gd name="connsiteY23" fmla="*/ 194811 h 2848897"/>
              <a:gd name="connsiteX24" fmla="*/ 2639380 w 3214111"/>
              <a:gd name="connsiteY24" fmla="*/ 220414 h 2848897"/>
              <a:gd name="connsiteX25" fmla="*/ 2660531 w 3214111"/>
              <a:gd name="connsiteY25" fmla="*/ 247131 h 2848897"/>
              <a:gd name="connsiteX26" fmla="*/ 2681682 w 3214111"/>
              <a:gd name="connsiteY26" fmla="*/ 274961 h 2848897"/>
              <a:gd name="connsiteX27" fmla="*/ 2702832 w 3214111"/>
              <a:gd name="connsiteY27" fmla="*/ 302791 h 2848897"/>
              <a:gd name="connsiteX28" fmla="*/ 2723982 w 3214111"/>
              <a:gd name="connsiteY28" fmla="*/ 329509 h 2848897"/>
              <a:gd name="connsiteX29" fmla="*/ 2746247 w 3214111"/>
              <a:gd name="connsiteY29" fmla="*/ 355112 h 2848897"/>
              <a:gd name="connsiteX30" fmla="*/ 2771851 w 3214111"/>
              <a:gd name="connsiteY30" fmla="*/ 377377 h 2848897"/>
              <a:gd name="connsiteX31" fmla="*/ 2796341 w 3214111"/>
              <a:gd name="connsiteY31" fmla="*/ 397415 h 2848897"/>
              <a:gd name="connsiteX32" fmla="*/ 2824171 w 3214111"/>
              <a:gd name="connsiteY32" fmla="*/ 412999 h 2848897"/>
              <a:gd name="connsiteX33" fmla="*/ 2854227 w 3214111"/>
              <a:gd name="connsiteY33" fmla="*/ 426357 h 2848897"/>
              <a:gd name="connsiteX34" fmla="*/ 2886509 w 3214111"/>
              <a:gd name="connsiteY34" fmla="*/ 437489 h 2848897"/>
              <a:gd name="connsiteX35" fmla="*/ 2919904 w 3214111"/>
              <a:gd name="connsiteY35" fmla="*/ 447507 h 2848897"/>
              <a:gd name="connsiteX36" fmla="*/ 2953300 w 3214111"/>
              <a:gd name="connsiteY36" fmla="*/ 456413 h 2848897"/>
              <a:gd name="connsiteX37" fmla="*/ 2987809 w 3214111"/>
              <a:gd name="connsiteY37" fmla="*/ 465320 h 2848897"/>
              <a:gd name="connsiteX38" fmla="*/ 3020092 w 3214111"/>
              <a:gd name="connsiteY38" fmla="*/ 475338 h 2848897"/>
              <a:gd name="connsiteX39" fmla="*/ 3052373 w 3214111"/>
              <a:gd name="connsiteY39" fmla="*/ 486470 h 2848897"/>
              <a:gd name="connsiteX40" fmla="*/ 3082430 w 3214111"/>
              <a:gd name="connsiteY40" fmla="*/ 499829 h 2848897"/>
              <a:gd name="connsiteX41" fmla="*/ 3109148 w 3214111"/>
              <a:gd name="connsiteY41" fmla="*/ 516527 h 2848897"/>
              <a:gd name="connsiteX42" fmla="*/ 3133639 w 3214111"/>
              <a:gd name="connsiteY42" fmla="*/ 536565 h 2848897"/>
              <a:gd name="connsiteX43" fmla="*/ 3153674 w 3214111"/>
              <a:gd name="connsiteY43" fmla="*/ 561055 h 2848897"/>
              <a:gd name="connsiteX44" fmla="*/ 3170373 w 3214111"/>
              <a:gd name="connsiteY44" fmla="*/ 587772 h 2848897"/>
              <a:gd name="connsiteX45" fmla="*/ 3183731 w 3214111"/>
              <a:gd name="connsiteY45" fmla="*/ 617827 h 2848897"/>
              <a:gd name="connsiteX46" fmla="*/ 3194863 w 3214111"/>
              <a:gd name="connsiteY46" fmla="*/ 650112 h 2848897"/>
              <a:gd name="connsiteX47" fmla="*/ 3204881 w 3214111"/>
              <a:gd name="connsiteY47" fmla="*/ 682393 h 2848897"/>
              <a:gd name="connsiteX48" fmla="*/ 3213788 w 3214111"/>
              <a:gd name="connsiteY48" fmla="*/ 716904 h 2848897"/>
              <a:gd name="connsiteX49" fmla="*/ 3214111 w 3214111"/>
              <a:gd name="connsiteY49" fmla="*/ 718115 h 2848897"/>
              <a:gd name="connsiteX50" fmla="*/ 3214111 w 3214111"/>
              <a:gd name="connsiteY50" fmla="*/ 2848897 h 2848897"/>
              <a:gd name="connsiteX51" fmla="*/ 426570 w 3214111"/>
              <a:gd name="connsiteY51" fmla="*/ 2848897 h 2848897"/>
              <a:gd name="connsiteX52" fmla="*/ 414108 w 3214111"/>
              <a:gd name="connsiteY52" fmla="*/ 2820857 h 2848897"/>
              <a:gd name="connsiteX53" fmla="*/ 398524 w 3214111"/>
              <a:gd name="connsiteY53" fmla="*/ 2793028 h 2848897"/>
              <a:gd name="connsiteX54" fmla="*/ 378487 w 3214111"/>
              <a:gd name="connsiteY54" fmla="*/ 2768537 h 2848897"/>
              <a:gd name="connsiteX55" fmla="*/ 356222 w 3214111"/>
              <a:gd name="connsiteY55" fmla="*/ 2742933 h 2848897"/>
              <a:gd name="connsiteX56" fmla="*/ 330619 w 3214111"/>
              <a:gd name="connsiteY56" fmla="*/ 2720669 h 2848897"/>
              <a:gd name="connsiteX57" fmla="*/ 302788 w 3214111"/>
              <a:gd name="connsiteY57" fmla="*/ 2699519 h 2848897"/>
              <a:gd name="connsiteX58" fmla="*/ 274959 w 3214111"/>
              <a:gd name="connsiteY58" fmla="*/ 2678368 h 2848897"/>
              <a:gd name="connsiteX59" fmla="*/ 247130 w 3214111"/>
              <a:gd name="connsiteY59" fmla="*/ 2657218 h 2848897"/>
              <a:gd name="connsiteX60" fmla="*/ 220413 w 3214111"/>
              <a:gd name="connsiteY60" fmla="*/ 2636065 h 2848897"/>
              <a:gd name="connsiteX61" fmla="*/ 194809 w 3214111"/>
              <a:gd name="connsiteY61" fmla="*/ 2612689 h 2848897"/>
              <a:gd name="connsiteX62" fmla="*/ 172546 w 3214111"/>
              <a:gd name="connsiteY62" fmla="*/ 2589312 h 2848897"/>
              <a:gd name="connsiteX63" fmla="*/ 153622 w 3214111"/>
              <a:gd name="connsiteY63" fmla="*/ 2562594 h 2848897"/>
              <a:gd name="connsiteX64" fmla="*/ 139150 w 3214111"/>
              <a:gd name="connsiteY64" fmla="*/ 2534764 h 2848897"/>
              <a:gd name="connsiteX65" fmla="*/ 129132 w 3214111"/>
              <a:gd name="connsiteY65" fmla="*/ 2501370 h 2848897"/>
              <a:gd name="connsiteX66" fmla="*/ 124678 w 3214111"/>
              <a:gd name="connsiteY66" fmla="*/ 2466860 h 2848897"/>
              <a:gd name="connsiteX67" fmla="*/ 123564 w 3214111"/>
              <a:gd name="connsiteY67" fmla="*/ 2431236 h 2848897"/>
              <a:gd name="connsiteX68" fmla="*/ 126904 w 3214111"/>
              <a:gd name="connsiteY68" fmla="*/ 2393388 h 2848897"/>
              <a:gd name="connsiteX69" fmla="*/ 131358 w 3214111"/>
              <a:gd name="connsiteY69" fmla="*/ 2355539 h 2848897"/>
              <a:gd name="connsiteX70" fmla="*/ 136923 w 3214111"/>
              <a:gd name="connsiteY70" fmla="*/ 2317690 h 2848897"/>
              <a:gd name="connsiteX71" fmla="*/ 141376 w 3214111"/>
              <a:gd name="connsiteY71" fmla="*/ 2279842 h 2848897"/>
              <a:gd name="connsiteX72" fmla="*/ 143604 w 3214111"/>
              <a:gd name="connsiteY72" fmla="*/ 2241992 h 2848897"/>
              <a:gd name="connsiteX73" fmla="*/ 143604 w 3214111"/>
              <a:gd name="connsiteY73" fmla="*/ 2205256 h 2848897"/>
              <a:gd name="connsiteX74" fmla="*/ 139150 w 3214111"/>
              <a:gd name="connsiteY74" fmla="*/ 2170747 h 2848897"/>
              <a:gd name="connsiteX75" fmla="*/ 130245 w 3214111"/>
              <a:gd name="connsiteY75" fmla="*/ 2136238 h 2848897"/>
              <a:gd name="connsiteX76" fmla="*/ 116886 w 3214111"/>
              <a:gd name="connsiteY76" fmla="*/ 2103954 h 2848897"/>
              <a:gd name="connsiteX77" fmla="*/ 100188 w 3214111"/>
              <a:gd name="connsiteY77" fmla="*/ 2070559 h 2848897"/>
              <a:gd name="connsiteX78" fmla="*/ 81264 w 3214111"/>
              <a:gd name="connsiteY78" fmla="*/ 2037163 h 2848897"/>
              <a:gd name="connsiteX79" fmla="*/ 61227 w 3214111"/>
              <a:gd name="connsiteY79" fmla="*/ 2003766 h 2848897"/>
              <a:gd name="connsiteX80" fmla="*/ 42303 w 3214111"/>
              <a:gd name="connsiteY80" fmla="*/ 1971483 h 2848897"/>
              <a:gd name="connsiteX81" fmla="*/ 25603 w 3214111"/>
              <a:gd name="connsiteY81" fmla="*/ 1936974 h 2848897"/>
              <a:gd name="connsiteX82" fmla="*/ 12246 w 3214111"/>
              <a:gd name="connsiteY82" fmla="*/ 1903578 h 2848897"/>
              <a:gd name="connsiteX83" fmla="*/ 3340 w 3214111"/>
              <a:gd name="connsiteY83" fmla="*/ 1869068 h 2848897"/>
              <a:gd name="connsiteX84" fmla="*/ 0 w 3214111"/>
              <a:gd name="connsiteY84" fmla="*/ 1833446 h 2848897"/>
              <a:gd name="connsiteX85" fmla="*/ 3340 w 3214111"/>
              <a:gd name="connsiteY85" fmla="*/ 1797824 h 2848897"/>
              <a:gd name="connsiteX86" fmla="*/ 12246 w 3214111"/>
              <a:gd name="connsiteY86" fmla="*/ 1763315 h 2848897"/>
              <a:gd name="connsiteX87" fmla="*/ 25603 w 3214111"/>
              <a:gd name="connsiteY87" fmla="*/ 1729918 h 2848897"/>
              <a:gd name="connsiteX88" fmla="*/ 42303 w 3214111"/>
              <a:gd name="connsiteY88" fmla="*/ 1695410 h 2848897"/>
              <a:gd name="connsiteX89" fmla="*/ 61227 w 3214111"/>
              <a:gd name="connsiteY89" fmla="*/ 1663126 h 2848897"/>
              <a:gd name="connsiteX90" fmla="*/ 81264 w 3214111"/>
              <a:gd name="connsiteY90" fmla="*/ 1629730 h 2848897"/>
              <a:gd name="connsiteX91" fmla="*/ 100188 w 3214111"/>
              <a:gd name="connsiteY91" fmla="*/ 1596334 h 2848897"/>
              <a:gd name="connsiteX92" fmla="*/ 116886 w 3214111"/>
              <a:gd name="connsiteY92" fmla="*/ 1562938 h 2848897"/>
              <a:gd name="connsiteX93" fmla="*/ 130245 w 3214111"/>
              <a:gd name="connsiteY93" fmla="*/ 1530654 h 2848897"/>
              <a:gd name="connsiteX94" fmla="*/ 139150 w 3214111"/>
              <a:gd name="connsiteY94" fmla="*/ 1496145 h 2848897"/>
              <a:gd name="connsiteX95" fmla="*/ 143604 w 3214111"/>
              <a:gd name="connsiteY95" fmla="*/ 1461636 h 2848897"/>
              <a:gd name="connsiteX96" fmla="*/ 143604 w 3214111"/>
              <a:gd name="connsiteY96" fmla="*/ 1424901 h 2848897"/>
              <a:gd name="connsiteX97" fmla="*/ 141376 w 3214111"/>
              <a:gd name="connsiteY97" fmla="*/ 1387052 h 2848897"/>
              <a:gd name="connsiteX98" fmla="*/ 136923 w 3214111"/>
              <a:gd name="connsiteY98" fmla="*/ 1349203 h 2848897"/>
              <a:gd name="connsiteX99" fmla="*/ 131358 w 3214111"/>
              <a:gd name="connsiteY99" fmla="*/ 1311353 h 2848897"/>
              <a:gd name="connsiteX100" fmla="*/ 126904 w 3214111"/>
              <a:gd name="connsiteY100" fmla="*/ 1273505 h 2848897"/>
              <a:gd name="connsiteX101" fmla="*/ 123564 w 3214111"/>
              <a:gd name="connsiteY101" fmla="*/ 1235657 h 2848897"/>
              <a:gd name="connsiteX102" fmla="*/ 124678 w 3214111"/>
              <a:gd name="connsiteY102" fmla="*/ 1200034 h 2848897"/>
              <a:gd name="connsiteX103" fmla="*/ 129132 w 3214111"/>
              <a:gd name="connsiteY103" fmla="*/ 1165525 h 2848897"/>
              <a:gd name="connsiteX104" fmla="*/ 139150 w 3214111"/>
              <a:gd name="connsiteY104" fmla="*/ 1132128 h 2848897"/>
              <a:gd name="connsiteX105" fmla="*/ 153622 w 3214111"/>
              <a:gd name="connsiteY105" fmla="*/ 1104298 h 2848897"/>
              <a:gd name="connsiteX106" fmla="*/ 172546 w 3214111"/>
              <a:gd name="connsiteY106" fmla="*/ 1077582 h 2848897"/>
              <a:gd name="connsiteX107" fmla="*/ 194809 w 3214111"/>
              <a:gd name="connsiteY107" fmla="*/ 1054204 h 2848897"/>
              <a:gd name="connsiteX108" fmla="*/ 220413 w 3214111"/>
              <a:gd name="connsiteY108" fmla="*/ 1030827 h 2848897"/>
              <a:gd name="connsiteX109" fmla="*/ 247130 w 3214111"/>
              <a:gd name="connsiteY109" fmla="*/ 1009676 h 2848897"/>
              <a:gd name="connsiteX110" fmla="*/ 274959 w 3214111"/>
              <a:gd name="connsiteY110" fmla="*/ 988524 h 2848897"/>
              <a:gd name="connsiteX111" fmla="*/ 302788 w 3214111"/>
              <a:gd name="connsiteY111" fmla="*/ 967374 h 2848897"/>
              <a:gd name="connsiteX112" fmla="*/ 330619 w 3214111"/>
              <a:gd name="connsiteY112" fmla="*/ 946223 h 2848897"/>
              <a:gd name="connsiteX113" fmla="*/ 356222 w 3214111"/>
              <a:gd name="connsiteY113" fmla="*/ 923960 h 2848897"/>
              <a:gd name="connsiteX114" fmla="*/ 378487 w 3214111"/>
              <a:gd name="connsiteY114" fmla="*/ 898356 h 2848897"/>
              <a:gd name="connsiteX115" fmla="*/ 398524 w 3214111"/>
              <a:gd name="connsiteY115" fmla="*/ 873865 h 2848897"/>
              <a:gd name="connsiteX116" fmla="*/ 414108 w 3214111"/>
              <a:gd name="connsiteY116" fmla="*/ 846035 h 2848897"/>
              <a:gd name="connsiteX117" fmla="*/ 427466 w 3214111"/>
              <a:gd name="connsiteY117" fmla="*/ 815980 h 2848897"/>
              <a:gd name="connsiteX118" fmla="*/ 438598 w 3214111"/>
              <a:gd name="connsiteY118" fmla="*/ 783695 h 2848897"/>
              <a:gd name="connsiteX119" fmla="*/ 448618 w 3214111"/>
              <a:gd name="connsiteY119" fmla="*/ 750298 h 2848897"/>
              <a:gd name="connsiteX120" fmla="*/ 457523 w 3214111"/>
              <a:gd name="connsiteY120" fmla="*/ 716904 h 2848897"/>
              <a:gd name="connsiteX121" fmla="*/ 466429 w 3214111"/>
              <a:gd name="connsiteY121" fmla="*/ 682393 h 2848897"/>
              <a:gd name="connsiteX122" fmla="*/ 476447 w 3214111"/>
              <a:gd name="connsiteY122" fmla="*/ 650112 h 2848897"/>
              <a:gd name="connsiteX123" fmla="*/ 487579 w 3214111"/>
              <a:gd name="connsiteY123" fmla="*/ 617827 h 2848897"/>
              <a:gd name="connsiteX124" fmla="*/ 500938 w 3214111"/>
              <a:gd name="connsiteY124" fmla="*/ 587772 h 2848897"/>
              <a:gd name="connsiteX125" fmla="*/ 517636 w 3214111"/>
              <a:gd name="connsiteY125" fmla="*/ 561055 h 2848897"/>
              <a:gd name="connsiteX126" fmla="*/ 537671 w 3214111"/>
              <a:gd name="connsiteY126" fmla="*/ 536565 h 2848897"/>
              <a:gd name="connsiteX127" fmla="*/ 562163 w 3214111"/>
              <a:gd name="connsiteY127" fmla="*/ 516527 h 2848897"/>
              <a:gd name="connsiteX128" fmla="*/ 588880 w 3214111"/>
              <a:gd name="connsiteY128" fmla="*/ 499829 h 2848897"/>
              <a:gd name="connsiteX129" fmla="*/ 618935 w 3214111"/>
              <a:gd name="connsiteY129" fmla="*/ 486470 h 2848897"/>
              <a:gd name="connsiteX130" fmla="*/ 651218 w 3214111"/>
              <a:gd name="connsiteY130" fmla="*/ 475338 h 2848897"/>
              <a:gd name="connsiteX131" fmla="*/ 683501 w 3214111"/>
              <a:gd name="connsiteY131" fmla="*/ 465320 h 2848897"/>
              <a:gd name="connsiteX132" fmla="*/ 718010 w 3214111"/>
              <a:gd name="connsiteY132" fmla="*/ 456413 h 2848897"/>
              <a:gd name="connsiteX133" fmla="*/ 751405 w 3214111"/>
              <a:gd name="connsiteY133" fmla="*/ 447507 h 2848897"/>
              <a:gd name="connsiteX134" fmla="*/ 784802 w 3214111"/>
              <a:gd name="connsiteY134" fmla="*/ 437489 h 2848897"/>
              <a:gd name="connsiteX135" fmla="*/ 817083 w 3214111"/>
              <a:gd name="connsiteY135" fmla="*/ 426357 h 2848897"/>
              <a:gd name="connsiteX136" fmla="*/ 847140 w 3214111"/>
              <a:gd name="connsiteY136" fmla="*/ 412999 h 2848897"/>
              <a:gd name="connsiteX137" fmla="*/ 874970 w 3214111"/>
              <a:gd name="connsiteY137" fmla="*/ 397415 h 2848897"/>
              <a:gd name="connsiteX138" fmla="*/ 899460 w 3214111"/>
              <a:gd name="connsiteY138" fmla="*/ 377377 h 2848897"/>
              <a:gd name="connsiteX139" fmla="*/ 925064 w 3214111"/>
              <a:gd name="connsiteY139" fmla="*/ 355112 h 2848897"/>
              <a:gd name="connsiteX140" fmla="*/ 947328 w 3214111"/>
              <a:gd name="connsiteY140" fmla="*/ 329509 h 2848897"/>
              <a:gd name="connsiteX141" fmla="*/ 968478 w 3214111"/>
              <a:gd name="connsiteY141" fmla="*/ 302791 h 2848897"/>
              <a:gd name="connsiteX142" fmla="*/ 989628 w 3214111"/>
              <a:gd name="connsiteY142" fmla="*/ 274961 h 2848897"/>
              <a:gd name="connsiteX143" fmla="*/ 1010780 w 3214111"/>
              <a:gd name="connsiteY143" fmla="*/ 247131 h 2848897"/>
              <a:gd name="connsiteX144" fmla="*/ 1031930 w 3214111"/>
              <a:gd name="connsiteY144" fmla="*/ 220414 h 2848897"/>
              <a:gd name="connsiteX145" fmla="*/ 1055307 w 3214111"/>
              <a:gd name="connsiteY145" fmla="*/ 194811 h 2848897"/>
              <a:gd name="connsiteX146" fmla="*/ 1078683 w 3214111"/>
              <a:gd name="connsiteY146" fmla="*/ 172547 h 2848897"/>
              <a:gd name="connsiteX147" fmla="*/ 1105401 w 3214111"/>
              <a:gd name="connsiteY147" fmla="*/ 153622 h 2848897"/>
              <a:gd name="connsiteX148" fmla="*/ 1133231 w 3214111"/>
              <a:gd name="connsiteY148" fmla="*/ 139150 h 2848897"/>
              <a:gd name="connsiteX149" fmla="*/ 1166627 w 3214111"/>
              <a:gd name="connsiteY149" fmla="*/ 129132 h 2848897"/>
              <a:gd name="connsiteX150" fmla="*/ 1201137 w 3214111"/>
              <a:gd name="connsiteY150" fmla="*/ 124678 h 2848897"/>
              <a:gd name="connsiteX151" fmla="*/ 1236757 w 3214111"/>
              <a:gd name="connsiteY151" fmla="*/ 123565 h 2848897"/>
              <a:gd name="connsiteX152" fmla="*/ 1274605 w 3214111"/>
              <a:gd name="connsiteY152" fmla="*/ 126906 h 2848897"/>
              <a:gd name="connsiteX153" fmla="*/ 1312455 w 3214111"/>
              <a:gd name="connsiteY153" fmla="*/ 131359 h 2848897"/>
              <a:gd name="connsiteX154" fmla="*/ 1350304 w 3214111"/>
              <a:gd name="connsiteY154" fmla="*/ 136924 h 2848897"/>
              <a:gd name="connsiteX155" fmla="*/ 1388152 w 3214111"/>
              <a:gd name="connsiteY155" fmla="*/ 141378 h 2848897"/>
              <a:gd name="connsiteX156" fmla="*/ 1426000 w 3214111"/>
              <a:gd name="connsiteY156" fmla="*/ 143604 h 2848897"/>
              <a:gd name="connsiteX157" fmla="*/ 1462737 w 3214111"/>
              <a:gd name="connsiteY157" fmla="*/ 143604 h 2848897"/>
              <a:gd name="connsiteX158" fmla="*/ 1497245 w 3214111"/>
              <a:gd name="connsiteY158" fmla="*/ 139150 h 2848897"/>
              <a:gd name="connsiteX159" fmla="*/ 1531755 w 3214111"/>
              <a:gd name="connsiteY159" fmla="*/ 130245 h 2848897"/>
              <a:gd name="connsiteX160" fmla="*/ 1565150 w 3214111"/>
              <a:gd name="connsiteY160" fmla="*/ 116887 h 2848897"/>
              <a:gd name="connsiteX161" fmla="*/ 1598545 w 3214111"/>
              <a:gd name="connsiteY161" fmla="*/ 99075 h 2848897"/>
              <a:gd name="connsiteX162" fmla="*/ 1631941 w 3214111"/>
              <a:gd name="connsiteY162" fmla="*/ 81264 h 2848897"/>
              <a:gd name="connsiteX163" fmla="*/ 1665337 w 3214111"/>
              <a:gd name="connsiteY163" fmla="*/ 61227 h 2848897"/>
              <a:gd name="connsiteX164" fmla="*/ 1697620 w 3214111"/>
              <a:gd name="connsiteY164" fmla="*/ 42302 h 2848897"/>
              <a:gd name="connsiteX165" fmla="*/ 1732129 w 3214111"/>
              <a:gd name="connsiteY165" fmla="*/ 25604 h 2848897"/>
              <a:gd name="connsiteX166" fmla="*/ 1765525 w 3214111"/>
              <a:gd name="connsiteY166" fmla="*/ 12245 h 2848897"/>
              <a:gd name="connsiteX167" fmla="*/ 1800034 w 3214111"/>
              <a:gd name="connsiteY167" fmla="*/ 3339 h 284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3214111" h="2848897">
                <a:moveTo>
                  <a:pt x="1835656" y="0"/>
                </a:moveTo>
                <a:lnTo>
                  <a:pt x="1871276" y="3339"/>
                </a:lnTo>
                <a:lnTo>
                  <a:pt x="1905787" y="12245"/>
                </a:lnTo>
                <a:lnTo>
                  <a:pt x="1939183" y="25604"/>
                </a:lnTo>
                <a:lnTo>
                  <a:pt x="1973690" y="42302"/>
                </a:lnTo>
                <a:lnTo>
                  <a:pt x="2005974" y="61227"/>
                </a:lnTo>
                <a:lnTo>
                  <a:pt x="2039370" y="81264"/>
                </a:lnTo>
                <a:lnTo>
                  <a:pt x="2072765" y="99075"/>
                </a:lnTo>
                <a:lnTo>
                  <a:pt x="2106161" y="116887"/>
                </a:lnTo>
                <a:lnTo>
                  <a:pt x="2138444" y="130245"/>
                </a:lnTo>
                <a:lnTo>
                  <a:pt x="2174066" y="139150"/>
                </a:lnTo>
                <a:lnTo>
                  <a:pt x="2208575" y="143604"/>
                </a:lnTo>
                <a:lnTo>
                  <a:pt x="2245310" y="143604"/>
                </a:lnTo>
                <a:lnTo>
                  <a:pt x="2283159" y="141378"/>
                </a:lnTo>
                <a:lnTo>
                  <a:pt x="2321007" y="136924"/>
                </a:lnTo>
                <a:lnTo>
                  <a:pt x="2358857" y="131359"/>
                </a:lnTo>
                <a:lnTo>
                  <a:pt x="2396705" y="126906"/>
                </a:lnTo>
                <a:lnTo>
                  <a:pt x="2434554" y="123565"/>
                </a:lnTo>
                <a:lnTo>
                  <a:pt x="2470175" y="124678"/>
                </a:lnTo>
                <a:lnTo>
                  <a:pt x="2504683" y="129132"/>
                </a:lnTo>
                <a:lnTo>
                  <a:pt x="2538079" y="139150"/>
                </a:lnTo>
                <a:lnTo>
                  <a:pt x="2565910" y="153622"/>
                </a:lnTo>
                <a:lnTo>
                  <a:pt x="2592625" y="172547"/>
                </a:lnTo>
                <a:lnTo>
                  <a:pt x="2616003" y="194811"/>
                </a:lnTo>
                <a:lnTo>
                  <a:pt x="2639380" y="220414"/>
                </a:lnTo>
                <a:lnTo>
                  <a:pt x="2660531" y="247131"/>
                </a:lnTo>
                <a:lnTo>
                  <a:pt x="2681682" y="274961"/>
                </a:lnTo>
                <a:lnTo>
                  <a:pt x="2702832" y="302791"/>
                </a:lnTo>
                <a:lnTo>
                  <a:pt x="2723982" y="329509"/>
                </a:lnTo>
                <a:lnTo>
                  <a:pt x="2746247" y="355112"/>
                </a:lnTo>
                <a:lnTo>
                  <a:pt x="2771851" y="377377"/>
                </a:lnTo>
                <a:lnTo>
                  <a:pt x="2796341" y="397415"/>
                </a:lnTo>
                <a:lnTo>
                  <a:pt x="2824171" y="412999"/>
                </a:lnTo>
                <a:lnTo>
                  <a:pt x="2854227" y="426357"/>
                </a:lnTo>
                <a:lnTo>
                  <a:pt x="2886509" y="437489"/>
                </a:lnTo>
                <a:lnTo>
                  <a:pt x="2919904" y="447507"/>
                </a:lnTo>
                <a:lnTo>
                  <a:pt x="2953300" y="456413"/>
                </a:lnTo>
                <a:lnTo>
                  <a:pt x="2987809" y="465320"/>
                </a:lnTo>
                <a:lnTo>
                  <a:pt x="3020092" y="475338"/>
                </a:lnTo>
                <a:lnTo>
                  <a:pt x="3052373" y="486470"/>
                </a:lnTo>
                <a:lnTo>
                  <a:pt x="3082430" y="499829"/>
                </a:lnTo>
                <a:lnTo>
                  <a:pt x="3109148" y="516527"/>
                </a:lnTo>
                <a:lnTo>
                  <a:pt x="3133639" y="536565"/>
                </a:lnTo>
                <a:lnTo>
                  <a:pt x="3153674" y="561055"/>
                </a:lnTo>
                <a:lnTo>
                  <a:pt x="3170373" y="587772"/>
                </a:lnTo>
                <a:lnTo>
                  <a:pt x="3183731" y="617827"/>
                </a:lnTo>
                <a:lnTo>
                  <a:pt x="3194863" y="650112"/>
                </a:lnTo>
                <a:lnTo>
                  <a:pt x="3204881" y="682393"/>
                </a:lnTo>
                <a:lnTo>
                  <a:pt x="3213788" y="716904"/>
                </a:lnTo>
                <a:lnTo>
                  <a:pt x="3214111" y="718115"/>
                </a:lnTo>
                <a:lnTo>
                  <a:pt x="3214111" y="2848897"/>
                </a:lnTo>
                <a:lnTo>
                  <a:pt x="426570" y="2848897"/>
                </a:lnTo>
                <a:lnTo>
                  <a:pt x="414108" y="2820857"/>
                </a:lnTo>
                <a:lnTo>
                  <a:pt x="398524" y="2793028"/>
                </a:lnTo>
                <a:lnTo>
                  <a:pt x="378487" y="2768537"/>
                </a:lnTo>
                <a:lnTo>
                  <a:pt x="356222" y="2742933"/>
                </a:lnTo>
                <a:lnTo>
                  <a:pt x="330619" y="2720669"/>
                </a:lnTo>
                <a:lnTo>
                  <a:pt x="302788" y="2699519"/>
                </a:lnTo>
                <a:lnTo>
                  <a:pt x="274959" y="2678368"/>
                </a:lnTo>
                <a:lnTo>
                  <a:pt x="247130" y="2657218"/>
                </a:lnTo>
                <a:lnTo>
                  <a:pt x="220413" y="2636065"/>
                </a:lnTo>
                <a:lnTo>
                  <a:pt x="194809" y="2612689"/>
                </a:lnTo>
                <a:lnTo>
                  <a:pt x="172546" y="2589312"/>
                </a:lnTo>
                <a:lnTo>
                  <a:pt x="153622" y="2562594"/>
                </a:lnTo>
                <a:lnTo>
                  <a:pt x="139150" y="2534764"/>
                </a:lnTo>
                <a:lnTo>
                  <a:pt x="129132" y="2501370"/>
                </a:lnTo>
                <a:lnTo>
                  <a:pt x="124678" y="2466860"/>
                </a:lnTo>
                <a:lnTo>
                  <a:pt x="123564" y="2431236"/>
                </a:lnTo>
                <a:lnTo>
                  <a:pt x="126904" y="2393388"/>
                </a:lnTo>
                <a:lnTo>
                  <a:pt x="131358" y="2355539"/>
                </a:lnTo>
                <a:lnTo>
                  <a:pt x="136923" y="2317690"/>
                </a:lnTo>
                <a:lnTo>
                  <a:pt x="141376" y="2279842"/>
                </a:lnTo>
                <a:lnTo>
                  <a:pt x="143604" y="2241992"/>
                </a:lnTo>
                <a:lnTo>
                  <a:pt x="143604" y="2205256"/>
                </a:lnTo>
                <a:lnTo>
                  <a:pt x="139150" y="2170747"/>
                </a:lnTo>
                <a:lnTo>
                  <a:pt x="130245" y="2136238"/>
                </a:lnTo>
                <a:lnTo>
                  <a:pt x="116886" y="2103954"/>
                </a:lnTo>
                <a:lnTo>
                  <a:pt x="100188" y="2070559"/>
                </a:lnTo>
                <a:lnTo>
                  <a:pt x="81264" y="2037163"/>
                </a:lnTo>
                <a:lnTo>
                  <a:pt x="61227" y="2003766"/>
                </a:lnTo>
                <a:lnTo>
                  <a:pt x="42303" y="1971483"/>
                </a:lnTo>
                <a:lnTo>
                  <a:pt x="25603" y="1936974"/>
                </a:lnTo>
                <a:lnTo>
                  <a:pt x="12246" y="1903578"/>
                </a:lnTo>
                <a:lnTo>
                  <a:pt x="3340" y="1869068"/>
                </a:lnTo>
                <a:lnTo>
                  <a:pt x="0" y="1833446"/>
                </a:lnTo>
                <a:lnTo>
                  <a:pt x="3340" y="1797824"/>
                </a:lnTo>
                <a:lnTo>
                  <a:pt x="12246" y="1763315"/>
                </a:lnTo>
                <a:lnTo>
                  <a:pt x="25603" y="1729918"/>
                </a:lnTo>
                <a:lnTo>
                  <a:pt x="42303" y="1695410"/>
                </a:lnTo>
                <a:lnTo>
                  <a:pt x="61227" y="1663126"/>
                </a:lnTo>
                <a:lnTo>
                  <a:pt x="81264" y="1629730"/>
                </a:lnTo>
                <a:lnTo>
                  <a:pt x="100188" y="1596334"/>
                </a:lnTo>
                <a:lnTo>
                  <a:pt x="116886" y="1562938"/>
                </a:lnTo>
                <a:lnTo>
                  <a:pt x="130245" y="1530654"/>
                </a:lnTo>
                <a:lnTo>
                  <a:pt x="139150" y="1496145"/>
                </a:lnTo>
                <a:lnTo>
                  <a:pt x="143604" y="1461636"/>
                </a:lnTo>
                <a:lnTo>
                  <a:pt x="143604" y="1424901"/>
                </a:lnTo>
                <a:lnTo>
                  <a:pt x="141376" y="1387052"/>
                </a:lnTo>
                <a:lnTo>
                  <a:pt x="136923" y="1349203"/>
                </a:lnTo>
                <a:lnTo>
                  <a:pt x="131358" y="1311353"/>
                </a:lnTo>
                <a:lnTo>
                  <a:pt x="126904" y="1273505"/>
                </a:lnTo>
                <a:lnTo>
                  <a:pt x="123564" y="1235657"/>
                </a:lnTo>
                <a:lnTo>
                  <a:pt x="124678" y="1200034"/>
                </a:lnTo>
                <a:lnTo>
                  <a:pt x="129132" y="1165525"/>
                </a:lnTo>
                <a:lnTo>
                  <a:pt x="139150" y="1132128"/>
                </a:lnTo>
                <a:lnTo>
                  <a:pt x="153622" y="1104298"/>
                </a:lnTo>
                <a:lnTo>
                  <a:pt x="172546" y="1077582"/>
                </a:lnTo>
                <a:lnTo>
                  <a:pt x="194809" y="1054204"/>
                </a:lnTo>
                <a:lnTo>
                  <a:pt x="220413" y="1030827"/>
                </a:lnTo>
                <a:lnTo>
                  <a:pt x="247130" y="1009676"/>
                </a:lnTo>
                <a:lnTo>
                  <a:pt x="274959" y="988524"/>
                </a:lnTo>
                <a:lnTo>
                  <a:pt x="302788" y="967374"/>
                </a:lnTo>
                <a:lnTo>
                  <a:pt x="330619" y="946223"/>
                </a:lnTo>
                <a:lnTo>
                  <a:pt x="356222" y="923960"/>
                </a:lnTo>
                <a:lnTo>
                  <a:pt x="378487" y="898356"/>
                </a:lnTo>
                <a:lnTo>
                  <a:pt x="398524" y="873865"/>
                </a:lnTo>
                <a:lnTo>
                  <a:pt x="414108" y="846035"/>
                </a:lnTo>
                <a:lnTo>
                  <a:pt x="427466" y="815980"/>
                </a:lnTo>
                <a:lnTo>
                  <a:pt x="438598" y="783695"/>
                </a:lnTo>
                <a:lnTo>
                  <a:pt x="448618" y="750298"/>
                </a:lnTo>
                <a:lnTo>
                  <a:pt x="457523" y="716904"/>
                </a:lnTo>
                <a:lnTo>
                  <a:pt x="466429" y="682393"/>
                </a:lnTo>
                <a:lnTo>
                  <a:pt x="476447" y="650112"/>
                </a:lnTo>
                <a:lnTo>
                  <a:pt x="487579" y="617827"/>
                </a:lnTo>
                <a:lnTo>
                  <a:pt x="500938" y="587772"/>
                </a:lnTo>
                <a:lnTo>
                  <a:pt x="517636" y="561055"/>
                </a:lnTo>
                <a:lnTo>
                  <a:pt x="537671" y="536565"/>
                </a:lnTo>
                <a:lnTo>
                  <a:pt x="562163" y="516527"/>
                </a:lnTo>
                <a:lnTo>
                  <a:pt x="588880" y="499829"/>
                </a:lnTo>
                <a:lnTo>
                  <a:pt x="618935" y="486470"/>
                </a:lnTo>
                <a:lnTo>
                  <a:pt x="651218" y="475338"/>
                </a:lnTo>
                <a:lnTo>
                  <a:pt x="683501" y="465320"/>
                </a:lnTo>
                <a:lnTo>
                  <a:pt x="718010" y="456413"/>
                </a:lnTo>
                <a:lnTo>
                  <a:pt x="751405" y="447507"/>
                </a:lnTo>
                <a:lnTo>
                  <a:pt x="784802" y="437489"/>
                </a:lnTo>
                <a:lnTo>
                  <a:pt x="817083" y="426357"/>
                </a:lnTo>
                <a:lnTo>
                  <a:pt x="847140" y="412999"/>
                </a:lnTo>
                <a:lnTo>
                  <a:pt x="874970" y="397415"/>
                </a:lnTo>
                <a:lnTo>
                  <a:pt x="899460" y="377377"/>
                </a:lnTo>
                <a:lnTo>
                  <a:pt x="925064" y="355112"/>
                </a:lnTo>
                <a:lnTo>
                  <a:pt x="947328" y="329509"/>
                </a:lnTo>
                <a:lnTo>
                  <a:pt x="968478" y="302791"/>
                </a:lnTo>
                <a:lnTo>
                  <a:pt x="989628" y="274961"/>
                </a:lnTo>
                <a:lnTo>
                  <a:pt x="1010780" y="247131"/>
                </a:lnTo>
                <a:lnTo>
                  <a:pt x="1031930" y="220414"/>
                </a:lnTo>
                <a:lnTo>
                  <a:pt x="1055307" y="194811"/>
                </a:lnTo>
                <a:lnTo>
                  <a:pt x="1078683" y="172547"/>
                </a:lnTo>
                <a:lnTo>
                  <a:pt x="1105401" y="153622"/>
                </a:lnTo>
                <a:lnTo>
                  <a:pt x="1133231" y="139150"/>
                </a:lnTo>
                <a:lnTo>
                  <a:pt x="1166627" y="129132"/>
                </a:lnTo>
                <a:lnTo>
                  <a:pt x="1201137" y="124678"/>
                </a:lnTo>
                <a:lnTo>
                  <a:pt x="1236757" y="123565"/>
                </a:lnTo>
                <a:lnTo>
                  <a:pt x="1274605" y="126906"/>
                </a:lnTo>
                <a:lnTo>
                  <a:pt x="1312455" y="131359"/>
                </a:lnTo>
                <a:lnTo>
                  <a:pt x="1350304" y="136924"/>
                </a:lnTo>
                <a:lnTo>
                  <a:pt x="1388152" y="141378"/>
                </a:lnTo>
                <a:lnTo>
                  <a:pt x="1426000" y="143604"/>
                </a:lnTo>
                <a:lnTo>
                  <a:pt x="1462737" y="143604"/>
                </a:lnTo>
                <a:lnTo>
                  <a:pt x="1497245" y="139150"/>
                </a:lnTo>
                <a:lnTo>
                  <a:pt x="1531755" y="130245"/>
                </a:lnTo>
                <a:lnTo>
                  <a:pt x="1565150" y="116887"/>
                </a:lnTo>
                <a:lnTo>
                  <a:pt x="1598545" y="99075"/>
                </a:lnTo>
                <a:lnTo>
                  <a:pt x="1631941" y="81264"/>
                </a:lnTo>
                <a:lnTo>
                  <a:pt x="1665337" y="61227"/>
                </a:lnTo>
                <a:lnTo>
                  <a:pt x="1697620" y="42302"/>
                </a:lnTo>
                <a:lnTo>
                  <a:pt x="1732129" y="25604"/>
                </a:lnTo>
                <a:lnTo>
                  <a:pt x="1765525" y="12245"/>
                </a:lnTo>
                <a:lnTo>
                  <a:pt x="1800034" y="33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indoor, computer, table, sitting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254" r="-106254"/>
          <a:stretch/>
        </p:blipFill>
        <p:spPr bwMode="auto">
          <a:xfrm>
            <a:off x="8268337" y="4667981"/>
            <a:ext cx="5182558" cy="1829771"/>
          </a:xfrm>
          <a:prstGeom prst="rect">
            <a:avLst/>
          </a:prstGeom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5902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DC032F75-F5AC-4D84-98D0-DD0FB8A25A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A21D3B4-EB95-40D8-ADD4-C28637F87A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xmlns="" id="{EC402CCD-3D73-4427-910D-80A619EAD5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4996" y="2830068"/>
            <a:ext cx="3090672" cy="1197864"/>
          </a:xfrm>
        </p:spPr>
        <p:txBody>
          <a:bodyPr anchor="b">
            <a:noAutofit/>
          </a:bodyPr>
          <a:lstStyle/>
          <a:p>
            <a:pPr lvl="2" algn="ctr" rtl="0">
              <a:spcBef>
                <a:spcPct val="0"/>
              </a:spcBef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Stage 1: </a:t>
            </a:r>
            <a:br>
              <a:rPr lang="en-US" sz="2800" b="1" dirty="0">
                <a:solidFill>
                  <a:schemeClr val="bg1"/>
                </a:solidFill>
                <a:latin typeface="+mj-lt"/>
              </a:rPr>
            </a:br>
            <a:r>
              <a:rPr lang="en-US" sz="2800" b="1" dirty="0">
                <a:solidFill>
                  <a:schemeClr val="bg1"/>
                </a:solidFill>
                <a:latin typeface="+mj-lt"/>
              </a:rPr>
              <a:t>Building the Shape</a:t>
            </a:r>
            <a:br>
              <a:rPr lang="en-US" sz="2800" b="1" dirty="0">
                <a:solidFill>
                  <a:schemeClr val="bg1"/>
                </a:solidFill>
                <a:latin typeface="+mj-lt"/>
              </a:rPr>
            </a:b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Content Placeholder 3" descr="A picture containing indoor, computer, table, sitting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254" r="-106254"/>
          <a:stretch/>
        </p:blipFill>
        <p:spPr bwMode="auto">
          <a:xfrm>
            <a:off x="-2440112" y="1491430"/>
            <a:ext cx="12712352" cy="4488265"/>
          </a:xfrm>
          <a:prstGeom prst="rect">
            <a:avLst/>
          </a:prstGeom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3059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DC032F75-F5AC-4D84-98D0-DD0FB8A25A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A21D3B4-EB95-40D8-ADD4-C28637F87A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xmlns="" id="{EC402CCD-3D73-4427-910D-80A619EAD5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6829" y="2372319"/>
            <a:ext cx="3867006" cy="1802680"/>
          </a:xfrm>
        </p:spPr>
        <p:txBody>
          <a:bodyPr anchor="b">
            <a:noAutofit/>
          </a:bodyPr>
          <a:lstStyle/>
          <a:p>
            <a:pPr lvl="2" algn="ctr" rtl="0">
              <a:spcBef>
                <a:spcPct val="0"/>
              </a:spcBef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Stage 2: </a:t>
            </a:r>
            <a:br>
              <a:rPr lang="en-US" sz="2800" b="1" dirty="0">
                <a:solidFill>
                  <a:schemeClr val="bg1"/>
                </a:solidFill>
                <a:latin typeface="+mj-lt"/>
              </a:rPr>
            </a:br>
            <a:r>
              <a:rPr lang="en-US" sz="2800" b="1" dirty="0">
                <a:solidFill>
                  <a:schemeClr val="bg1"/>
                </a:solidFill>
                <a:latin typeface="+mj-lt"/>
              </a:rPr>
              <a:t>Hardware Connection </a:t>
            </a:r>
            <a:br>
              <a:rPr lang="en-US" sz="2800" b="1" dirty="0">
                <a:solidFill>
                  <a:schemeClr val="bg1"/>
                </a:solidFill>
                <a:latin typeface="+mj-lt"/>
              </a:rPr>
            </a:b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Content Placeholder 3" descr="Screen Shot 1440-08-10 at 10.48.0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4" r="-1179"/>
          <a:stretch/>
        </p:blipFill>
        <p:spPr>
          <a:xfrm>
            <a:off x="979670" y="643464"/>
            <a:ext cx="5872786" cy="526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44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DC032F75-F5AC-4D84-98D0-DD0FB8A25A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A21D3B4-EB95-40D8-ADD4-C28637F87A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xmlns="" id="{EC402CCD-3D73-4427-910D-80A619EAD5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21" y="2548184"/>
            <a:ext cx="3373821" cy="1761632"/>
          </a:xfrm>
        </p:spPr>
        <p:txBody>
          <a:bodyPr anchor="b">
            <a:noAutofit/>
          </a:bodyPr>
          <a:lstStyle/>
          <a:p>
            <a:pPr lvl="2" algn="ctr" rtl="0">
              <a:spcBef>
                <a:spcPct val="0"/>
              </a:spcBef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Stage 3: </a:t>
            </a:r>
            <a:br>
              <a:rPr lang="en-US" sz="2800" b="1" dirty="0">
                <a:solidFill>
                  <a:schemeClr val="bg1"/>
                </a:solidFill>
                <a:latin typeface="+mj-lt"/>
              </a:rPr>
            </a:b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Setting The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Arm 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+mj-lt"/>
              </a:rPr>
            </a:b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Content Placeholder 3" descr="../Desktop/Screen%20Shot%202019-03-15%20at%203.13.51%20PM.pn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649" r="-109649"/>
          <a:stretch/>
        </p:blipFill>
        <p:spPr bwMode="auto">
          <a:xfrm>
            <a:off x="-1512372" y="1347953"/>
            <a:ext cx="11382703" cy="4445875"/>
          </a:xfrm>
          <a:prstGeom prst="rect">
            <a:avLst/>
          </a:prstGeom>
          <a:noFill/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45581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241355E4-BBC8-4D91-B98F-520161421D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B5ACD8B-6472-4DA1-A73E-FDEE7479FB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xmlns="" id="{D5CD9A4E-BB63-4352-A792-45E1F1402A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9773" y="2323738"/>
            <a:ext cx="3421117" cy="1813034"/>
          </a:xfrm>
        </p:spPr>
        <p:txBody>
          <a:bodyPr anchor="b">
            <a:normAutofit/>
          </a:bodyPr>
          <a:lstStyle/>
          <a:p>
            <a:pPr lvl="2" algn="ctr" rtl="0">
              <a:spcBef>
                <a:spcPct val="0"/>
              </a:spcBef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Stage 4: </a:t>
            </a:r>
            <a:br>
              <a:rPr lang="en-US" sz="2800" b="1" dirty="0">
                <a:solidFill>
                  <a:schemeClr val="bg1"/>
                </a:solidFill>
                <a:latin typeface="+mj-lt"/>
              </a:rPr>
            </a:br>
            <a:r>
              <a:rPr lang="en-US" sz="2800" b="1" dirty="0">
                <a:solidFill>
                  <a:schemeClr val="bg1"/>
                </a:solidFill>
                <a:latin typeface="+mj-lt"/>
              </a:rPr>
              <a:t>Batteries Installing</a:t>
            </a:r>
            <a:br>
              <a:rPr lang="en-US" sz="2800" b="1" dirty="0">
                <a:solidFill>
                  <a:schemeClr val="bg1"/>
                </a:solidFill>
                <a:latin typeface="+mj-lt"/>
              </a:rPr>
            </a:b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Content Placeholder 3" descr="../Desktop/Screen%20Shot%202019-03-15%20at%208.24.26%20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 t="5443" r="280" b="5253"/>
          <a:stretch/>
        </p:blipFill>
        <p:spPr bwMode="auto">
          <a:xfrm>
            <a:off x="1923393" y="319784"/>
            <a:ext cx="3894083" cy="4007909"/>
          </a:xfrm>
          <a:prstGeom prst="rect">
            <a:avLst/>
          </a:prstGeom>
          <a:noFill/>
        </p:spPr>
      </p:pic>
      <p:pic>
        <p:nvPicPr>
          <p:cNvPr id="8" name="Content Placeholder 3" descr="http://forum.arduino.cc/index.php?action=dlattach;topic=424824.0;attach=18100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66" r="-16866"/>
          <a:stretch>
            <a:fillRect/>
          </a:stretch>
        </p:blipFill>
        <p:spPr bwMode="auto">
          <a:xfrm>
            <a:off x="1253357" y="4523028"/>
            <a:ext cx="5234153" cy="2139637"/>
          </a:xfrm>
          <a:prstGeom prst="rect">
            <a:avLst/>
          </a:prstGeom>
          <a:noFill/>
        </p:spPr>
      </p:pic>
      <p:sp>
        <p:nvSpPr>
          <p:cNvPr id="10" name="Text Box 91"/>
          <p:cNvSpPr txBox="1"/>
          <p:nvPr/>
        </p:nvSpPr>
        <p:spPr>
          <a:xfrm>
            <a:off x="5118154" y="3182153"/>
            <a:ext cx="568325" cy="114554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Times New Roman" charset="0"/>
                <a:ea typeface="Calibri" charset="0"/>
                <a:cs typeface="Arial" charset="0"/>
              </a:rPr>
              <a:t>-</a:t>
            </a:r>
          </a:p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charset="0"/>
                <a:ea typeface="Calibri" charset="0"/>
                <a:cs typeface="Arial" charset="0"/>
              </a:rPr>
              <a:t>+</a:t>
            </a:r>
          </a:p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charset="0"/>
                <a:ea typeface="Calibri" charset="0"/>
                <a:cs typeface="Arial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97821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0851669-7281-49C2-8BF0-67BA70EC1A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FE7153-2F8C-774C-A5F6-EFEF6E95B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82385"/>
            <a:ext cx="8534399" cy="1413758"/>
          </a:xfrm>
        </p:spPr>
        <p:txBody>
          <a:bodyPr anchor="b">
            <a:normAutofit/>
          </a:bodyPr>
          <a:lstStyle/>
          <a:p>
            <a:pPr algn="ctr"/>
            <a:r>
              <a:rPr lang="en-US" sz="4400" dirty="0"/>
              <a:t>Literature review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16992B13-74C4-4370-93C5-F5403D944D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" y="0"/>
            <a:ext cx="2275119" cy="6858000"/>
          </a:xfrm>
          <a:custGeom>
            <a:avLst/>
            <a:gdLst>
              <a:gd name="connsiteX0" fmla="*/ 0 w 2275119"/>
              <a:gd name="connsiteY0" fmla="*/ 0 h 6858000"/>
              <a:gd name="connsiteX1" fmla="*/ 1389294 w 2275119"/>
              <a:gd name="connsiteY1" fmla="*/ 0 h 6858000"/>
              <a:gd name="connsiteX2" fmla="*/ 1556068 w 2275119"/>
              <a:gd name="connsiteY2" fmla="*/ 0 h 6858000"/>
              <a:gd name="connsiteX3" fmla="*/ 2098907 w 2275119"/>
              <a:gd name="connsiteY3" fmla="*/ 0 h 6858000"/>
              <a:gd name="connsiteX4" fmla="*/ 2100494 w 2275119"/>
              <a:gd name="connsiteY4" fmla="*/ 68263 h 6858000"/>
              <a:gd name="connsiteX5" fmla="*/ 2108432 w 2275119"/>
              <a:gd name="connsiteY5" fmla="*/ 128588 h 6858000"/>
              <a:gd name="connsiteX6" fmla="*/ 2119544 w 2275119"/>
              <a:gd name="connsiteY6" fmla="*/ 180975 h 6858000"/>
              <a:gd name="connsiteX7" fmla="*/ 2133832 w 2275119"/>
              <a:gd name="connsiteY7" fmla="*/ 227013 h 6858000"/>
              <a:gd name="connsiteX8" fmla="*/ 2149707 w 2275119"/>
              <a:gd name="connsiteY8" fmla="*/ 268288 h 6858000"/>
              <a:gd name="connsiteX9" fmla="*/ 2168757 w 2275119"/>
              <a:gd name="connsiteY9" fmla="*/ 304800 h 6858000"/>
              <a:gd name="connsiteX10" fmla="*/ 2187807 w 2275119"/>
              <a:gd name="connsiteY10" fmla="*/ 342900 h 6858000"/>
              <a:gd name="connsiteX11" fmla="*/ 2206857 w 2275119"/>
              <a:gd name="connsiteY11" fmla="*/ 381000 h 6858000"/>
              <a:gd name="connsiteX12" fmla="*/ 2222732 w 2275119"/>
              <a:gd name="connsiteY12" fmla="*/ 417513 h 6858000"/>
              <a:gd name="connsiteX13" fmla="*/ 2238607 w 2275119"/>
              <a:gd name="connsiteY13" fmla="*/ 458788 h 6858000"/>
              <a:gd name="connsiteX14" fmla="*/ 2254482 w 2275119"/>
              <a:gd name="connsiteY14" fmla="*/ 504825 h 6858000"/>
              <a:gd name="connsiteX15" fmla="*/ 2265594 w 2275119"/>
              <a:gd name="connsiteY15" fmla="*/ 557213 h 6858000"/>
              <a:gd name="connsiteX16" fmla="*/ 2271944 w 2275119"/>
              <a:gd name="connsiteY16" fmla="*/ 617538 h 6858000"/>
              <a:gd name="connsiteX17" fmla="*/ 2275119 w 2275119"/>
              <a:gd name="connsiteY17" fmla="*/ 685800 h 6858000"/>
              <a:gd name="connsiteX18" fmla="*/ 2271944 w 2275119"/>
              <a:gd name="connsiteY18" fmla="*/ 754063 h 6858000"/>
              <a:gd name="connsiteX19" fmla="*/ 2265594 w 2275119"/>
              <a:gd name="connsiteY19" fmla="*/ 814388 h 6858000"/>
              <a:gd name="connsiteX20" fmla="*/ 2254482 w 2275119"/>
              <a:gd name="connsiteY20" fmla="*/ 866775 h 6858000"/>
              <a:gd name="connsiteX21" fmla="*/ 2238607 w 2275119"/>
              <a:gd name="connsiteY21" fmla="*/ 912813 h 6858000"/>
              <a:gd name="connsiteX22" fmla="*/ 2222732 w 2275119"/>
              <a:gd name="connsiteY22" fmla="*/ 954088 h 6858000"/>
              <a:gd name="connsiteX23" fmla="*/ 2206857 w 2275119"/>
              <a:gd name="connsiteY23" fmla="*/ 990600 h 6858000"/>
              <a:gd name="connsiteX24" fmla="*/ 2187807 w 2275119"/>
              <a:gd name="connsiteY24" fmla="*/ 1028700 h 6858000"/>
              <a:gd name="connsiteX25" fmla="*/ 2168757 w 2275119"/>
              <a:gd name="connsiteY25" fmla="*/ 1066800 h 6858000"/>
              <a:gd name="connsiteX26" fmla="*/ 2149707 w 2275119"/>
              <a:gd name="connsiteY26" fmla="*/ 1103313 h 6858000"/>
              <a:gd name="connsiteX27" fmla="*/ 2133832 w 2275119"/>
              <a:gd name="connsiteY27" fmla="*/ 1144588 h 6858000"/>
              <a:gd name="connsiteX28" fmla="*/ 2119544 w 2275119"/>
              <a:gd name="connsiteY28" fmla="*/ 1190625 h 6858000"/>
              <a:gd name="connsiteX29" fmla="*/ 2108432 w 2275119"/>
              <a:gd name="connsiteY29" fmla="*/ 1243013 h 6858000"/>
              <a:gd name="connsiteX30" fmla="*/ 2100494 w 2275119"/>
              <a:gd name="connsiteY30" fmla="*/ 1303338 h 6858000"/>
              <a:gd name="connsiteX31" fmla="*/ 2098907 w 2275119"/>
              <a:gd name="connsiteY31" fmla="*/ 1371600 h 6858000"/>
              <a:gd name="connsiteX32" fmla="*/ 2100494 w 2275119"/>
              <a:gd name="connsiteY32" fmla="*/ 1439863 h 6858000"/>
              <a:gd name="connsiteX33" fmla="*/ 2108432 w 2275119"/>
              <a:gd name="connsiteY33" fmla="*/ 1500188 h 6858000"/>
              <a:gd name="connsiteX34" fmla="*/ 2119544 w 2275119"/>
              <a:gd name="connsiteY34" fmla="*/ 1552575 h 6858000"/>
              <a:gd name="connsiteX35" fmla="*/ 2133832 w 2275119"/>
              <a:gd name="connsiteY35" fmla="*/ 1598613 h 6858000"/>
              <a:gd name="connsiteX36" fmla="*/ 2149707 w 2275119"/>
              <a:gd name="connsiteY36" fmla="*/ 1639888 h 6858000"/>
              <a:gd name="connsiteX37" fmla="*/ 2168757 w 2275119"/>
              <a:gd name="connsiteY37" fmla="*/ 1676400 h 6858000"/>
              <a:gd name="connsiteX38" fmla="*/ 2187807 w 2275119"/>
              <a:gd name="connsiteY38" fmla="*/ 1714500 h 6858000"/>
              <a:gd name="connsiteX39" fmla="*/ 2206857 w 2275119"/>
              <a:gd name="connsiteY39" fmla="*/ 1752600 h 6858000"/>
              <a:gd name="connsiteX40" fmla="*/ 2222732 w 2275119"/>
              <a:gd name="connsiteY40" fmla="*/ 1789113 h 6858000"/>
              <a:gd name="connsiteX41" fmla="*/ 2238607 w 2275119"/>
              <a:gd name="connsiteY41" fmla="*/ 1830388 h 6858000"/>
              <a:gd name="connsiteX42" fmla="*/ 2254482 w 2275119"/>
              <a:gd name="connsiteY42" fmla="*/ 1876425 h 6858000"/>
              <a:gd name="connsiteX43" fmla="*/ 2265594 w 2275119"/>
              <a:gd name="connsiteY43" fmla="*/ 1928813 h 6858000"/>
              <a:gd name="connsiteX44" fmla="*/ 2271944 w 2275119"/>
              <a:gd name="connsiteY44" fmla="*/ 1989138 h 6858000"/>
              <a:gd name="connsiteX45" fmla="*/ 2275119 w 2275119"/>
              <a:gd name="connsiteY45" fmla="*/ 2057400 h 6858000"/>
              <a:gd name="connsiteX46" fmla="*/ 2271944 w 2275119"/>
              <a:gd name="connsiteY46" fmla="*/ 2125663 h 6858000"/>
              <a:gd name="connsiteX47" fmla="*/ 2265594 w 2275119"/>
              <a:gd name="connsiteY47" fmla="*/ 2185988 h 6858000"/>
              <a:gd name="connsiteX48" fmla="*/ 2254482 w 2275119"/>
              <a:gd name="connsiteY48" fmla="*/ 2238375 h 6858000"/>
              <a:gd name="connsiteX49" fmla="*/ 2238607 w 2275119"/>
              <a:gd name="connsiteY49" fmla="*/ 2284413 h 6858000"/>
              <a:gd name="connsiteX50" fmla="*/ 2222732 w 2275119"/>
              <a:gd name="connsiteY50" fmla="*/ 2325688 h 6858000"/>
              <a:gd name="connsiteX51" fmla="*/ 2206857 w 2275119"/>
              <a:gd name="connsiteY51" fmla="*/ 2362200 h 6858000"/>
              <a:gd name="connsiteX52" fmla="*/ 2187807 w 2275119"/>
              <a:gd name="connsiteY52" fmla="*/ 2400300 h 6858000"/>
              <a:gd name="connsiteX53" fmla="*/ 2168757 w 2275119"/>
              <a:gd name="connsiteY53" fmla="*/ 2438400 h 6858000"/>
              <a:gd name="connsiteX54" fmla="*/ 2149707 w 2275119"/>
              <a:gd name="connsiteY54" fmla="*/ 2474913 h 6858000"/>
              <a:gd name="connsiteX55" fmla="*/ 2133832 w 2275119"/>
              <a:gd name="connsiteY55" fmla="*/ 2516188 h 6858000"/>
              <a:gd name="connsiteX56" fmla="*/ 2119544 w 2275119"/>
              <a:gd name="connsiteY56" fmla="*/ 2562225 h 6858000"/>
              <a:gd name="connsiteX57" fmla="*/ 2108432 w 2275119"/>
              <a:gd name="connsiteY57" fmla="*/ 2614613 h 6858000"/>
              <a:gd name="connsiteX58" fmla="*/ 2100494 w 2275119"/>
              <a:gd name="connsiteY58" fmla="*/ 2674938 h 6858000"/>
              <a:gd name="connsiteX59" fmla="*/ 2098907 w 2275119"/>
              <a:gd name="connsiteY59" fmla="*/ 2743200 h 6858000"/>
              <a:gd name="connsiteX60" fmla="*/ 2100494 w 2275119"/>
              <a:gd name="connsiteY60" fmla="*/ 2811463 h 6858000"/>
              <a:gd name="connsiteX61" fmla="*/ 2108432 w 2275119"/>
              <a:gd name="connsiteY61" fmla="*/ 2871788 h 6858000"/>
              <a:gd name="connsiteX62" fmla="*/ 2119544 w 2275119"/>
              <a:gd name="connsiteY62" fmla="*/ 2924175 h 6858000"/>
              <a:gd name="connsiteX63" fmla="*/ 2133832 w 2275119"/>
              <a:gd name="connsiteY63" fmla="*/ 2970213 h 6858000"/>
              <a:gd name="connsiteX64" fmla="*/ 2149707 w 2275119"/>
              <a:gd name="connsiteY64" fmla="*/ 3011488 h 6858000"/>
              <a:gd name="connsiteX65" fmla="*/ 2168757 w 2275119"/>
              <a:gd name="connsiteY65" fmla="*/ 3048000 h 6858000"/>
              <a:gd name="connsiteX66" fmla="*/ 2187807 w 2275119"/>
              <a:gd name="connsiteY66" fmla="*/ 3086100 h 6858000"/>
              <a:gd name="connsiteX67" fmla="*/ 2206857 w 2275119"/>
              <a:gd name="connsiteY67" fmla="*/ 3124200 h 6858000"/>
              <a:gd name="connsiteX68" fmla="*/ 2222732 w 2275119"/>
              <a:gd name="connsiteY68" fmla="*/ 3160713 h 6858000"/>
              <a:gd name="connsiteX69" fmla="*/ 2238607 w 2275119"/>
              <a:gd name="connsiteY69" fmla="*/ 3201988 h 6858000"/>
              <a:gd name="connsiteX70" fmla="*/ 2254482 w 2275119"/>
              <a:gd name="connsiteY70" fmla="*/ 3248025 h 6858000"/>
              <a:gd name="connsiteX71" fmla="*/ 2265594 w 2275119"/>
              <a:gd name="connsiteY71" fmla="*/ 3300413 h 6858000"/>
              <a:gd name="connsiteX72" fmla="*/ 2271944 w 2275119"/>
              <a:gd name="connsiteY72" fmla="*/ 3360738 h 6858000"/>
              <a:gd name="connsiteX73" fmla="*/ 2275119 w 2275119"/>
              <a:gd name="connsiteY73" fmla="*/ 3427413 h 6858000"/>
              <a:gd name="connsiteX74" fmla="*/ 2271944 w 2275119"/>
              <a:gd name="connsiteY74" fmla="*/ 3497263 h 6858000"/>
              <a:gd name="connsiteX75" fmla="*/ 2265594 w 2275119"/>
              <a:gd name="connsiteY75" fmla="*/ 3557588 h 6858000"/>
              <a:gd name="connsiteX76" fmla="*/ 2254482 w 2275119"/>
              <a:gd name="connsiteY76" fmla="*/ 3609975 h 6858000"/>
              <a:gd name="connsiteX77" fmla="*/ 2238607 w 2275119"/>
              <a:gd name="connsiteY77" fmla="*/ 3656013 h 6858000"/>
              <a:gd name="connsiteX78" fmla="*/ 2222732 w 2275119"/>
              <a:gd name="connsiteY78" fmla="*/ 3697288 h 6858000"/>
              <a:gd name="connsiteX79" fmla="*/ 2206857 w 2275119"/>
              <a:gd name="connsiteY79" fmla="*/ 3733800 h 6858000"/>
              <a:gd name="connsiteX80" fmla="*/ 2187807 w 2275119"/>
              <a:gd name="connsiteY80" fmla="*/ 3771900 h 6858000"/>
              <a:gd name="connsiteX81" fmla="*/ 2168757 w 2275119"/>
              <a:gd name="connsiteY81" fmla="*/ 3810000 h 6858000"/>
              <a:gd name="connsiteX82" fmla="*/ 2149707 w 2275119"/>
              <a:gd name="connsiteY82" fmla="*/ 3846513 h 6858000"/>
              <a:gd name="connsiteX83" fmla="*/ 2133832 w 2275119"/>
              <a:gd name="connsiteY83" fmla="*/ 3887788 h 6858000"/>
              <a:gd name="connsiteX84" fmla="*/ 2119544 w 2275119"/>
              <a:gd name="connsiteY84" fmla="*/ 3933825 h 6858000"/>
              <a:gd name="connsiteX85" fmla="*/ 2108432 w 2275119"/>
              <a:gd name="connsiteY85" fmla="*/ 3986213 h 6858000"/>
              <a:gd name="connsiteX86" fmla="*/ 2100494 w 2275119"/>
              <a:gd name="connsiteY86" fmla="*/ 4046538 h 6858000"/>
              <a:gd name="connsiteX87" fmla="*/ 2098907 w 2275119"/>
              <a:gd name="connsiteY87" fmla="*/ 4114800 h 6858000"/>
              <a:gd name="connsiteX88" fmla="*/ 2100494 w 2275119"/>
              <a:gd name="connsiteY88" fmla="*/ 4183063 h 6858000"/>
              <a:gd name="connsiteX89" fmla="*/ 2108432 w 2275119"/>
              <a:gd name="connsiteY89" fmla="*/ 4243388 h 6858000"/>
              <a:gd name="connsiteX90" fmla="*/ 2119544 w 2275119"/>
              <a:gd name="connsiteY90" fmla="*/ 4295775 h 6858000"/>
              <a:gd name="connsiteX91" fmla="*/ 2133832 w 2275119"/>
              <a:gd name="connsiteY91" fmla="*/ 4341813 h 6858000"/>
              <a:gd name="connsiteX92" fmla="*/ 2149707 w 2275119"/>
              <a:gd name="connsiteY92" fmla="*/ 4383088 h 6858000"/>
              <a:gd name="connsiteX93" fmla="*/ 2168757 w 2275119"/>
              <a:gd name="connsiteY93" fmla="*/ 4419600 h 6858000"/>
              <a:gd name="connsiteX94" fmla="*/ 2206857 w 2275119"/>
              <a:gd name="connsiteY94" fmla="*/ 4495800 h 6858000"/>
              <a:gd name="connsiteX95" fmla="*/ 2222732 w 2275119"/>
              <a:gd name="connsiteY95" fmla="*/ 4532313 h 6858000"/>
              <a:gd name="connsiteX96" fmla="*/ 2238607 w 2275119"/>
              <a:gd name="connsiteY96" fmla="*/ 4573588 h 6858000"/>
              <a:gd name="connsiteX97" fmla="*/ 2254482 w 2275119"/>
              <a:gd name="connsiteY97" fmla="*/ 4619625 h 6858000"/>
              <a:gd name="connsiteX98" fmla="*/ 2265594 w 2275119"/>
              <a:gd name="connsiteY98" fmla="*/ 4672013 h 6858000"/>
              <a:gd name="connsiteX99" fmla="*/ 2271944 w 2275119"/>
              <a:gd name="connsiteY99" fmla="*/ 4732338 h 6858000"/>
              <a:gd name="connsiteX100" fmla="*/ 2275119 w 2275119"/>
              <a:gd name="connsiteY100" fmla="*/ 4800600 h 6858000"/>
              <a:gd name="connsiteX101" fmla="*/ 2271944 w 2275119"/>
              <a:gd name="connsiteY101" fmla="*/ 4868863 h 6858000"/>
              <a:gd name="connsiteX102" fmla="*/ 2265594 w 2275119"/>
              <a:gd name="connsiteY102" fmla="*/ 4929188 h 6858000"/>
              <a:gd name="connsiteX103" fmla="*/ 2254482 w 2275119"/>
              <a:gd name="connsiteY103" fmla="*/ 4981575 h 6858000"/>
              <a:gd name="connsiteX104" fmla="*/ 2238607 w 2275119"/>
              <a:gd name="connsiteY104" fmla="*/ 5027613 h 6858000"/>
              <a:gd name="connsiteX105" fmla="*/ 2222732 w 2275119"/>
              <a:gd name="connsiteY105" fmla="*/ 5068888 h 6858000"/>
              <a:gd name="connsiteX106" fmla="*/ 2206857 w 2275119"/>
              <a:gd name="connsiteY106" fmla="*/ 5105400 h 6858000"/>
              <a:gd name="connsiteX107" fmla="*/ 2187807 w 2275119"/>
              <a:gd name="connsiteY107" fmla="*/ 5143500 h 6858000"/>
              <a:gd name="connsiteX108" fmla="*/ 2168757 w 2275119"/>
              <a:gd name="connsiteY108" fmla="*/ 5181600 h 6858000"/>
              <a:gd name="connsiteX109" fmla="*/ 2149707 w 2275119"/>
              <a:gd name="connsiteY109" fmla="*/ 5218113 h 6858000"/>
              <a:gd name="connsiteX110" fmla="*/ 2133832 w 2275119"/>
              <a:gd name="connsiteY110" fmla="*/ 5259388 h 6858000"/>
              <a:gd name="connsiteX111" fmla="*/ 2119544 w 2275119"/>
              <a:gd name="connsiteY111" fmla="*/ 5305425 h 6858000"/>
              <a:gd name="connsiteX112" fmla="*/ 2108432 w 2275119"/>
              <a:gd name="connsiteY112" fmla="*/ 5357813 h 6858000"/>
              <a:gd name="connsiteX113" fmla="*/ 2100494 w 2275119"/>
              <a:gd name="connsiteY113" fmla="*/ 5418138 h 6858000"/>
              <a:gd name="connsiteX114" fmla="*/ 2098907 w 2275119"/>
              <a:gd name="connsiteY114" fmla="*/ 5486400 h 6858000"/>
              <a:gd name="connsiteX115" fmla="*/ 2100494 w 2275119"/>
              <a:gd name="connsiteY115" fmla="*/ 5554663 h 6858000"/>
              <a:gd name="connsiteX116" fmla="*/ 2108432 w 2275119"/>
              <a:gd name="connsiteY116" fmla="*/ 5614988 h 6858000"/>
              <a:gd name="connsiteX117" fmla="*/ 2119544 w 2275119"/>
              <a:gd name="connsiteY117" fmla="*/ 5667375 h 6858000"/>
              <a:gd name="connsiteX118" fmla="*/ 2133832 w 2275119"/>
              <a:gd name="connsiteY118" fmla="*/ 5713413 h 6858000"/>
              <a:gd name="connsiteX119" fmla="*/ 2149707 w 2275119"/>
              <a:gd name="connsiteY119" fmla="*/ 5754688 h 6858000"/>
              <a:gd name="connsiteX120" fmla="*/ 2168757 w 2275119"/>
              <a:gd name="connsiteY120" fmla="*/ 5791200 h 6858000"/>
              <a:gd name="connsiteX121" fmla="*/ 2187807 w 2275119"/>
              <a:gd name="connsiteY121" fmla="*/ 5829300 h 6858000"/>
              <a:gd name="connsiteX122" fmla="*/ 2206857 w 2275119"/>
              <a:gd name="connsiteY122" fmla="*/ 5867400 h 6858000"/>
              <a:gd name="connsiteX123" fmla="*/ 2222732 w 2275119"/>
              <a:gd name="connsiteY123" fmla="*/ 5903913 h 6858000"/>
              <a:gd name="connsiteX124" fmla="*/ 2238607 w 2275119"/>
              <a:gd name="connsiteY124" fmla="*/ 5945188 h 6858000"/>
              <a:gd name="connsiteX125" fmla="*/ 2254482 w 2275119"/>
              <a:gd name="connsiteY125" fmla="*/ 5991225 h 6858000"/>
              <a:gd name="connsiteX126" fmla="*/ 2265594 w 2275119"/>
              <a:gd name="connsiteY126" fmla="*/ 6043613 h 6858000"/>
              <a:gd name="connsiteX127" fmla="*/ 2271944 w 2275119"/>
              <a:gd name="connsiteY127" fmla="*/ 6103938 h 6858000"/>
              <a:gd name="connsiteX128" fmla="*/ 2275119 w 2275119"/>
              <a:gd name="connsiteY128" fmla="*/ 6172200 h 6858000"/>
              <a:gd name="connsiteX129" fmla="*/ 2271944 w 2275119"/>
              <a:gd name="connsiteY129" fmla="*/ 6240463 h 6858000"/>
              <a:gd name="connsiteX130" fmla="*/ 2265594 w 2275119"/>
              <a:gd name="connsiteY130" fmla="*/ 6300788 h 6858000"/>
              <a:gd name="connsiteX131" fmla="*/ 2254482 w 2275119"/>
              <a:gd name="connsiteY131" fmla="*/ 6353175 h 6858000"/>
              <a:gd name="connsiteX132" fmla="*/ 2238607 w 2275119"/>
              <a:gd name="connsiteY132" fmla="*/ 6399213 h 6858000"/>
              <a:gd name="connsiteX133" fmla="*/ 2222732 w 2275119"/>
              <a:gd name="connsiteY133" fmla="*/ 6440488 h 6858000"/>
              <a:gd name="connsiteX134" fmla="*/ 2206857 w 2275119"/>
              <a:gd name="connsiteY134" fmla="*/ 6477000 h 6858000"/>
              <a:gd name="connsiteX135" fmla="*/ 2187807 w 2275119"/>
              <a:gd name="connsiteY135" fmla="*/ 6515100 h 6858000"/>
              <a:gd name="connsiteX136" fmla="*/ 2168757 w 2275119"/>
              <a:gd name="connsiteY136" fmla="*/ 6553200 h 6858000"/>
              <a:gd name="connsiteX137" fmla="*/ 2149707 w 2275119"/>
              <a:gd name="connsiteY137" fmla="*/ 6589713 h 6858000"/>
              <a:gd name="connsiteX138" fmla="*/ 2133832 w 2275119"/>
              <a:gd name="connsiteY138" fmla="*/ 6630988 h 6858000"/>
              <a:gd name="connsiteX139" fmla="*/ 2119544 w 2275119"/>
              <a:gd name="connsiteY139" fmla="*/ 6677025 h 6858000"/>
              <a:gd name="connsiteX140" fmla="*/ 2108432 w 2275119"/>
              <a:gd name="connsiteY140" fmla="*/ 6729413 h 6858000"/>
              <a:gd name="connsiteX141" fmla="*/ 2100494 w 2275119"/>
              <a:gd name="connsiteY141" fmla="*/ 6789738 h 6858000"/>
              <a:gd name="connsiteX142" fmla="*/ 2098907 w 2275119"/>
              <a:gd name="connsiteY142" fmla="*/ 6858000 h 6858000"/>
              <a:gd name="connsiteX143" fmla="*/ 1556068 w 2275119"/>
              <a:gd name="connsiteY143" fmla="*/ 6858000 h 6858000"/>
              <a:gd name="connsiteX144" fmla="*/ 1389294 w 2275119"/>
              <a:gd name="connsiteY144" fmla="*/ 6858000 h 6858000"/>
              <a:gd name="connsiteX145" fmla="*/ 0 w 2275119"/>
              <a:gd name="connsiteY14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275119" h="6858000">
                <a:moveTo>
                  <a:pt x="0" y="0"/>
                </a:moveTo>
                <a:lnTo>
                  <a:pt x="1389294" y="0"/>
                </a:lnTo>
                <a:lnTo>
                  <a:pt x="1556068" y="0"/>
                </a:lnTo>
                <a:lnTo>
                  <a:pt x="2098907" y="0"/>
                </a:lnTo>
                <a:lnTo>
                  <a:pt x="2100494" y="68263"/>
                </a:lnTo>
                <a:lnTo>
                  <a:pt x="2108432" y="128588"/>
                </a:lnTo>
                <a:lnTo>
                  <a:pt x="2119544" y="180975"/>
                </a:lnTo>
                <a:lnTo>
                  <a:pt x="2133832" y="227013"/>
                </a:lnTo>
                <a:lnTo>
                  <a:pt x="2149707" y="268288"/>
                </a:lnTo>
                <a:lnTo>
                  <a:pt x="2168757" y="304800"/>
                </a:lnTo>
                <a:lnTo>
                  <a:pt x="2187807" y="342900"/>
                </a:lnTo>
                <a:lnTo>
                  <a:pt x="2206857" y="381000"/>
                </a:lnTo>
                <a:lnTo>
                  <a:pt x="2222732" y="417513"/>
                </a:lnTo>
                <a:lnTo>
                  <a:pt x="2238607" y="458788"/>
                </a:lnTo>
                <a:lnTo>
                  <a:pt x="2254482" y="504825"/>
                </a:lnTo>
                <a:lnTo>
                  <a:pt x="2265594" y="557213"/>
                </a:lnTo>
                <a:lnTo>
                  <a:pt x="2271944" y="617538"/>
                </a:lnTo>
                <a:lnTo>
                  <a:pt x="2275119" y="685800"/>
                </a:lnTo>
                <a:lnTo>
                  <a:pt x="2271944" y="754063"/>
                </a:lnTo>
                <a:lnTo>
                  <a:pt x="2265594" y="814388"/>
                </a:lnTo>
                <a:lnTo>
                  <a:pt x="2254482" y="866775"/>
                </a:lnTo>
                <a:lnTo>
                  <a:pt x="2238607" y="912813"/>
                </a:lnTo>
                <a:lnTo>
                  <a:pt x="2222732" y="954088"/>
                </a:lnTo>
                <a:lnTo>
                  <a:pt x="2206857" y="990600"/>
                </a:lnTo>
                <a:lnTo>
                  <a:pt x="2187807" y="1028700"/>
                </a:lnTo>
                <a:lnTo>
                  <a:pt x="2168757" y="1066800"/>
                </a:lnTo>
                <a:lnTo>
                  <a:pt x="2149707" y="1103313"/>
                </a:lnTo>
                <a:lnTo>
                  <a:pt x="2133832" y="1144588"/>
                </a:lnTo>
                <a:lnTo>
                  <a:pt x="2119544" y="1190625"/>
                </a:lnTo>
                <a:lnTo>
                  <a:pt x="2108432" y="1243013"/>
                </a:lnTo>
                <a:lnTo>
                  <a:pt x="2100494" y="1303338"/>
                </a:lnTo>
                <a:lnTo>
                  <a:pt x="2098907" y="1371600"/>
                </a:lnTo>
                <a:lnTo>
                  <a:pt x="2100494" y="1439863"/>
                </a:lnTo>
                <a:lnTo>
                  <a:pt x="2108432" y="1500188"/>
                </a:lnTo>
                <a:lnTo>
                  <a:pt x="2119544" y="1552575"/>
                </a:lnTo>
                <a:lnTo>
                  <a:pt x="2133832" y="1598613"/>
                </a:lnTo>
                <a:lnTo>
                  <a:pt x="2149707" y="1639888"/>
                </a:lnTo>
                <a:lnTo>
                  <a:pt x="2168757" y="1676400"/>
                </a:lnTo>
                <a:lnTo>
                  <a:pt x="2187807" y="1714500"/>
                </a:lnTo>
                <a:lnTo>
                  <a:pt x="2206857" y="1752600"/>
                </a:lnTo>
                <a:lnTo>
                  <a:pt x="2222732" y="1789113"/>
                </a:lnTo>
                <a:lnTo>
                  <a:pt x="2238607" y="1830388"/>
                </a:lnTo>
                <a:lnTo>
                  <a:pt x="2254482" y="1876425"/>
                </a:lnTo>
                <a:lnTo>
                  <a:pt x="2265594" y="1928813"/>
                </a:lnTo>
                <a:lnTo>
                  <a:pt x="2271944" y="1989138"/>
                </a:lnTo>
                <a:lnTo>
                  <a:pt x="2275119" y="2057400"/>
                </a:lnTo>
                <a:lnTo>
                  <a:pt x="2271944" y="2125663"/>
                </a:lnTo>
                <a:lnTo>
                  <a:pt x="2265594" y="2185988"/>
                </a:lnTo>
                <a:lnTo>
                  <a:pt x="2254482" y="2238375"/>
                </a:lnTo>
                <a:lnTo>
                  <a:pt x="2238607" y="2284413"/>
                </a:lnTo>
                <a:lnTo>
                  <a:pt x="2222732" y="2325688"/>
                </a:lnTo>
                <a:lnTo>
                  <a:pt x="2206857" y="2362200"/>
                </a:lnTo>
                <a:lnTo>
                  <a:pt x="2187807" y="2400300"/>
                </a:lnTo>
                <a:lnTo>
                  <a:pt x="2168757" y="2438400"/>
                </a:lnTo>
                <a:lnTo>
                  <a:pt x="2149707" y="2474913"/>
                </a:lnTo>
                <a:lnTo>
                  <a:pt x="2133832" y="2516188"/>
                </a:lnTo>
                <a:lnTo>
                  <a:pt x="2119544" y="2562225"/>
                </a:lnTo>
                <a:lnTo>
                  <a:pt x="2108432" y="2614613"/>
                </a:lnTo>
                <a:lnTo>
                  <a:pt x="2100494" y="2674938"/>
                </a:lnTo>
                <a:lnTo>
                  <a:pt x="2098907" y="2743200"/>
                </a:lnTo>
                <a:lnTo>
                  <a:pt x="2100494" y="2811463"/>
                </a:lnTo>
                <a:lnTo>
                  <a:pt x="2108432" y="2871788"/>
                </a:lnTo>
                <a:lnTo>
                  <a:pt x="2119544" y="2924175"/>
                </a:lnTo>
                <a:lnTo>
                  <a:pt x="2133832" y="2970213"/>
                </a:lnTo>
                <a:lnTo>
                  <a:pt x="2149707" y="3011488"/>
                </a:lnTo>
                <a:lnTo>
                  <a:pt x="2168757" y="3048000"/>
                </a:lnTo>
                <a:lnTo>
                  <a:pt x="2187807" y="3086100"/>
                </a:lnTo>
                <a:lnTo>
                  <a:pt x="2206857" y="3124200"/>
                </a:lnTo>
                <a:lnTo>
                  <a:pt x="2222732" y="3160713"/>
                </a:lnTo>
                <a:lnTo>
                  <a:pt x="2238607" y="3201988"/>
                </a:lnTo>
                <a:lnTo>
                  <a:pt x="2254482" y="3248025"/>
                </a:lnTo>
                <a:lnTo>
                  <a:pt x="2265594" y="3300413"/>
                </a:lnTo>
                <a:lnTo>
                  <a:pt x="2271944" y="3360738"/>
                </a:lnTo>
                <a:lnTo>
                  <a:pt x="2275119" y="3427413"/>
                </a:lnTo>
                <a:lnTo>
                  <a:pt x="2271944" y="3497263"/>
                </a:lnTo>
                <a:lnTo>
                  <a:pt x="2265594" y="3557588"/>
                </a:lnTo>
                <a:lnTo>
                  <a:pt x="2254482" y="3609975"/>
                </a:lnTo>
                <a:lnTo>
                  <a:pt x="2238607" y="3656013"/>
                </a:lnTo>
                <a:lnTo>
                  <a:pt x="2222732" y="3697288"/>
                </a:lnTo>
                <a:lnTo>
                  <a:pt x="2206857" y="3733800"/>
                </a:lnTo>
                <a:lnTo>
                  <a:pt x="2187807" y="3771900"/>
                </a:lnTo>
                <a:lnTo>
                  <a:pt x="2168757" y="3810000"/>
                </a:lnTo>
                <a:lnTo>
                  <a:pt x="2149707" y="3846513"/>
                </a:lnTo>
                <a:lnTo>
                  <a:pt x="2133832" y="3887788"/>
                </a:lnTo>
                <a:lnTo>
                  <a:pt x="2119544" y="3933825"/>
                </a:lnTo>
                <a:lnTo>
                  <a:pt x="2108432" y="3986213"/>
                </a:lnTo>
                <a:lnTo>
                  <a:pt x="2100494" y="4046538"/>
                </a:lnTo>
                <a:lnTo>
                  <a:pt x="2098907" y="4114800"/>
                </a:lnTo>
                <a:lnTo>
                  <a:pt x="2100494" y="4183063"/>
                </a:lnTo>
                <a:lnTo>
                  <a:pt x="2108432" y="4243388"/>
                </a:lnTo>
                <a:lnTo>
                  <a:pt x="2119544" y="4295775"/>
                </a:lnTo>
                <a:lnTo>
                  <a:pt x="2133832" y="4341813"/>
                </a:lnTo>
                <a:lnTo>
                  <a:pt x="2149707" y="4383088"/>
                </a:lnTo>
                <a:lnTo>
                  <a:pt x="2168757" y="4419600"/>
                </a:lnTo>
                <a:lnTo>
                  <a:pt x="2206857" y="4495800"/>
                </a:lnTo>
                <a:lnTo>
                  <a:pt x="2222732" y="4532313"/>
                </a:lnTo>
                <a:lnTo>
                  <a:pt x="2238607" y="4573588"/>
                </a:lnTo>
                <a:lnTo>
                  <a:pt x="2254482" y="4619625"/>
                </a:lnTo>
                <a:lnTo>
                  <a:pt x="2265594" y="4672013"/>
                </a:lnTo>
                <a:lnTo>
                  <a:pt x="2271944" y="4732338"/>
                </a:lnTo>
                <a:lnTo>
                  <a:pt x="2275119" y="4800600"/>
                </a:lnTo>
                <a:lnTo>
                  <a:pt x="2271944" y="4868863"/>
                </a:lnTo>
                <a:lnTo>
                  <a:pt x="2265594" y="4929188"/>
                </a:lnTo>
                <a:lnTo>
                  <a:pt x="2254482" y="4981575"/>
                </a:lnTo>
                <a:lnTo>
                  <a:pt x="2238607" y="5027613"/>
                </a:lnTo>
                <a:lnTo>
                  <a:pt x="2222732" y="5068888"/>
                </a:lnTo>
                <a:lnTo>
                  <a:pt x="2206857" y="5105400"/>
                </a:lnTo>
                <a:lnTo>
                  <a:pt x="2187807" y="5143500"/>
                </a:lnTo>
                <a:lnTo>
                  <a:pt x="2168757" y="5181600"/>
                </a:lnTo>
                <a:lnTo>
                  <a:pt x="2149707" y="5218113"/>
                </a:lnTo>
                <a:lnTo>
                  <a:pt x="2133832" y="5259388"/>
                </a:lnTo>
                <a:lnTo>
                  <a:pt x="2119544" y="5305425"/>
                </a:lnTo>
                <a:lnTo>
                  <a:pt x="2108432" y="5357813"/>
                </a:lnTo>
                <a:lnTo>
                  <a:pt x="2100494" y="5418138"/>
                </a:lnTo>
                <a:lnTo>
                  <a:pt x="2098907" y="5486400"/>
                </a:lnTo>
                <a:lnTo>
                  <a:pt x="2100494" y="5554663"/>
                </a:lnTo>
                <a:lnTo>
                  <a:pt x="2108432" y="5614988"/>
                </a:lnTo>
                <a:lnTo>
                  <a:pt x="2119544" y="5667375"/>
                </a:lnTo>
                <a:lnTo>
                  <a:pt x="2133832" y="5713413"/>
                </a:lnTo>
                <a:lnTo>
                  <a:pt x="2149707" y="5754688"/>
                </a:lnTo>
                <a:lnTo>
                  <a:pt x="2168757" y="5791200"/>
                </a:lnTo>
                <a:lnTo>
                  <a:pt x="2187807" y="5829300"/>
                </a:lnTo>
                <a:lnTo>
                  <a:pt x="2206857" y="5867400"/>
                </a:lnTo>
                <a:lnTo>
                  <a:pt x="2222732" y="5903913"/>
                </a:lnTo>
                <a:lnTo>
                  <a:pt x="2238607" y="5945188"/>
                </a:lnTo>
                <a:lnTo>
                  <a:pt x="2254482" y="5991225"/>
                </a:lnTo>
                <a:lnTo>
                  <a:pt x="2265594" y="6043613"/>
                </a:lnTo>
                <a:lnTo>
                  <a:pt x="2271944" y="6103938"/>
                </a:lnTo>
                <a:lnTo>
                  <a:pt x="2275119" y="6172200"/>
                </a:lnTo>
                <a:lnTo>
                  <a:pt x="2271944" y="6240463"/>
                </a:lnTo>
                <a:lnTo>
                  <a:pt x="2265594" y="6300788"/>
                </a:lnTo>
                <a:lnTo>
                  <a:pt x="2254482" y="6353175"/>
                </a:lnTo>
                <a:lnTo>
                  <a:pt x="2238607" y="6399213"/>
                </a:lnTo>
                <a:lnTo>
                  <a:pt x="2222732" y="6440488"/>
                </a:lnTo>
                <a:lnTo>
                  <a:pt x="2206857" y="6477000"/>
                </a:lnTo>
                <a:lnTo>
                  <a:pt x="2187807" y="6515100"/>
                </a:lnTo>
                <a:lnTo>
                  <a:pt x="2168757" y="6553200"/>
                </a:lnTo>
                <a:lnTo>
                  <a:pt x="2149707" y="6589713"/>
                </a:lnTo>
                <a:lnTo>
                  <a:pt x="2133832" y="6630988"/>
                </a:lnTo>
                <a:lnTo>
                  <a:pt x="2119544" y="6677025"/>
                </a:lnTo>
                <a:lnTo>
                  <a:pt x="2108432" y="6729413"/>
                </a:lnTo>
                <a:lnTo>
                  <a:pt x="2100494" y="6789738"/>
                </a:lnTo>
                <a:lnTo>
                  <a:pt x="2098907" y="6858000"/>
                </a:lnTo>
                <a:lnTo>
                  <a:pt x="1556068" y="6858000"/>
                </a:lnTo>
                <a:lnTo>
                  <a:pt x="13892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3AE1F77-1EC8-47BA-A381-B6618A2FCD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CD7FC1-BCAA-B545-A14E-40C920764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0" y="2024743"/>
            <a:ext cx="8534400" cy="4450872"/>
          </a:xfrm>
        </p:spPr>
        <p:txBody>
          <a:bodyPr>
            <a:normAutofit/>
          </a:bodyPr>
          <a:lstStyle/>
          <a:p>
            <a:r>
              <a:rPr lang="en-US" dirty="0"/>
              <a:t>Definition of a Robot</a:t>
            </a:r>
          </a:p>
          <a:p>
            <a:r>
              <a:rPr lang="en-US" dirty="0"/>
              <a:t>History of Robots:</a:t>
            </a:r>
          </a:p>
          <a:p>
            <a:pPr lvl="1"/>
            <a:r>
              <a:rPr lang="en-US" dirty="0"/>
              <a:t>The Antikythera Device </a:t>
            </a:r>
          </a:p>
          <a:p>
            <a:pPr lvl="1"/>
            <a:r>
              <a:rPr lang="en-US" dirty="0"/>
              <a:t>The Church Robot</a:t>
            </a:r>
          </a:p>
          <a:p>
            <a:pPr lvl="1"/>
            <a:r>
              <a:rPr lang="en-US" dirty="0"/>
              <a:t>Leonardo Da Vinci Robot 1945</a:t>
            </a:r>
          </a:p>
          <a:p>
            <a:pPr lvl="1"/>
            <a:r>
              <a:rPr lang="en-US" dirty="0"/>
              <a:t>First Rescue Robot </a:t>
            </a:r>
            <a:r>
              <a:rPr lang="en-US" dirty="0" smtClean="0"/>
              <a:t>ideas 9/11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Rescue Robots Previous Work:</a:t>
            </a:r>
          </a:p>
          <a:p>
            <a:pPr lvl="1"/>
            <a:r>
              <a:rPr lang="en-US" dirty="0" err="1"/>
              <a:t>Plackett</a:t>
            </a:r>
            <a:r>
              <a:rPr lang="en-US" dirty="0"/>
              <a:t> Robot</a:t>
            </a:r>
          </a:p>
          <a:p>
            <a:pPr lvl="1"/>
            <a:r>
              <a:rPr lang="en-US" dirty="0" err="1"/>
              <a:t>Shivaanivarsha</a:t>
            </a:r>
            <a:r>
              <a:rPr lang="en-US" dirty="0"/>
              <a:t> &amp; Prabha Robot</a:t>
            </a:r>
          </a:p>
          <a:p>
            <a:pPr lvl="1"/>
            <a:r>
              <a:rPr lang="en-US" dirty="0"/>
              <a:t>Humanoid Robot Using HARMS Model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015E24-CA60-1A45-817D-2DA80CFB88D5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1790" y="2091690"/>
            <a:ext cx="2179939" cy="18829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EC9130-375C-944D-9212-2AF450935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1790" y="4219062"/>
            <a:ext cx="2179939" cy="191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2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241355E4-BBC8-4D91-B98F-520161421D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B5ACD8B-6472-4DA1-A73E-FDEE7479FB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xmlns="" id="{D5CD9A4E-BB63-4352-A792-45E1F1402A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5366" y="2677432"/>
            <a:ext cx="3249130" cy="1503135"/>
          </a:xfrm>
        </p:spPr>
        <p:txBody>
          <a:bodyPr anchor="b">
            <a:normAutofit/>
          </a:bodyPr>
          <a:lstStyle/>
          <a:p>
            <a:pPr lvl="2" algn="ctr" rtl="0">
              <a:spcBef>
                <a:spcPct val="0"/>
              </a:spcBef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Stage 5: </a:t>
            </a:r>
            <a:br>
              <a:rPr lang="en-US" sz="2800" b="1" dirty="0">
                <a:solidFill>
                  <a:schemeClr val="bg1"/>
                </a:solidFill>
                <a:latin typeface="+mj-lt"/>
              </a:rPr>
            </a:br>
            <a:r>
              <a:rPr lang="en-US" sz="2800" b="1" dirty="0">
                <a:solidFill>
                  <a:schemeClr val="bg1"/>
                </a:solidFill>
                <a:latin typeface="+mj-lt"/>
              </a:rPr>
              <a:t>Lightening Installing</a:t>
            </a:r>
            <a:br>
              <a:rPr lang="en-US" sz="2800" b="1" dirty="0">
                <a:solidFill>
                  <a:schemeClr val="bg1"/>
                </a:solidFill>
                <a:latin typeface="+mj-lt"/>
              </a:rPr>
            </a:b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Content Placeholder 3" descr="../Desktop/Screen%20Shot%202019-03-15%20at%204.45.54%20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2" r="-4841"/>
          <a:stretch/>
        </p:blipFill>
        <p:spPr bwMode="auto">
          <a:xfrm>
            <a:off x="926927" y="1256116"/>
            <a:ext cx="2908703" cy="4035087"/>
          </a:xfrm>
          <a:prstGeom prst="rect">
            <a:avLst/>
          </a:prstGeom>
          <a:noFill/>
        </p:spPr>
      </p:pic>
      <p:pic>
        <p:nvPicPr>
          <p:cNvPr id="5" name="Picture 4" descr="../Desktop/Screen%20Shot%202019-03-15%20at%204.57.46%20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380596" y="1819308"/>
            <a:ext cx="4140505" cy="29087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8675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DC032F75-F5AC-4D84-98D0-DD0FB8A25A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A21D3B4-EB95-40D8-ADD4-C28637F87A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xmlns="" id="{EC402CCD-3D73-4427-910D-80A619EAD5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563" y="2774731"/>
            <a:ext cx="3603538" cy="1308538"/>
          </a:xfrm>
        </p:spPr>
        <p:txBody>
          <a:bodyPr anchor="b">
            <a:noAutofit/>
          </a:bodyPr>
          <a:lstStyle/>
          <a:p>
            <a:pPr lvl="2" algn="ctr" rtl="0">
              <a:spcBef>
                <a:spcPct val="0"/>
              </a:spcBef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Stage 6: </a:t>
            </a:r>
            <a:br>
              <a:rPr lang="en-US" sz="2800" b="1" dirty="0">
                <a:solidFill>
                  <a:schemeClr val="bg1"/>
                </a:solidFill>
                <a:latin typeface="+mj-lt"/>
              </a:rPr>
            </a:br>
            <a:r>
              <a:rPr lang="en-US" sz="2800" b="1" dirty="0">
                <a:solidFill>
                  <a:schemeClr val="bg1"/>
                </a:solidFill>
                <a:latin typeface="+mj-lt"/>
              </a:rPr>
              <a:t>Servo Motor Movement </a:t>
            </a:r>
            <a:br>
              <a:rPr lang="en-US" sz="2800" b="1" dirty="0">
                <a:solidFill>
                  <a:schemeClr val="bg1"/>
                </a:solidFill>
                <a:latin typeface="+mj-lt"/>
              </a:rPr>
            </a:b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Content Placeholder 3" descr="../../../../../Downloads/PHOTO-2019-04-13-11-56-31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13" r="-56213"/>
          <a:stretch>
            <a:fillRect/>
          </a:stretch>
        </p:blipFill>
        <p:spPr bwMode="auto">
          <a:xfrm>
            <a:off x="0" y="1277006"/>
            <a:ext cx="8068563" cy="43039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17626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xmlns="" id="{241355E4-BBC8-4D91-B98F-520161421D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xmlns="" id="{8B5ACD8B-6472-4DA1-A73E-FDEE7479FB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xmlns="" id="{D5CD9A4E-BB63-4352-A792-45E1F1402A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0044" y="2743200"/>
            <a:ext cx="3500575" cy="1371600"/>
          </a:xfrm>
        </p:spPr>
        <p:txBody>
          <a:bodyPr anchor="b">
            <a:normAutofit/>
          </a:bodyPr>
          <a:lstStyle/>
          <a:p>
            <a:pPr lvl="2" algn="ctr" rtl="0">
              <a:spcBef>
                <a:spcPct val="0"/>
              </a:spcBef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Stage 7:</a:t>
            </a:r>
            <a:br>
              <a:rPr lang="en-US" sz="2800" b="1" dirty="0">
                <a:solidFill>
                  <a:schemeClr val="bg1"/>
                </a:solidFill>
                <a:latin typeface="+mj-lt"/>
              </a:rPr>
            </a:br>
            <a:r>
              <a:rPr lang="en-US" sz="2800" b="1" dirty="0">
                <a:solidFill>
                  <a:schemeClr val="bg1"/>
                </a:solidFill>
                <a:latin typeface="+mj-lt"/>
              </a:rPr>
              <a:t>Safety</a:t>
            </a:r>
            <a:br>
              <a:rPr lang="en-US" sz="2800" b="1" dirty="0">
                <a:solidFill>
                  <a:schemeClr val="bg1"/>
                </a:solidFill>
                <a:latin typeface="+mj-lt"/>
              </a:rPr>
            </a:b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Content Placeholder 3" descr="Screen Shot 1440-08-10 at 9.32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9" b="7169"/>
          <a:stretch>
            <a:fillRect/>
          </a:stretch>
        </p:blipFill>
        <p:spPr>
          <a:xfrm>
            <a:off x="1030023" y="0"/>
            <a:ext cx="6141178" cy="3639219"/>
          </a:xfrm>
          <a:prstGeom prst="rect">
            <a:avLst/>
          </a:prstGeom>
        </p:spPr>
      </p:pic>
      <p:pic>
        <p:nvPicPr>
          <p:cNvPr id="5" name="Content Placeholder 3" descr="Screen Shot 1440-08-10 at 10.20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06" b="-3006"/>
          <a:stretch>
            <a:fillRect/>
          </a:stretch>
        </p:blipFill>
        <p:spPr>
          <a:xfrm>
            <a:off x="1030023" y="3247697"/>
            <a:ext cx="6189673" cy="361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32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DC032F75-F5AC-4D84-98D0-DD0FB8A25A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A21D3B4-EB95-40D8-ADD4-C28637F87A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xmlns="" id="{EC402CCD-3D73-4427-910D-80A619EAD5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4333" y="2459106"/>
            <a:ext cx="3441335" cy="1450742"/>
          </a:xfrm>
        </p:spPr>
        <p:txBody>
          <a:bodyPr anchor="b">
            <a:normAutofit/>
          </a:bodyPr>
          <a:lstStyle/>
          <a:p>
            <a:pPr lvl="3" algn="ctr" rtl="0">
              <a:spcBef>
                <a:spcPct val="0"/>
              </a:spcBef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iOS Device &amp; Screen P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rocessor </a:t>
            </a:r>
          </a:p>
        </p:txBody>
      </p:sp>
      <p:pic>
        <p:nvPicPr>
          <p:cNvPr id="11" name="Content Placeholder 3" descr="obile app cross-platform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103" r="-45103"/>
          <a:stretch>
            <a:fillRect/>
          </a:stretch>
        </p:blipFill>
        <p:spPr bwMode="auto">
          <a:xfrm>
            <a:off x="-425669" y="1906998"/>
            <a:ext cx="7974333" cy="37206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97148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DC032F75-F5AC-4D84-98D0-DD0FB8A25A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A21D3B4-EB95-40D8-ADD4-C28637F87A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xmlns="" id="{EC402CCD-3D73-4427-910D-80A619EAD5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9328" y="2830068"/>
            <a:ext cx="3090672" cy="1197864"/>
          </a:xfrm>
        </p:spPr>
        <p:txBody>
          <a:bodyPr anchor="b">
            <a:normAutofit fontScale="90000"/>
          </a:bodyPr>
          <a:lstStyle/>
          <a:p>
            <a:pPr lvl="0" algn="ctr"/>
            <a:r>
              <a:rPr lang="en-US" sz="2800" b="1" dirty="0">
                <a:solidFill>
                  <a:schemeClr val="bg1"/>
                </a:solidFill>
              </a:rPr>
              <a:t>Software Design</a:t>
            </a:r>
            <a:br>
              <a:rPr lang="en-US" sz="2800" b="1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Content Placeholder 3" descr="../Screen%20Shot%202019-04-13%20at%204.04.24%20PM.pn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r="22164"/>
          <a:stretch/>
        </p:blipFill>
        <p:spPr bwMode="auto">
          <a:xfrm>
            <a:off x="283464" y="0"/>
            <a:ext cx="682678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7869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DC032F75-F5AC-4D84-98D0-DD0FB8A25A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A21D3B4-EB95-40D8-ADD4-C28637F87A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xmlns="" id="{EC402CCD-3D73-4427-910D-80A619EAD5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5452" y="2674727"/>
            <a:ext cx="3090672" cy="1197864"/>
          </a:xfrm>
        </p:spPr>
        <p:txBody>
          <a:bodyPr anchor="b">
            <a:normAutofit/>
          </a:bodyPr>
          <a:lstStyle/>
          <a:p>
            <a:r>
              <a:rPr lang="en-US" sz="2500" b="1" dirty="0">
                <a:solidFill>
                  <a:schemeClr val="bg1"/>
                </a:solidFill>
              </a:rPr>
              <a:t>Software Design</a:t>
            </a:r>
            <a:br>
              <a:rPr lang="en-US" sz="2500" b="1" dirty="0">
                <a:solidFill>
                  <a:schemeClr val="bg1"/>
                </a:solidFill>
              </a:rPr>
            </a:br>
            <a:endParaRPr lang="en-US" sz="2500" dirty="0">
              <a:solidFill>
                <a:schemeClr val="bg1"/>
              </a:solidFill>
            </a:endParaRPr>
          </a:p>
        </p:txBody>
      </p:sp>
      <p:pic>
        <p:nvPicPr>
          <p:cNvPr id="4" name="Picture 3" descr="../../../../../Downloads/Screen%20Shot%202019-04-13%20at%2011.27.17%20PM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927" y="695529"/>
            <a:ext cx="5978273" cy="5156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1982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310A4E0E-502E-444B-B37E-40557A2662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BA68F03-D88C-4F27-AD65-034133F1A8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970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B4DB13C2-D61D-4A8D-B973-BE6546C7B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55266"/>
            <a:ext cx="2313214" cy="5947468"/>
          </a:xfrm>
          <a:custGeom>
            <a:avLst/>
            <a:gdLst>
              <a:gd name="connsiteX0" fmla="*/ 162291 w 2313214"/>
              <a:gd name="connsiteY0" fmla="*/ 0 h 5947468"/>
              <a:gd name="connsiteX1" fmla="*/ 224243 w 2313214"/>
              <a:gd name="connsiteY1" fmla="*/ 1936 h 5947468"/>
              <a:gd name="connsiteX2" fmla="*/ 284260 w 2313214"/>
              <a:gd name="connsiteY2" fmla="*/ 9680 h 5947468"/>
              <a:gd name="connsiteX3" fmla="*/ 342341 w 2313214"/>
              <a:gd name="connsiteY3" fmla="*/ 27104 h 5947468"/>
              <a:gd name="connsiteX4" fmla="*/ 390742 w 2313214"/>
              <a:gd name="connsiteY4" fmla="*/ 52273 h 5947468"/>
              <a:gd name="connsiteX5" fmla="*/ 437206 w 2313214"/>
              <a:gd name="connsiteY5" fmla="*/ 85185 h 5947468"/>
              <a:gd name="connsiteX6" fmla="*/ 477863 w 2313214"/>
              <a:gd name="connsiteY6" fmla="*/ 123905 h 5947468"/>
              <a:gd name="connsiteX7" fmla="*/ 518519 w 2313214"/>
              <a:gd name="connsiteY7" fmla="*/ 168434 h 5947468"/>
              <a:gd name="connsiteX8" fmla="*/ 555304 w 2313214"/>
              <a:gd name="connsiteY8" fmla="*/ 214899 h 5947468"/>
              <a:gd name="connsiteX9" fmla="*/ 592088 w 2313214"/>
              <a:gd name="connsiteY9" fmla="*/ 263299 h 5947468"/>
              <a:gd name="connsiteX10" fmla="*/ 628873 w 2313214"/>
              <a:gd name="connsiteY10" fmla="*/ 311700 h 5947468"/>
              <a:gd name="connsiteX11" fmla="*/ 665657 w 2313214"/>
              <a:gd name="connsiteY11" fmla="*/ 358165 h 5947468"/>
              <a:gd name="connsiteX12" fmla="*/ 704378 w 2313214"/>
              <a:gd name="connsiteY12" fmla="*/ 402693 h 5947468"/>
              <a:gd name="connsiteX13" fmla="*/ 748906 w 2313214"/>
              <a:gd name="connsiteY13" fmla="*/ 441414 h 5947468"/>
              <a:gd name="connsiteX14" fmla="*/ 791499 w 2313214"/>
              <a:gd name="connsiteY14" fmla="*/ 476262 h 5947468"/>
              <a:gd name="connsiteX15" fmla="*/ 839899 w 2313214"/>
              <a:gd name="connsiteY15" fmla="*/ 503366 h 5947468"/>
              <a:gd name="connsiteX16" fmla="*/ 892172 w 2313214"/>
              <a:gd name="connsiteY16" fmla="*/ 526599 h 5947468"/>
              <a:gd name="connsiteX17" fmla="*/ 948317 w 2313214"/>
              <a:gd name="connsiteY17" fmla="*/ 545959 h 5947468"/>
              <a:gd name="connsiteX18" fmla="*/ 1006397 w 2313214"/>
              <a:gd name="connsiteY18" fmla="*/ 563383 h 5947468"/>
              <a:gd name="connsiteX19" fmla="*/ 1064478 w 2313214"/>
              <a:gd name="connsiteY19" fmla="*/ 578871 h 5947468"/>
              <a:gd name="connsiteX20" fmla="*/ 1124495 w 2313214"/>
              <a:gd name="connsiteY20" fmla="*/ 594360 h 5947468"/>
              <a:gd name="connsiteX21" fmla="*/ 1180640 w 2313214"/>
              <a:gd name="connsiteY21" fmla="*/ 611784 h 5947468"/>
              <a:gd name="connsiteX22" fmla="*/ 1236784 w 2313214"/>
              <a:gd name="connsiteY22" fmla="*/ 631144 h 5947468"/>
              <a:gd name="connsiteX23" fmla="*/ 1289057 w 2313214"/>
              <a:gd name="connsiteY23" fmla="*/ 654376 h 5947468"/>
              <a:gd name="connsiteX24" fmla="*/ 1335522 w 2313214"/>
              <a:gd name="connsiteY24" fmla="*/ 683417 h 5947468"/>
              <a:gd name="connsiteX25" fmla="*/ 1378114 w 2313214"/>
              <a:gd name="connsiteY25" fmla="*/ 718265 h 5947468"/>
              <a:gd name="connsiteX26" fmla="*/ 1412963 w 2313214"/>
              <a:gd name="connsiteY26" fmla="*/ 760858 h 5947468"/>
              <a:gd name="connsiteX27" fmla="*/ 1442003 w 2313214"/>
              <a:gd name="connsiteY27" fmla="*/ 807322 h 5947468"/>
              <a:gd name="connsiteX28" fmla="*/ 1465235 w 2313214"/>
              <a:gd name="connsiteY28" fmla="*/ 859595 h 5947468"/>
              <a:gd name="connsiteX29" fmla="*/ 1484596 w 2313214"/>
              <a:gd name="connsiteY29" fmla="*/ 915740 h 5947468"/>
              <a:gd name="connsiteX30" fmla="*/ 1502020 w 2313214"/>
              <a:gd name="connsiteY30" fmla="*/ 971884 h 5947468"/>
              <a:gd name="connsiteX31" fmla="*/ 1517508 w 2313214"/>
              <a:gd name="connsiteY31" fmla="*/ 1031901 h 5947468"/>
              <a:gd name="connsiteX32" fmla="*/ 1532996 w 2313214"/>
              <a:gd name="connsiteY32" fmla="*/ 1089982 h 5947468"/>
              <a:gd name="connsiteX33" fmla="*/ 1550420 w 2313214"/>
              <a:gd name="connsiteY33" fmla="*/ 1148063 h 5947468"/>
              <a:gd name="connsiteX34" fmla="*/ 1569781 w 2313214"/>
              <a:gd name="connsiteY34" fmla="*/ 1204207 h 5947468"/>
              <a:gd name="connsiteX35" fmla="*/ 1593013 w 2313214"/>
              <a:gd name="connsiteY35" fmla="*/ 1256480 h 5947468"/>
              <a:gd name="connsiteX36" fmla="*/ 1620117 w 2313214"/>
              <a:gd name="connsiteY36" fmla="*/ 1304881 h 5947468"/>
              <a:gd name="connsiteX37" fmla="*/ 1654966 w 2313214"/>
              <a:gd name="connsiteY37" fmla="*/ 1347473 h 5947468"/>
              <a:gd name="connsiteX38" fmla="*/ 1693686 w 2313214"/>
              <a:gd name="connsiteY38" fmla="*/ 1392002 h 5947468"/>
              <a:gd name="connsiteX39" fmla="*/ 1738215 w 2313214"/>
              <a:gd name="connsiteY39" fmla="*/ 1430722 h 5947468"/>
              <a:gd name="connsiteX40" fmla="*/ 1784679 w 2313214"/>
              <a:gd name="connsiteY40" fmla="*/ 1467507 h 5947468"/>
              <a:gd name="connsiteX41" fmla="*/ 1835016 w 2313214"/>
              <a:gd name="connsiteY41" fmla="*/ 1504291 h 5947468"/>
              <a:gd name="connsiteX42" fmla="*/ 1883417 w 2313214"/>
              <a:gd name="connsiteY42" fmla="*/ 1541076 h 5947468"/>
              <a:gd name="connsiteX43" fmla="*/ 1929881 w 2313214"/>
              <a:gd name="connsiteY43" fmla="*/ 1577860 h 5947468"/>
              <a:gd name="connsiteX44" fmla="*/ 1974410 w 2313214"/>
              <a:gd name="connsiteY44" fmla="*/ 1618517 h 5947468"/>
              <a:gd name="connsiteX45" fmla="*/ 2013130 w 2313214"/>
              <a:gd name="connsiteY45" fmla="*/ 1659173 h 5947468"/>
              <a:gd name="connsiteX46" fmla="*/ 2046043 w 2313214"/>
              <a:gd name="connsiteY46" fmla="*/ 1705638 h 5947468"/>
              <a:gd name="connsiteX47" fmla="*/ 2071211 w 2313214"/>
              <a:gd name="connsiteY47" fmla="*/ 1754039 h 5947468"/>
              <a:gd name="connsiteX48" fmla="*/ 2088635 w 2313214"/>
              <a:gd name="connsiteY48" fmla="*/ 1812119 h 5947468"/>
              <a:gd name="connsiteX49" fmla="*/ 2096379 w 2313214"/>
              <a:gd name="connsiteY49" fmla="*/ 1872136 h 5947468"/>
              <a:gd name="connsiteX50" fmla="*/ 2098315 w 2313214"/>
              <a:gd name="connsiteY50" fmla="*/ 1934089 h 5947468"/>
              <a:gd name="connsiteX51" fmla="*/ 2092507 w 2313214"/>
              <a:gd name="connsiteY51" fmla="*/ 1999914 h 5947468"/>
              <a:gd name="connsiteX52" fmla="*/ 2084763 w 2313214"/>
              <a:gd name="connsiteY52" fmla="*/ 2065738 h 5947468"/>
              <a:gd name="connsiteX53" fmla="*/ 2075083 w 2313214"/>
              <a:gd name="connsiteY53" fmla="*/ 2131563 h 5947468"/>
              <a:gd name="connsiteX54" fmla="*/ 2067339 w 2313214"/>
              <a:gd name="connsiteY54" fmla="*/ 2197388 h 5947468"/>
              <a:gd name="connsiteX55" fmla="*/ 2063467 w 2313214"/>
              <a:gd name="connsiteY55" fmla="*/ 2263213 h 5947468"/>
              <a:gd name="connsiteX56" fmla="*/ 2063467 w 2313214"/>
              <a:gd name="connsiteY56" fmla="*/ 2327102 h 5947468"/>
              <a:gd name="connsiteX57" fmla="*/ 2071211 w 2313214"/>
              <a:gd name="connsiteY57" fmla="*/ 2387119 h 5947468"/>
              <a:gd name="connsiteX58" fmla="*/ 2086699 w 2313214"/>
              <a:gd name="connsiteY58" fmla="*/ 2447135 h 5947468"/>
              <a:gd name="connsiteX59" fmla="*/ 2109932 w 2313214"/>
              <a:gd name="connsiteY59" fmla="*/ 2503280 h 5947468"/>
              <a:gd name="connsiteX60" fmla="*/ 2140908 w 2313214"/>
              <a:gd name="connsiteY60" fmla="*/ 2561361 h 5947468"/>
              <a:gd name="connsiteX61" fmla="*/ 2171884 w 2313214"/>
              <a:gd name="connsiteY61" fmla="*/ 2619442 h 5947468"/>
              <a:gd name="connsiteX62" fmla="*/ 2206733 w 2313214"/>
              <a:gd name="connsiteY62" fmla="*/ 2677522 h 5947468"/>
              <a:gd name="connsiteX63" fmla="*/ 2239645 w 2313214"/>
              <a:gd name="connsiteY63" fmla="*/ 2733667 h 5947468"/>
              <a:gd name="connsiteX64" fmla="*/ 2268686 w 2313214"/>
              <a:gd name="connsiteY64" fmla="*/ 2793684 h 5947468"/>
              <a:gd name="connsiteX65" fmla="*/ 2291918 w 2313214"/>
              <a:gd name="connsiteY65" fmla="*/ 2851765 h 5947468"/>
              <a:gd name="connsiteX66" fmla="*/ 2307406 w 2313214"/>
              <a:gd name="connsiteY66" fmla="*/ 2911781 h 5947468"/>
              <a:gd name="connsiteX67" fmla="*/ 2313214 w 2313214"/>
              <a:gd name="connsiteY67" fmla="*/ 2973734 h 5947468"/>
              <a:gd name="connsiteX68" fmla="*/ 2307406 w 2313214"/>
              <a:gd name="connsiteY68" fmla="*/ 3035687 h 5947468"/>
              <a:gd name="connsiteX69" fmla="*/ 2291918 w 2313214"/>
              <a:gd name="connsiteY69" fmla="*/ 3095704 h 5947468"/>
              <a:gd name="connsiteX70" fmla="*/ 2268686 w 2313214"/>
              <a:gd name="connsiteY70" fmla="*/ 3153784 h 5947468"/>
              <a:gd name="connsiteX71" fmla="*/ 2239645 w 2313214"/>
              <a:gd name="connsiteY71" fmla="*/ 3213801 h 5947468"/>
              <a:gd name="connsiteX72" fmla="*/ 2206733 w 2313214"/>
              <a:gd name="connsiteY72" fmla="*/ 3269946 h 5947468"/>
              <a:gd name="connsiteX73" fmla="*/ 2171884 w 2313214"/>
              <a:gd name="connsiteY73" fmla="*/ 3328027 h 5947468"/>
              <a:gd name="connsiteX74" fmla="*/ 2140908 w 2313214"/>
              <a:gd name="connsiteY74" fmla="*/ 3386107 h 5947468"/>
              <a:gd name="connsiteX75" fmla="*/ 2109932 w 2313214"/>
              <a:gd name="connsiteY75" fmla="*/ 3444188 h 5947468"/>
              <a:gd name="connsiteX76" fmla="*/ 2086699 w 2313214"/>
              <a:gd name="connsiteY76" fmla="*/ 3500333 h 5947468"/>
              <a:gd name="connsiteX77" fmla="*/ 2071211 w 2313214"/>
              <a:gd name="connsiteY77" fmla="*/ 3560350 h 5947468"/>
              <a:gd name="connsiteX78" fmla="*/ 2063467 w 2313214"/>
              <a:gd name="connsiteY78" fmla="*/ 3620366 h 5947468"/>
              <a:gd name="connsiteX79" fmla="*/ 2063467 w 2313214"/>
              <a:gd name="connsiteY79" fmla="*/ 3684255 h 5947468"/>
              <a:gd name="connsiteX80" fmla="*/ 2067339 w 2313214"/>
              <a:gd name="connsiteY80" fmla="*/ 3750080 h 5947468"/>
              <a:gd name="connsiteX81" fmla="*/ 2075083 w 2313214"/>
              <a:gd name="connsiteY81" fmla="*/ 3815905 h 5947468"/>
              <a:gd name="connsiteX82" fmla="*/ 2084763 w 2313214"/>
              <a:gd name="connsiteY82" fmla="*/ 3881730 h 5947468"/>
              <a:gd name="connsiteX83" fmla="*/ 2092507 w 2313214"/>
              <a:gd name="connsiteY83" fmla="*/ 3947555 h 5947468"/>
              <a:gd name="connsiteX84" fmla="*/ 2098315 w 2313214"/>
              <a:gd name="connsiteY84" fmla="*/ 4013380 h 5947468"/>
              <a:gd name="connsiteX85" fmla="*/ 2096379 w 2313214"/>
              <a:gd name="connsiteY85" fmla="*/ 4075332 h 5947468"/>
              <a:gd name="connsiteX86" fmla="*/ 2088635 w 2313214"/>
              <a:gd name="connsiteY86" fmla="*/ 4135349 h 5947468"/>
              <a:gd name="connsiteX87" fmla="*/ 2071211 w 2313214"/>
              <a:gd name="connsiteY87" fmla="*/ 4193430 h 5947468"/>
              <a:gd name="connsiteX88" fmla="*/ 2046043 w 2313214"/>
              <a:gd name="connsiteY88" fmla="*/ 4241831 h 5947468"/>
              <a:gd name="connsiteX89" fmla="*/ 2013130 w 2313214"/>
              <a:gd name="connsiteY89" fmla="*/ 4288295 h 5947468"/>
              <a:gd name="connsiteX90" fmla="*/ 1974410 w 2313214"/>
              <a:gd name="connsiteY90" fmla="*/ 4328952 h 5947468"/>
              <a:gd name="connsiteX91" fmla="*/ 1929881 w 2313214"/>
              <a:gd name="connsiteY91" fmla="*/ 4369608 h 5947468"/>
              <a:gd name="connsiteX92" fmla="*/ 1883417 w 2313214"/>
              <a:gd name="connsiteY92" fmla="*/ 4406393 h 5947468"/>
              <a:gd name="connsiteX93" fmla="*/ 1835016 w 2313214"/>
              <a:gd name="connsiteY93" fmla="*/ 4443177 h 5947468"/>
              <a:gd name="connsiteX94" fmla="*/ 1784679 w 2313214"/>
              <a:gd name="connsiteY94" fmla="*/ 4479962 h 5947468"/>
              <a:gd name="connsiteX95" fmla="*/ 1738215 w 2313214"/>
              <a:gd name="connsiteY95" fmla="*/ 4516746 h 5947468"/>
              <a:gd name="connsiteX96" fmla="*/ 1693686 w 2313214"/>
              <a:gd name="connsiteY96" fmla="*/ 4555467 h 5947468"/>
              <a:gd name="connsiteX97" fmla="*/ 1654966 w 2313214"/>
              <a:gd name="connsiteY97" fmla="*/ 4599995 h 5947468"/>
              <a:gd name="connsiteX98" fmla="*/ 1620117 w 2313214"/>
              <a:gd name="connsiteY98" fmla="*/ 4642588 h 5947468"/>
              <a:gd name="connsiteX99" fmla="*/ 1593013 w 2313214"/>
              <a:gd name="connsiteY99" fmla="*/ 4690988 h 5947468"/>
              <a:gd name="connsiteX100" fmla="*/ 1569781 w 2313214"/>
              <a:gd name="connsiteY100" fmla="*/ 4743261 h 5947468"/>
              <a:gd name="connsiteX101" fmla="*/ 1550420 w 2313214"/>
              <a:gd name="connsiteY101" fmla="*/ 4799406 h 5947468"/>
              <a:gd name="connsiteX102" fmla="*/ 1532996 w 2313214"/>
              <a:gd name="connsiteY102" fmla="*/ 4857486 h 5947468"/>
              <a:gd name="connsiteX103" fmla="*/ 1517508 w 2313214"/>
              <a:gd name="connsiteY103" fmla="*/ 4915567 h 5947468"/>
              <a:gd name="connsiteX104" fmla="*/ 1502020 w 2313214"/>
              <a:gd name="connsiteY104" fmla="*/ 4975584 h 5947468"/>
              <a:gd name="connsiteX105" fmla="*/ 1484596 w 2313214"/>
              <a:gd name="connsiteY105" fmla="*/ 5031729 h 5947468"/>
              <a:gd name="connsiteX106" fmla="*/ 1465235 w 2313214"/>
              <a:gd name="connsiteY106" fmla="*/ 5087873 h 5947468"/>
              <a:gd name="connsiteX107" fmla="*/ 1442003 w 2313214"/>
              <a:gd name="connsiteY107" fmla="*/ 5140146 h 5947468"/>
              <a:gd name="connsiteX108" fmla="*/ 1412963 w 2313214"/>
              <a:gd name="connsiteY108" fmla="*/ 5186611 h 5947468"/>
              <a:gd name="connsiteX109" fmla="*/ 1378114 w 2313214"/>
              <a:gd name="connsiteY109" fmla="*/ 5229203 h 5947468"/>
              <a:gd name="connsiteX110" fmla="*/ 1335522 w 2313214"/>
              <a:gd name="connsiteY110" fmla="*/ 5264052 h 5947468"/>
              <a:gd name="connsiteX111" fmla="*/ 1289057 w 2313214"/>
              <a:gd name="connsiteY111" fmla="*/ 5293092 h 5947468"/>
              <a:gd name="connsiteX112" fmla="*/ 1236784 w 2313214"/>
              <a:gd name="connsiteY112" fmla="*/ 5316324 h 5947468"/>
              <a:gd name="connsiteX113" fmla="*/ 1180640 w 2313214"/>
              <a:gd name="connsiteY113" fmla="*/ 5335685 h 5947468"/>
              <a:gd name="connsiteX114" fmla="*/ 1124495 w 2313214"/>
              <a:gd name="connsiteY114" fmla="*/ 5353109 h 5947468"/>
              <a:gd name="connsiteX115" fmla="*/ 1064478 w 2313214"/>
              <a:gd name="connsiteY115" fmla="*/ 5368597 h 5947468"/>
              <a:gd name="connsiteX116" fmla="*/ 1006397 w 2313214"/>
              <a:gd name="connsiteY116" fmla="*/ 5384085 h 5947468"/>
              <a:gd name="connsiteX117" fmla="*/ 948317 w 2313214"/>
              <a:gd name="connsiteY117" fmla="*/ 5401509 h 5947468"/>
              <a:gd name="connsiteX118" fmla="*/ 892172 w 2313214"/>
              <a:gd name="connsiteY118" fmla="*/ 5420870 h 5947468"/>
              <a:gd name="connsiteX119" fmla="*/ 839899 w 2313214"/>
              <a:gd name="connsiteY119" fmla="*/ 5444102 h 5947468"/>
              <a:gd name="connsiteX120" fmla="*/ 791499 w 2313214"/>
              <a:gd name="connsiteY120" fmla="*/ 5471206 h 5947468"/>
              <a:gd name="connsiteX121" fmla="*/ 748906 w 2313214"/>
              <a:gd name="connsiteY121" fmla="*/ 5506055 h 5947468"/>
              <a:gd name="connsiteX122" fmla="*/ 704378 w 2313214"/>
              <a:gd name="connsiteY122" fmla="*/ 5544775 h 5947468"/>
              <a:gd name="connsiteX123" fmla="*/ 665657 w 2313214"/>
              <a:gd name="connsiteY123" fmla="*/ 5589304 h 5947468"/>
              <a:gd name="connsiteX124" fmla="*/ 628873 w 2313214"/>
              <a:gd name="connsiteY124" fmla="*/ 5635768 h 5947468"/>
              <a:gd name="connsiteX125" fmla="*/ 592088 w 2313214"/>
              <a:gd name="connsiteY125" fmla="*/ 5684169 h 5947468"/>
              <a:gd name="connsiteX126" fmla="*/ 555304 w 2313214"/>
              <a:gd name="connsiteY126" fmla="*/ 5732570 h 5947468"/>
              <a:gd name="connsiteX127" fmla="*/ 518519 w 2313214"/>
              <a:gd name="connsiteY127" fmla="*/ 5779034 h 5947468"/>
              <a:gd name="connsiteX128" fmla="*/ 477863 w 2313214"/>
              <a:gd name="connsiteY128" fmla="*/ 5823563 h 5947468"/>
              <a:gd name="connsiteX129" fmla="*/ 437206 w 2313214"/>
              <a:gd name="connsiteY129" fmla="*/ 5862283 h 5947468"/>
              <a:gd name="connsiteX130" fmla="*/ 390742 w 2313214"/>
              <a:gd name="connsiteY130" fmla="*/ 5895196 h 5947468"/>
              <a:gd name="connsiteX131" fmla="*/ 342341 w 2313214"/>
              <a:gd name="connsiteY131" fmla="*/ 5920364 h 5947468"/>
              <a:gd name="connsiteX132" fmla="*/ 284260 w 2313214"/>
              <a:gd name="connsiteY132" fmla="*/ 5937788 h 5947468"/>
              <a:gd name="connsiteX133" fmla="*/ 224243 w 2313214"/>
              <a:gd name="connsiteY133" fmla="*/ 5945532 h 5947468"/>
              <a:gd name="connsiteX134" fmla="*/ 162291 w 2313214"/>
              <a:gd name="connsiteY134" fmla="*/ 5947468 h 5947468"/>
              <a:gd name="connsiteX135" fmla="*/ 96466 w 2313214"/>
              <a:gd name="connsiteY135" fmla="*/ 5941660 h 5947468"/>
              <a:gd name="connsiteX136" fmla="*/ 30641 w 2313214"/>
              <a:gd name="connsiteY136" fmla="*/ 5933916 h 5947468"/>
              <a:gd name="connsiteX137" fmla="*/ 0 w 2313214"/>
              <a:gd name="connsiteY137" fmla="*/ 5929410 h 5947468"/>
              <a:gd name="connsiteX138" fmla="*/ 0 w 2313214"/>
              <a:gd name="connsiteY138" fmla="*/ 18058 h 5947468"/>
              <a:gd name="connsiteX139" fmla="*/ 30641 w 2313214"/>
              <a:gd name="connsiteY139" fmla="*/ 13552 h 5947468"/>
              <a:gd name="connsiteX140" fmla="*/ 96466 w 2313214"/>
              <a:gd name="connsiteY140" fmla="*/ 5808 h 594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2313214" h="5947468">
                <a:moveTo>
                  <a:pt x="162291" y="0"/>
                </a:moveTo>
                <a:lnTo>
                  <a:pt x="224243" y="1936"/>
                </a:lnTo>
                <a:lnTo>
                  <a:pt x="284260" y="9680"/>
                </a:lnTo>
                <a:lnTo>
                  <a:pt x="342341" y="27104"/>
                </a:lnTo>
                <a:lnTo>
                  <a:pt x="390742" y="52273"/>
                </a:lnTo>
                <a:lnTo>
                  <a:pt x="437206" y="85185"/>
                </a:lnTo>
                <a:lnTo>
                  <a:pt x="477863" y="123905"/>
                </a:lnTo>
                <a:lnTo>
                  <a:pt x="518519" y="168434"/>
                </a:lnTo>
                <a:lnTo>
                  <a:pt x="555304" y="214899"/>
                </a:lnTo>
                <a:lnTo>
                  <a:pt x="592088" y="263299"/>
                </a:lnTo>
                <a:lnTo>
                  <a:pt x="628873" y="311700"/>
                </a:lnTo>
                <a:lnTo>
                  <a:pt x="665657" y="358165"/>
                </a:lnTo>
                <a:lnTo>
                  <a:pt x="704378" y="402693"/>
                </a:lnTo>
                <a:lnTo>
                  <a:pt x="748906" y="441414"/>
                </a:lnTo>
                <a:lnTo>
                  <a:pt x="791499" y="476262"/>
                </a:lnTo>
                <a:lnTo>
                  <a:pt x="839899" y="503366"/>
                </a:lnTo>
                <a:lnTo>
                  <a:pt x="892172" y="526599"/>
                </a:lnTo>
                <a:lnTo>
                  <a:pt x="948317" y="545959"/>
                </a:lnTo>
                <a:lnTo>
                  <a:pt x="1006397" y="563383"/>
                </a:lnTo>
                <a:lnTo>
                  <a:pt x="1064478" y="578871"/>
                </a:lnTo>
                <a:lnTo>
                  <a:pt x="1124495" y="594360"/>
                </a:lnTo>
                <a:lnTo>
                  <a:pt x="1180640" y="611784"/>
                </a:lnTo>
                <a:lnTo>
                  <a:pt x="1236784" y="631144"/>
                </a:lnTo>
                <a:lnTo>
                  <a:pt x="1289057" y="654376"/>
                </a:lnTo>
                <a:lnTo>
                  <a:pt x="1335522" y="683417"/>
                </a:lnTo>
                <a:lnTo>
                  <a:pt x="1378114" y="718265"/>
                </a:lnTo>
                <a:lnTo>
                  <a:pt x="1412963" y="760858"/>
                </a:lnTo>
                <a:lnTo>
                  <a:pt x="1442003" y="807322"/>
                </a:lnTo>
                <a:lnTo>
                  <a:pt x="1465235" y="859595"/>
                </a:lnTo>
                <a:lnTo>
                  <a:pt x="1484596" y="915740"/>
                </a:lnTo>
                <a:lnTo>
                  <a:pt x="1502020" y="971884"/>
                </a:lnTo>
                <a:lnTo>
                  <a:pt x="1517508" y="1031901"/>
                </a:lnTo>
                <a:lnTo>
                  <a:pt x="1532996" y="1089982"/>
                </a:lnTo>
                <a:lnTo>
                  <a:pt x="1550420" y="1148063"/>
                </a:lnTo>
                <a:lnTo>
                  <a:pt x="1569781" y="1204207"/>
                </a:lnTo>
                <a:lnTo>
                  <a:pt x="1593013" y="1256480"/>
                </a:lnTo>
                <a:lnTo>
                  <a:pt x="1620117" y="1304881"/>
                </a:lnTo>
                <a:lnTo>
                  <a:pt x="1654966" y="1347473"/>
                </a:lnTo>
                <a:lnTo>
                  <a:pt x="1693686" y="1392002"/>
                </a:lnTo>
                <a:lnTo>
                  <a:pt x="1738215" y="1430722"/>
                </a:lnTo>
                <a:lnTo>
                  <a:pt x="1784679" y="1467507"/>
                </a:lnTo>
                <a:lnTo>
                  <a:pt x="1835016" y="1504291"/>
                </a:lnTo>
                <a:lnTo>
                  <a:pt x="1883417" y="1541076"/>
                </a:lnTo>
                <a:lnTo>
                  <a:pt x="1929881" y="1577860"/>
                </a:lnTo>
                <a:lnTo>
                  <a:pt x="1974410" y="1618517"/>
                </a:lnTo>
                <a:lnTo>
                  <a:pt x="2013130" y="1659173"/>
                </a:lnTo>
                <a:lnTo>
                  <a:pt x="2046043" y="1705638"/>
                </a:lnTo>
                <a:lnTo>
                  <a:pt x="2071211" y="1754039"/>
                </a:lnTo>
                <a:lnTo>
                  <a:pt x="2088635" y="1812119"/>
                </a:lnTo>
                <a:lnTo>
                  <a:pt x="2096379" y="1872136"/>
                </a:lnTo>
                <a:lnTo>
                  <a:pt x="2098315" y="1934089"/>
                </a:lnTo>
                <a:lnTo>
                  <a:pt x="2092507" y="1999914"/>
                </a:lnTo>
                <a:lnTo>
                  <a:pt x="2084763" y="2065738"/>
                </a:lnTo>
                <a:lnTo>
                  <a:pt x="2075083" y="2131563"/>
                </a:lnTo>
                <a:lnTo>
                  <a:pt x="2067339" y="2197388"/>
                </a:lnTo>
                <a:lnTo>
                  <a:pt x="2063467" y="2263213"/>
                </a:lnTo>
                <a:lnTo>
                  <a:pt x="2063467" y="2327102"/>
                </a:lnTo>
                <a:lnTo>
                  <a:pt x="2071211" y="2387119"/>
                </a:lnTo>
                <a:lnTo>
                  <a:pt x="2086699" y="2447135"/>
                </a:lnTo>
                <a:lnTo>
                  <a:pt x="2109932" y="2503280"/>
                </a:lnTo>
                <a:lnTo>
                  <a:pt x="2140908" y="2561361"/>
                </a:lnTo>
                <a:lnTo>
                  <a:pt x="2171884" y="2619442"/>
                </a:lnTo>
                <a:lnTo>
                  <a:pt x="2206733" y="2677522"/>
                </a:lnTo>
                <a:lnTo>
                  <a:pt x="2239645" y="2733667"/>
                </a:lnTo>
                <a:lnTo>
                  <a:pt x="2268686" y="2793684"/>
                </a:lnTo>
                <a:lnTo>
                  <a:pt x="2291918" y="2851765"/>
                </a:lnTo>
                <a:lnTo>
                  <a:pt x="2307406" y="2911781"/>
                </a:lnTo>
                <a:lnTo>
                  <a:pt x="2313214" y="2973734"/>
                </a:lnTo>
                <a:lnTo>
                  <a:pt x="2307406" y="3035687"/>
                </a:lnTo>
                <a:lnTo>
                  <a:pt x="2291918" y="3095704"/>
                </a:lnTo>
                <a:lnTo>
                  <a:pt x="2268686" y="3153784"/>
                </a:lnTo>
                <a:lnTo>
                  <a:pt x="2239645" y="3213801"/>
                </a:lnTo>
                <a:lnTo>
                  <a:pt x="2206733" y="3269946"/>
                </a:lnTo>
                <a:lnTo>
                  <a:pt x="2171884" y="3328027"/>
                </a:lnTo>
                <a:lnTo>
                  <a:pt x="2140908" y="3386107"/>
                </a:lnTo>
                <a:lnTo>
                  <a:pt x="2109932" y="3444188"/>
                </a:lnTo>
                <a:lnTo>
                  <a:pt x="2086699" y="3500333"/>
                </a:lnTo>
                <a:lnTo>
                  <a:pt x="2071211" y="3560350"/>
                </a:lnTo>
                <a:lnTo>
                  <a:pt x="2063467" y="3620366"/>
                </a:lnTo>
                <a:lnTo>
                  <a:pt x="2063467" y="3684255"/>
                </a:lnTo>
                <a:lnTo>
                  <a:pt x="2067339" y="3750080"/>
                </a:lnTo>
                <a:lnTo>
                  <a:pt x="2075083" y="3815905"/>
                </a:lnTo>
                <a:lnTo>
                  <a:pt x="2084763" y="3881730"/>
                </a:lnTo>
                <a:lnTo>
                  <a:pt x="2092507" y="3947555"/>
                </a:lnTo>
                <a:lnTo>
                  <a:pt x="2098315" y="4013380"/>
                </a:lnTo>
                <a:lnTo>
                  <a:pt x="2096379" y="4075332"/>
                </a:lnTo>
                <a:lnTo>
                  <a:pt x="2088635" y="4135349"/>
                </a:lnTo>
                <a:lnTo>
                  <a:pt x="2071211" y="4193430"/>
                </a:lnTo>
                <a:lnTo>
                  <a:pt x="2046043" y="4241831"/>
                </a:lnTo>
                <a:lnTo>
                  <a:pt x="2013130" y="4288295"/>
                </a:lnTo>
                <a:lnTo>
                  <a:pt x="1974410" y="4328952"/>
                </a:lnTo>
                <a:lnTo>
                  <a:pt x="1929881" y="4369608"/>
                </a:lnTo>
                <a:lnTo>
                  <a:pt x="1883417" y="4406393"/>
                </a:lnTo>
                <a:lnTo>
                  <a:pt x="1835016" y="4443177"/>
                </a:lnTo>
                <a:lnTo>
                  <a:pt x="1784679" y="4479962"/>
                </a:lnTo>
                <a:lnTo>
                  <a:pt x="1738215" y="4516746"/>
                </a:lnTo>
                <a:lnTo>
                  <a:pt x="1693686" y="4555467"/>
                </a:lnTo>
                <a:lnTo>
                  <a:pt x="1654966" y="4599995"/>
                </a:lnTo>
                <a:lnTo>
                  <a:pt x="1620117" y="4642588"/>
                </a:lnTo>
                <a:lnTo>
                  <a:pt x="1593013" y="4690988"/>
                </a:lnTo>
                <a:lnTo>
                  <a:pt x="1569781" y="4743261"/>
                </a:lnTo>
                <a:lnTo>
                  <a:pt x="1550420" y="4799406"/>
                </a:lnTo>
                <a:lnTo>
                  <a:pt x="1532996" y="4857486"/>
                </a:lnTo>
                <a:lnTo>
                  <a:pt x="1517508" y="4915567"/>
                </a:lnTo>
                <a:lnTo>
                  <a:pt x="1502020" y="4975584"/>
                </a:lnTo>
                <a:lnTo>
                  <a:pt x="1484596" y="5031729"/>
                </a:lnTo>
                <a:lnTo>
                  <a:pt x="1465235" y="5087873"/>
                </a:lnTo>
                <a:lnTo>
                  <a:pt x="1442003" y="5140146"/>
                </a:lnTo>
                <a:lnTo>
                  <a:pt x="1412963" y="5186611"/>
                </a:lnTo>
                <a:lnTo>
                  <a:pt x="1378114" y="5229203"/>
                </a:lnTo>
                <a:lnTo>
                  <a:pt x="1335522" y="5264052"/>
                </a:lnTo>
                <a:lnTo>
                  <a:pt x="1289057" y="5293092"/>
                </a:lnTo>
                <a:lnTo>
                  <a:pt x="1236784" y="5316324"/>
                </a:lnTo>
                <a:lnTo>
                  <a:pt x="1180640" y="5335685"/>
                </a:lnTo>
                <a:lnTo>
                  <a:pt x="1124495" y="5353109"/>
                </a:lnTo>
                <a:lnTo>
                  <a:pt x="1064478" y="5368597"/>
                </a:lnTo>
                <a:lnTo>
                  <a:pt x="1006397" y="5384085"/>
                </a:lnTo>
                <a:lnTo>
                  <a:pt x="948317" y="5401509"/>
                </a:lnTo>
                <a:lnTo>
                  <a:pt x="892172" y="5420870"/>
                </a:lnTo>
                <a:lnTo>
                  <a:pt x="839899" y="5444102"/>
                </a:lnTo>
                <a:lnTo>
                  <a:pt x="791499" y="5471206"/>
                </a:lnTo>
                <a:lnTo>
                  <a:pt x="748906" y="5506055"/>
                </a:lnTo>
                <a:lnTo>
                  <a:pt x="704378" y="5544775"/>
                </a:lnTo>
                <a:lnTo>
                  <a:pt x="665657" y="5589304"/>
                </a:lnTo>
                <a:lnTo>
                  <a:pt x="628873" y="5635768"/>
                </a:lnTo>
                <a:lnTo>
                  <a:pt x="592088" y="5684169"/>
                </a:lnTo>
                <a:lnTo>
                  <a:pt x="555304" y="5732570"/>
                </a:lnTo>
                <a:lnTo>
                  <a:pt x="518519" y="5779034"/>
                </a:lnTo>
                <a:lnTo>
                  <a:pt x="477863" y="5823563"/>
                </a:lnTo>
                <a:lnTo>
                  <a:pt x="437206" y="5862283"/>
                </a:lnTo>
                <a:lnTo>
                  <a:pt x="390742" y="5895196"/>
                </a:lnTo>
                <a:lnTo>
                  <a:pt x="342341" y="5920364"/>
                </a:lnTo>
                <a:lnTo>
                  <a:pt x="284260" y="5937788"/>
                </a:lnTo>
                <a:lnTo>
                  <a:pt x="224243" y="5945532"/>
                </a:lnTo>
                <a:lnTo>
                  <a:pt x="162291" y="5947468"/>
                </a:lnTo>
                <a:lnTo>
                  <a:pt x="96466" y="5941660"/>
                </a:lnTo>
                <a:lnTo>
                  <a:pt x="30641" y="5933916"/>
                </a:lnTo>
                <a:lnTo>
                  <a:pt x="0" y="5929410"/>
                </a:lnTo>
                <a:lnTo>
                  <a:pt x="0" y="18058"/>
                </a:lnTo>
                <a:lnTo>
                  <a:pt x="30641" y="13552"/>
                </a:lnTo>
                <a:lnTo>
                  <a:pt x="96466" y="5808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989" y="776175"/>
            <a:ext cx="4179728" cy="5305650"/>
          </a:xfrm>
        </p:spPr>
        <p:txBody>
          <a:bodyPr anchor="b">
            <a:normAutofit/>
          </a:bodyPr>
          <a:lstStyle/>
          <a:p>
            <a:pPr lvl="0"/>
            <a:r>
              <a:rPr lang="en-US" b="1" dirty="0"/>
              <a:t>Testing and </a:t>
            </a:r>
            <a:r>
              <a:rPr lang="en-US" b="1" dirty="0" smtClean="0"/>
              <a:t>Verification:</a:t>
            </a:r>
            <a:br>
              <a:rPr lang="en-US" b="1" dirty="0" smtClean="0"/>
            </a:br>
            <a:r>
              <a:rPr lang="en-US" b="1" dirty="0" smtClean="0"/>
              <a:t>module testing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6914" y="870113"/>
            <a:ext cx="6183086" cy="5117775"/>
          </a:xfrm>
        </p:spPr>
        <p:txBody>
          <a:bodyPr anchor="ctr">
            <a:normAutofit/>
          </a:bodyPr>
          <a:lstStyle/>
          <a:p>
            <a:pPr marL="285750" lvl="1" indent="-285750">
              <a:buFont typeface="Arial"/>
              <a:buChar char="•"/>
            </a:pPr>
            <a:r>
              <a:rPr lang="en-US" b="1" dirty="0" smtClean="0"/>
              <a:t>Ultrasonic sensor</a:t>
            </a:r>
          </a:p>
          <a:p>
            <a:pPr marL="285750" lvl="1" indent="-285750">
              <a:buFont typeface="Arial"/>
              <a:buChar char="•"/>
            </a:pPr>
            <a:r>
              <a:rPr lang="en-US" b="1" dirty="0" smtClean="0"/>
              <a:t>Normal </a:t>
            </a:r>
            <a:r>
              <a:rPr lang="en-US" b="1" dirty="0"/>
              <a:t>&amp; Thermal Camera </a:t>
            </a:r>
          </a:p>
          <a:p>
            <a:pPr marL="285750" lvl="1" indent="-285750">
              <a:buFont typeface="Arial"/>
              <a:buChar char="•"/>
            </a:pPr>
            <a:r>
              <a:rPr lang="en-US" b="1" dirty="0"/>
              <a:t>Temperature</a:t>
            </a:r>
          </a:p>
          <a:p>
            <a:pPr marL="285750" lvl="1" indent="-285750">
              <a:buFont typeface="Arial"/>
              <a:buChar char="•"/>
            </a:pPr>
            <a:r>
              <a:rPr lang="en-US" b="1" dirty="0"/>
              <a:t>Sound Detection</a:t>
            </a:r>
          </a:p>
          <a:p>
            <a:pPr marL="285750" lvl="1" indent="-285750">
              <a:buFont typeface="Arial"/>
              <a:buChar char="•"/>
            </a:pPr>
            <a:r>
              <a:rPr lang="en-US" b="1" dirty="0"/>
              <a:t>Motors </a:t>
            </a:r>
          </a:p>
          <a:p>
            <a:pPr marL="285750" lvl="1" indent="-285750">
              <a:buFont typeface="Arial"/>
              <a:buChar char="•"/>
            </a:pPr>
            <a:r>
              <a:rPr lang="en-US" b="1" dirty="0"/>
              <a:t>Servo Motors </a:t>
            </a:r>
          </a:p>
          <a:p>
            <a:pPr marL="285750" lvl="1" indent="-285750">
              <a:buFont typeface="Arial"/>
              <a:buChar char="•"/>
            </a:pP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779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xmlns="" id="{C437FABD-8C69-4801-8D9F-F88EFA0324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361" y="413916"/>
            <a:ext cx="10824708" cy="1903615"/>
          </a:xfrm>
        </p:spPr>
        <p:txBody>
          <a:bodyPr anchor="ctr">
            <a:normAutofit/>
          </a:bodyPr>
          <a:lstStyle/>
          <a:p>
            <a:pPr lvl="1" rtl="0">
              <a:spcBef>
                <a:spcPct val="0"/>
              </a:spcBef>
            </a:pPr>
            <a:r>
              <a:rPr lang="en-US" sz="4400" dirty="0">
                <a:latin typeface="+mj-lt"/>
              </a:rPr>
              <a:t>System Testing</a:t>
            </a:r>
            <a:br>
              <a:rPr lang="en-US" sz="4400" dirty="0">
                <a:latin typeface="+mj-lt"/>
              </a:rPr>
            </a:br>
            <a:endParaRPr lang="en-US" sz="4400" dirty="0">
              <a:latin typeface="+mj-lt"/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xmlns="" id="{9BD2ECB5-E1D5-4F95-8DB5-D6B38DEEE9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500752C-7683-4E03-95C5-06FCFE0C9C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CBD6D088-47A3-4BB4-9946-C8F0DDD9AE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99570"/>
              </p:ext>
            </p:extLst>
          </p:nvPr>
        </p:nvGraphicFramePr>
        <p:xfrm>
          <a:off x="1250950" y="2286000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26629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833E0B-C5E4-E143-990D-AD81E4BE7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E921A18-E23E-D347-9E69-274222A71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0839" y="1253701"/>
            <a:ext cx="2587346" cy="473154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602189-8230-C349-9286-F936FE49AC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941" b="5955"/>
          <a:stretch/>
        </p:blipFill>
        <p:spPr>
          <a:xfrm>
            <a:off x="2814656" y="1266592"/>
            <a:ext cx="2679516" cy="471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751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Video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98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AE5AD5-3C3B-8040-86C3-A3602187E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anchor="ctr">
            <a:normAutofit/>
          </a:bodyPr>
          <a:lstStyle/>
          <a:p>
            <a:r>
              <a:rPr lang="en-US" dirty="0"/>
              <a:t>project introduction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xmlns="" id="{CB79721E-7271-4E25-926A-34AD63DDBC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9242923"/>
              </p:ext>
            </p:extLst>
          </p:nvPr>
        </p:nvGraphicFramePr>
        <p:xfrm>
          <a:off x="1250950" y="2286000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22736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C437FABD-8C69-4801-8D9F-F88EFA0324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87E9D4-9D0B-3146-AA8C-ECA18B4F7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019" y="562034"/>
            <a:ext cx="10178322" cy="1492132"/>
          </a:xfrm>
        </p:spPr>
        <p:txBody>
          <a:bodyPr anchor="ctr">
            <a:normAutofit/>
          </a:bodyPr>
          <a:lstStyle/>
          <a:p>
            <a:r>
              <a:rPr lang="en-US" sz="4400" dirty="0"/>
              <a:t>Difficulties &amp; challenges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9BD2ECB5-E1D5-4F95-8DB5-D6B38DEEE9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500752C-7683-4E03-95C5-06FCFE0C9C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8F2CD370-D111-4CDA-8214-934D5B7D4B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9989079"/>
              </p:ext>
            </p:extLst>
          </p:nvPr>
        </p:nvGraphicFramePr>
        <p:xfrm>
          <a:off x="1250950" y="2286000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88925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C437FABD-8C69-4801-8D9F-F88EFA0324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361" y="793868"/>
            <a:ext cx="10178322" cy="1492132"/>
          </a:xfrm>
        </p:spPr>
        <p:txBody>
          <a:bodyPr anchor="ctr">
            <a:normAutofit/>
          </a:bodyPr>
          <a:lstStyle/>
          <a:p>
            <a:pPr lvl="0"/>
            <a:r>
              <a:rPr lang="en-US" sz="4400" dirty="0"/>
              <a:t>Economics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9BD2ECB5-E1D5-4F95-8DB5-D6B38DEEE9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500752C-7683-4E03-95C5-06FCFE0C9C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AEC50867-83AD-48C6-8179-D4EB3FA980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8395903"/>
              </p:ext>
            </p:extLst>
          </p:nvPr>
        </p:nvGraphicFramePr>
        <p:xfrm>
          <a:off x="1250950" y="2286000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69925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3DA143-2807-0240-83A7-F6724FD7C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anchor="ctr">
            <a:normAutofit/>
          </a:bodyPr>
          <a:lstStyle/>
          <a:p>
            <a:r>
              <a:rPr lang="en-US"/>
              <a:t>Future work</a:t>
            </a:r>
            <a:br>
              <a:rPr lang="en-US"/>
            </a:b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F9F2B8A3-F098-4AE2-850B-DD59C4B40CD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250950" y="2286000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7856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7520F84D-966A-41CD-B818-16BF32EF1E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7510D23-E323-4577-A8EA-12C6C6019B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5384613-A493-4A01-873E-5BD3769D1A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6793C7-8BD8-AE44-A007-E0123B8B3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102" y="1869534"/>
            <a:ext cx="6868404" cy="31189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spc="800" dirty="0"/>
              <a:t>summary</a:t>
            </a:r>
            <a:br>
              <a:rPr lang="en-US" sz="6600" spc="800" dirty="0"/>
            </a:br>
            <a:r>
              <a:rPr lang="en-US" sz="6600" spc="800" dirty="0"/>
              <a:t> &amp; </a:t>
            </a:r>
            <a:br>
              <a:rPr lang="en-US" sz="6600" spc="800" dirty="0"/>
            </a:br>
            <a:r>
              <a:rPr lang="en-US" sz="6600" spc="800" dirty="0"/>
              <a:t>conclusion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4336F18-80E9-4DFA-9C2E-3F85614720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171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D293054-EC89-4CF2-AAEF-B38981E923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9302764" y="0"/>
            <a:ext cx="2889236" cy="6858000"/>
          </a:xfrm>
          <a:custGeom>
            <a:avLst/>
            <a:gdLst>
              <a:gd name="connsiteX0" fmla="*/ 1514461 w 2889236"/>
              <a:gd name="connsiteY0" fmla="*/ 0 h 6858000"/>
              <a:gd name="connsiteX1" fmla="*/ 1291796 w 2889236"/>
              <a:gd name="connsiteY1" fmla="*/ 0 h 6858000"/>
              <a:gd name="connsiteX2" fmla="*/ 1242998 w 2889236"/>
              <a:gd name="connsiteY2" fmla="*/ 0 h 6858000"/>
              <a:gd name="connsiteX3" fmla="*/ 303177 w 2889236"/>
              <a:gd name="connsiteY3" fmla="*/ 0 h 6858000"/>
              <a:gd name="connsiteX4" fmla="*/ 235415 w 2889236"/>
              <a:gd name="connsiteY4" fmla="*/ 0 h 6858000"/>
              <a:gd name="connsiteX5" fmla="*/ 0 w 2889236"/>
              <a:gd name="connsiteY5" fmla="*/ 0 h 6858000"/>
              <a:gd name="connsiteX6" fmla="*/ 0 w 2889236"/>
              <a:gd name="connsiteY6" fmla="*/ 6858000 h 6858000"/>
              <a:gd name="connsiteX7" fmla="*/ 235415 w 2889236"/>
              <a:gd name="connsiteY7" fmla="*/ 6858000 h 6858000"/>
              <a:gd name="connsiteX8" fmla="*/ 303177 w 2889236"/>
              <a:gd name="connsiteY8" fmla="*/ 6858000 h 6858000"/>
              <a:gd name="connsiteX9" fmla="*/ 1242998 w 2889236"/>
              <a:gd name="connsiteY9" fmla="*/ 6858000 h 6858000"/>
              <a:gd name="connsiteX10" fmla="*/ 1291795 w 2889236"/>
              <a:gd name="connsiteY10" fmla="*/ 6858000 h 6858000"/>
              <a:gd name="connsiteX11" fmla="*/ 1514461 w 2889236"/>
              <a:gd name="connsiteY11" fmla="*/ 6858000 h 6858000"/>
              <a:gd name="connsiteX12" fmla="*/ 1541448 w 2889236"/>
              <a:gd name="connsiteY12" fmla="*/ 6770688 h 6858000"/>
              <a:gd name="connsiteX13" fmla="*/ 1566848 w 2889236"/>
              <a:gd name="connsiteY13" fmla="*/ 6683375 h 6858000"/>
              <a:gd name="connsiteX14" fmla="*/ 1592248 w 2889236"/>
              <a:gd name="connsiteY14" fmla="*/ 6594475 h 6858000"/>
              <a:gd name="connsiteX15" fmla="*/ 1614473 w 2889236"/>
              <a:gd name="connsiteY15" fmla="*/ 6503988 h 6858000"/>
              <a:gd name="connsiteX16" fmla="*/ 1641461 w 2889236"/>
              <a:gd name="connsiteY16" fmla="*/ 6416675 h 6858000"/>
              <a:gd name="connsiteX17" fmla="*/ 1670036 w 2889236"/>
              <a:gd name="connsiteY17" fmla="*/ 6332538 h 6858000"/>
              <a:gd name="connsiteX18" fmla="*/ 1706548 w 2889236"/>
              <a:gd name="connsiteY18" fmla="*/ 6253163 h 6858000"/>
              <a:gd name="connsiteX19" fmla="*/ 1749411 w 2889236"/>
              <a:gd name="connsiteY19" fmla="*/ 6180138 h 6858000"/>
              <a:gd name="connsiteX20" fmla="*/ 1797036 w 2889236"/>
              <a:gd name="connsiteY20" fmla="*/ 6118225 h 6858000"/>
              <a:gd name="connsiteX21" fmla="*/ 1849423 w 2889236"/>
              <a:gd name="connsiteY21" fmla="*/ 6059488 h 6858000"/>
              <a:gd name="connsiteX22" fmla="*/ 1909748 w 2889236"/>
              <a:gd name="connsiteY22" fmla="*/ 6005513 h 6858000"/>
              <a:gd name="connsiteX23" fmla="*/ 1973248 w 2889236"/>
              <a:gd name="connsiteY23" fmla="*/ 5951538 h 6858000"/>
              <a:gd name="connsiteX24" fmla="*/ 2039923 w 2889236"/>
              <a:gd name="connsiteY24" fmla="*/ 5900738 h 6858000"/>
              <a:gd name="connsiteX25" fmla="*/ 2106598 w 2889236"/>
              <a:gd name="connsiteY25" fmla="*/ 5849938 h 6858000"/>
              <a:gd name="connsiteX26" fmla="*/ 2174861 w 2889236"/>
              <a:gd name="connsiteY26" fmla="*/ 5797550 h 6858000"/>
              <a:gd name="connsiteX27" fmla="*/ 2239948 w 2889236"/>
              <a:gd name="connsiteY27" fmla="*/ 5746750 h 6858000"/>
              <a:gd name="connsiteX28" fmla="*/ 2301861 w 2889236"/>
              <a:gd name="connsiteY28" fmla="*/ 5692775 h 6858000"/>
              <a:gd name="connsiteX29" fmla="*/ 2359011 w 2889236"/>
              <a:gd name="connsiteY29" fmla="*/ 5634038 h 6858000"/>
              <a:gd name="connsiteX30" fmla="*/ 2411398 w 2889236"/>
              <a:gd name="connsiteY30" fmla="*/ 5575300 h 6858000"/>
              <a:gd name="connsiteX31" fmla="*/ 2454261 w 2889236"/>
              <a:gd name="connsiteY31" fmla="*/ 5511800 h 6858000"/>
              <a:gd name="connsiteX32" fmla="*/ 2490773 w 2889236"/>
              <a:gd name="connsiteY32" fmla="*/ 5440363 h 6858000"/>
              <a:gd name="connsiteX33" fmla="*/ 2512998 w 2889236"/>
              <a:gd name="connsiteY33" fmla="*/ 5370513 h 6858000"/>
              <a:gd name="connsiteX34" fmla="*/ 2527286 w 2889236"/>
              <a:gd name="connsiteY34" fmla="*/ 5292725 h 6858000"/>
              <a:gd name="connsiteX35" fmla="*/ 2533636 w 2889236"/>
              <a:gd name="connsiteY35" fmla="*/ 5216525 h 6858000"/>
              <a:gd name="connsiteX36" fmla="*/ 2532048 w 2889236"/>
              <a:gd name="connsiteY36" fmla="*/ 5135563 h 6858000"/>
              <a:gd name="connsiteX37" fmla="*/ 2525698 w 2889236"/>
              <a:gd name="connsiteY37" fmla="*/ 5054600 h 6858000"/>
              <a:gd name="connsiteX38" fmla="*/ 2517761 w 2889236"/>
              <a:gd name="connsiteY38" fmla="*/ 4970463 h 6858000"/>
              <a:gd name="connsiteX39" fmla="*/ 2506648 w 2889236"/>
              <a:gd name="connsiteY39" fmla="*/ 4886325 h 6858000"/>
              <a:gd name="connsiteX40" fmla="*/ 2493948 w 2889236"/>
              <a:gd name="connsiteY40" fmla="*/ 4802188 h 6858000"/>
              <a:gd name="connsiteX41" fmla="*/ 2484423 w 2889236"/>
              <a:gd name="connsiteY41" fmla="*/ 4718050 h 6858000"/>
              <a:gd name="connsiteX42" fmla="*/ 2478073 w 2889236"/>
              <a:gd name="connsiteY42" fmla="*/ 4633913 h 6858000"/>
              <a:gd name="connsiteX43" fmla="*/ 2473311 w 2889236"/>
              <a:gd name="connsiteY43" fmla="*/ 4552950 h 6858000"/>
              <a:gd name="connsiteX44" fmla="*/ 2478073 w 2889236"/>
              <a:gd name="connsiteY44" fmla="*/ 4473575 h 6858000"/>
              <a:gd name="connsiteX45" fmla="*/ 2487598 w 2889236"/>
              <a:gd name="connsiteY45" fmla="*/ 4395788 h 6858000"/>
              <a:gd name="connsiteX46" fmla="*/ 2508236 w 2889236"/>
              <a:gd name="connsiteY46" fmla="*/ 4314825 h 6858000"/>
              <a:gd name="connsiteX47" fmla="*/ 2539986 w 2889236"/>
              <a:gd name="connsiteY47" fmla="*/ 4235450 h 6858000"/>
              <a:gd name="connsiteX48" fmla="*/ 2578086 w 2889236"/>
              <a:gd name="connsiteY48" fmla="*/ 4156075 h 6858000"/>
              <a:gd name="connsiteX49" fmla="*/ 2620948 w 2889236"/>
              <a:gd name="connsiteY49" fmla="*/ 4076700 h 6858000"/>
              <a:gd name="connsiteX50" fmla="*/ 2665398 w 2889236"/>
              <a:gd name="connsiteY50" fmla="*/ 3998913 h 6858000"/>
              <a:gd name="connsiteX51" fmla="*/ 2713024 w 2889236"/>
              <a:gd name="connsiteY51" fmla="*/ 3919538 h 6858000"/>
              <a:gd name="connsiteX52" fmla="*/ 2755886 w 2889236"/>
              <a:gd name="connsiteY52" fmla="*/ 3840163 h 6858000"/>
              <a:gd name="connsiteX53" fmla="*/ 2798748 w 2889236"/>
              <a:gd name="connsiteY53" fmla="*/ 3759200 h 6858000"/>
              <a:gd name="connsiteX54" fmla="*/ 2835261 w 2889236"/>
              <a:gd name="connsiteY54" fmla="*/ 3678238 h 6858000"/>
              <a:gd name="connsiteX55" fmla="*/ 2863836 w 2889236"/>
              <a:gd name="connsiteY55" fmla="*/ 3597275 h 6858000"/>
              <a:gd name="connsiteX56" fmla="*/ 2879711 w 2889236"/>
              <a:gd name="connsiteY56" fmla="*/ 3514725 h 6858000"/>
              <a:gd name="connsiteX57" fmla="*/ 2889236 w 2889236"/>
              <a:gd name="connsiteY57" fmla="*/ 3429000 h 6858000"/>
              <a:gd name="connsiteX58" fmla="*/ 2879711 w 2889236"/>
              <a:gd name="connsiteY58" fmla="*/ 3343275 h 6858000"/>
              <a:gd name="connsiteX59" fmla="*/ 2863836 w 2889236"/>
              <a:gd name="connsiteY59" fmla="*/ 3260725 h 6858000"/>
              <a:gd name="connsiteX60" fmla="*/ 2835261 w 2889236"/>
              <a:gd name="connsiteY60" fmla="*/ 3179763 h 6858000"/>
              <a:gd name="connsiteX61" fmla="*/ 2798748 w 2889236"/>
              <a:gd name="connsiteY61" fmla="*/ 3098800 h 6858000"/>
              <a:gd name="connsiteX62" fmla="*/ 2755886 w 2889236"/>
              <a:gd name="connsiteY62" fmla="*/ 3017838 h 6858000"/>
              <a:gd name="connsiteX63" fmla="*/ 2713024 w 2889236"/>
              <a:gd name="connsiteY63" fmla="*/ 2938463 h 6858000"/>
              <a:gd name="connsiteX64" fmla="*/ 2665398 w 2889236"/>
              <a:gd name="connsiteY64" fmla="*/ 2859088 h 6858000"/>
              <a:gd name="connsiteX65" fmla="*/ 2620948 w 2889236"/>
              <a:gd name="connsiteY65" fmla="*/ 2781300 h 6858000"/>
              <a:gd name="connsiteX66" fmla="*/ 2578086 w 2889236"/>
              <a:gd name="connsiteY66" fmla="*/ 2701925 h 6858000"/>
              <a:gd name="connsiteX67" fmla="*/ 2539986 w 2889236"/>
              <a:gd name="connsiteY67" fmla="*/ 2622550 h 6858000"/>
              <a:gd name="connsiteX68" fmla="*/ 2508236 w 2889236"/>
              <a:gd name="connsiteY68" fmla="*/ 2543175 h 6858000"/>
              <a:gd name="connsiteX69" fmla="*/ 2487598 w 2889236"/>
              <a:gd name="connsiteY69" fmla="*/ 2462213 h 6858000"/>
              <a:gd name="connsiteX70" fmla="*/ 2478073 w 2889236"/>
              <a:gd name="connsiteY70" fmla="*/ 2384425 h 6858000"/>
              <a:gd name="connsiteX71" fmla="*/ 2473311 w 2889236"/>
              <a:gd name="connsiteY71" fmla="*/ 2305050 h 6858000"/>
              <a:gd name="connsiteX72" fmla="*/ 2478073 w 2889236"/>
              <a:gd name="connsiteY72" fmla="*/ 2224088 h 6858000"/>
              <a:gd name="connsiteX73" fmla="*/ 2484423 w 2889236"/>
              <a:gd name="connsiteY73" fmla="*/ 2139950 h 6858000"/>
              <a:gd name="connsiteX74" fmla="*/ 2493948 w 2889236"/>
              <a:gd name="connsiteY74" fmla="*/ 2055813 h 6858000"/>
              <a:gd name="connsiteX75" fmla="*/ 2506648 w 2889236"/>
              <a:gd name="connsiteY75" fmla="*/ 1971675 h 6858000"/>
              <a:gd name="connsiteX76" fmla="*/ 2517761 w 2889236"/>
              <a:gd name="connsiteY76" fmla="*/ 1887538 h 6858000"/>
              <a:gd name="connsiteX77" fmla="*/ 2525698 w 2889236"/>
              <a:gd name="connsiteY77" fmla="*/ 1803400 h 6858000"/>
              <a:gd name="connsiteX78" fmla="*/ 2532048 w 2889236"/>
              <a:gd name="connsiteY78" fmla="*/ 1722438 h 6858000"/>
              <a:gd name="connsiteX79" fmla="*/ 2533636 w 2889236"/>
              <a:gd name="connsiteY79" fmla="*/ 1641475 h 6858000"/>
              <a:gd name="connsiteX80" fmla="*/ 2527286 w 2889236"/>
              <a:gd name="connsiteY80" fmla="*/ 1565275 h 6858000"/>
              <a:gd name="connsiteX81" fmla="*/ 2512998 w 2889236"/>
              <a:gd name="connsiteY81" fmla="*/ 1487488 h 6858000"/>
              <a:gd name="connsiteX82" fmla="*/ 2490773 w 2889236"/>
              <a:gd name="connsiteY82" fmla="*/ 1417638 h 6858000"/>
              <a:gd name="connsiteX83" fmla="*/ 2454261 w 2889236"/>
              <a:gd name="connsiteY83" fmla="*/ 1346200 h 6858000"/>
              <a:gd name="connsiteX84" fmla="*/ 2411398 w 2889236"/>
              <a:gd name="connsiteY84" fmla="*/ 1282700 h 6858000"/>
              <a:gd name="connsiteX85" fmla="*/ 2359011 w 2889236"/>
              <a:gd name="connsiteY85" fmla="*/ 1223963 h 6858000"/>
              <a:gd name="connsiteX86" fmla="*/ 2301861 w 2889236"/>
              <a:gd name="connsiteY86" fmla="*/ 1165225 h 6858000"/>
              <a:gd name="connsiteX87" fmla="*/ 2239948 w 2889236"/>
              <a:gd name="connsiteY87" fmla="*/ 1111250 h 6858000"/>
              <a:gd name="connsiteX88" fmla="*/ 2174861 w 2889236"/>
              <a:gd name="connsiteY88" fmla="*/ 1060450 h 6858000"/>
              <a:gd name="connsiteX89" fmla="*/ 2106598 w 2889236"/>
              <a:gd name="connsiteY89" fmla="*/ 1008063 h 6858000"/>
              <a:gd name="connsiteX90" fmla="*/ 2039923 w 2889236"/>
              <a:gd name="connsiteY90" fmla="*/ 957263 h 6858000"/>
              <a:gd name="connsiteX91" fmla="*/ 1973248 w 2889236"/>
              <a:gd name="connsiteY91" fmla="*/ 906463 h 6858000"/>
              <a:gd name="connsiteX92" fmla="*/ 1909748 w 2889236"/>
              <a:gd name="connsiteY92" fmla="*/ 852488 h 6858000"/>
              <a:gd name="connsiteX93" fmla="*/ 1849423 w 2889236"/>
              <a:gd name="connsiteY93" fmla="*/ 798513 h 6858000"/>
              <a:gd name="connsiteX94" fmla="*/ 1797036 w 2889236"/>
              <a:gd name="connsiteY94" fmla="*/ 739775 h 6858000"/>
              <a:gd name="connsiteX95" fmla="*/ 1749411 w 2889236"/>
              <a:gd name="connsiteY95" fmla="*/ 677863 h 6858000"/>
              <a:gd name="connsiteX96" fmla="*/ 1706548 w 2889236"/>
              <a:gd name="connsiteY96" fmla="*/ 604838 h 6858000"/>
              <a:gd name="connsiteX97" fmla="*/ 1670036 w 2889236"/>
              <a:gd name="connsiteY97" fmla="*/ 525463 h 6858000"/>
              <a:gd name="connsiteX98" fmla="*/ 1641461 w 2889236"/>
              <a:gd name="connsiteY98" fmla="*/ 441325 h 6858000"/>
              <a:gd name="connsiteX99" fmla="*/ 1614473 w 2889236"/>
              <a:gd name="connsiteY99" fmla="*/ 354013 h 6858000"/>
              <a:gd name="connsiteX100" fmla="*/ 1592248 w 2889236"/>
              <a:gd name="connsiteY100" fmla="*/ 263525 h 6858000"/>
              <a:gd name="connsiteX101" fmla="*/ 1566848 w 2889236"/>
              <a:gd name="connsiteY101" fmla="*/ 174625 h 6858000"/>
              <a:gd name="connsiteX102" fmla="*/ 1541448 w 2889236"/>
              <a:gd name="connsiteY102" fmla="*/ 873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2889236" h="6858000">
                <a:moveTo>
                  <a:pt x="1514461" y="0"/>
                </a:moveTo>
                <a:lnTo>
                  <a:pt x="1291796" y="0"/>
                </a:lnTo>
                <a:lnTo>
                  <a:pt x="1242998" y="0"/>
                </a:lnTo>
                <a:lnTo>
                  <a:pt x="303177" y="0"/>
                </a:lnTo>
                <a:lnTo>
                  <a:pt x="235415" y="0"/>
                </a:lnTo>
                <a:lnTo>
                  <a:pt x="0" y="0"/>
                </a:lnTo>
                <a:lnTo>
                  <a:pt x="0" y="6858000"/>
                </a:lnTo>
                <a:lnTo>
                  <a:pt x="235415" y="6858000"/>
                </a:lnTo>
                <a:lnTo>
                  <a:pt x="303177" y="6858000"/>
                </a:lnTo>
                <a:lnTo>
                  <a:pt x="1242998" y="6858000"/>
                </a:lnTo>
                <a:lnTo>
                  <a:pt x="1291795" y="6858000"/>
                </a:lnTo>
                <a:lnTo>
                  <a:pt x="1514461" y="6858000"/>
                </a:lnTo>
                <a:lnTo>
                  <a:pt x="1541448" y="6770688"/>
                </a:lnTo>
                <a:lnTo>
                  <a:pt x="1566848" y="6683375"/>
                </a:lnTo>
                <a:lnTo>
                  <a:pt x="1592248" y="6594475"/>
                </a:lnTo>
                <a:lnTo>
                  <a:pt x="1614473" y="6503988"/>
                </a:lnTo>
                <a:lnTo>
                  <a:pt x="1641461" y="6416675"/>
                </a:lnTo>
                <a:lnTo>
                  <a:pt x="1670036" y="6332538"/>
                </a:lnTo>
                <a:lnTo>
                  <a:pt x="1706548" y="6253163"/>
                </a:lnTo>
                <a:lnTo>
                  <a:pt x="1749411" y="6180138"/>
                </a:lnTo>
                <a:lnTo>
                  <a:pt x="1797036" y="6118225"/>
                </a:lnTo>
                <a:lnTo>
                  <a:pt x="1849423" y="6059488"/>
                </a:lnTo>
                <a:lnTo>
                  <a:pt x="1909748" y="6005513"/>
                </a:lnTo>
                <a:lnTo>
                  <a:pt x="1973248" y="5951538"/>
                </a:lnTo>
                <a:lnTo>
                  <a:pt x="2039923" y="5900738"/>
                </a:lnTo>
                <a:lnTo>
                  <a:pt x="2106598" y="5849938"/>
                </a:lnTo>
                <a:lnTo>
                  <a:pt x="2174861" y="5797550"/>
                </a:lnTo>
                <a:lnTo>
                  <a:pt x="2239948" y="5746750"/>
                </a:lnTo>
                <a:lnTo>
                  <a:pt x="2301861" y="5692775"/>
                </a:lnTo>
                <a:lnTo>
                  <a:pt x="2359011" y="5634038"/>
                </a:lnTo>
                <a:lnTo>
                  <a:pt x="2411398" y="5575300"/>
                </a:lnTo>
                <a:lnTo>
                  <a:pt x="2454261" y="5511800"/>
                </a:lnTo>
                <a:lnTo>
                  <a:pt x="2490773" y="5440363"/>
                </a:lnTo>
                <a:lnTo>
                  <a:pt x="2512998" y="5370513"/>
                </a:lnTo>
                <a:lnTo>
                  <a:pt x="2527286" y="5292725"/>
                </a:lnTo>
                <a:lnTo>
                  <a:pt x="2533636" y="5216525"/>
                </a:lnTo>
                <a:lnTo>
                  <a:pt x="2532048" y="5135563"/>
                </a:lnTo>
                <a:lnTo>
                  <a:pt x="2525698" y="5054600"/>
                </a:lnTo>
                <a:lnTo>
                  <a:pt x="2517761" y="4970463"/>
                </a:lnTo>
                <a:lnTo>
                  <a:pt x="2506648" y="4886325"/>
                </a:lnTo>
                <a:lnTo>
                  <a:pt x="2493948" y="4802188"/>
                </a:lnTo>
                <a:lnTo>
                  <a:pt x="2484423" y="4718050"/>
                </a:lnTo>
                <a:lnTo>
                  <a:pt x="2478073" y="4633913"/>
                </a:lnTo>
                <a:lnTo>
                  <a:pt x="2473311" y="4552950"/>
                </a:lnTo>
                <a:lnTo>
                  <a:pt x="2478073" y="4473575"/>
                </a:lnTo>
                <a:lnTo>
                  <a:pt x="2487598" y="4395788"/>
                </a:lnTo>
                <a:lnTo>
                  <a:pt x="2508236" y="4314825"/>
                </a:lnTo>
                <a:lnTo>
                  <a:pt x="2539986" y="4235450"/>
                </a:lnTo>
                <a:lnTo>
                  <a:pt x="2578086" y="4156075"/>
                </a:lnTo>
                <a:lnTo>
                  <a:pt x="2620948" y="4076700"/>
                </a:lnTo>
                <a:lnTo>
                  <a:pt x="2665398" y="3998913"/>
                </a:lnTo>
                <a:lnTo>
                  <a:pt x="2713024" y="3919538"/>
                </a:lnTo>
                <a:lnTo>
                  <a:pt x="2755886" y="3840163"/>
                </a:lnTo>
                <a:lnTo>
                  <a:pt x="2798748" y="3759200"/>
                </a:lnTo>
                <a:lnTo>
                  <a:pt x="2835261" y="3678238"/>
                </a:lnTo>
                <a:lnTo>
                  <a:pt x="2863836" y="3597275"/>
                </a:lnTo>
                <a:lnTo>
                  <a:pt x="2879711" y="3514725"/>
                </a:lnTo>
                <a:lnTo>
                  <a:pt x="2889236" y="3429000"/>
                </a:lnTo>
                <a:lnTo>
                  <a:pt x="2879711" y="3343275"/>
                </a:lnTo>
                <a:lnTo>
                  <a:pt x="2863836" y="3260725"/>
                </a:lnTo>
                <a:lnTo>
                  <a:pt x="2835261" y="3179763"/>
                </a:lnTo>
                <a:lnTo>
                  <a:pt x="2798748" y="3098800"/>
                </a:lnTo>
                <a:lnTo>
                  <a:pt x="2755886" y="3017838"/>
                </a:lnTo>
                <a:lnTo>
                  <a:pt x="2713024" y="2938463"/>
                </a:lnTo>
                <a:lnTo>
                  <a:pt x="2665398" y="2859088"/>
                </a:lnTo>
                <a:lnTo>
                  <a:pt x="2620948" y="2781300"/>
                </a:lnTo>
                <a:lnTo>
                  <a:pt x="2578086" y="2701925"/>
                </a:lnTo>
                <a:lnTo>
                  <a:pt x="2539986" y="2622550"/>
                </a:lnTo>
                <a:lnTo>
                  <a:pt x="2508236" y="2543175"/>
                </a:lnTo>
                <a:lnTo>
                  <a:pt x="2487598" y="2462213"/>
                </a:lnTo>
                <a:lnTo>
                  <a:pt x="2478073" y="2384425"/>
                </a:lnTo>
                <a:lnTo>
                  <a:pt x="2473311" y="2305050"/>
                </a:lnTo>
                <a:lnTo>
                  <a:pt x="2478073" y="2224088"/>
                </a:lnTo>
                <a:lnTo>
                  <a:pt x="2484423" y="2139950"/>
                </a:lnTo>
                <a:lnTo>
                  <a:pt x="2493948" y="2055813"/>
                </a:lnTo>
                <a:lnTo>
                  <a:pt x="2506648" y="1971675"/>
                </a:lnTo>
                <a:lnTo>
                  <a:pt x="2517761" y="1887538"/>
                </a:lnTo>
                <a:lnTo>
                  <a:pt x="2525698" y="1803400"/>
                </a:lnTo>
                <a:lnTo>
                  <a:pt x="2532048" y="1722438"/>
                </a:lnTo>
                <a:lnTo>
                  <a:pt x="2533636" y="1641475"/>
                </a:lnTo>
                <a:lnTo>
                  <a:pt x="2527286" y="1565275"/>
                </a:lnTo>
                <a:lnTo>
                  <a:pt x="2512998" y="1487488"/>
                </a:lnTo>
                <a:lnTo>
                  <a:pt x="2490773" y="1417638"/>
                </a:lnTo>
                <a:lnTo>
                  <a:pt x="2454261" y="1346200"/>
                </a:lnTo>
                <a:lnTo>
                  <a:pt x="2411398" y="1282700"/>
                </a:lnTo>
                <a:lnTo>
                  <a:pt x="2359011" y="1223963"/>
                </a:lnTo>
                <a:lnTo>
                  <a:pt x="2301861" y="1165225"/>
                </a:lnTo>
                <a:lnTo>
                  <a:pt x="2239948" y="1111250"/>
                </a:lnTo>
                <a:lnTo>
                  <a:pt x="2174861" y="1060450"/>
                </a:lnTo>
                <a:lnTo>
                  <a:pt x="2106598" y="1008063"/>
                </a:lnTo>
                <a:lnTo>
                  <a:pt x="2039923" y="957263"/>
                </a:lnTo>
                <a:lnTo>
                  <a:pt x="1973248" y="906463"/>
                </a:lnTo>
                <a:lnTo>
                  <a:pt x="1909748" y="852488"/>
                </a:lnTo>
                <a:lnTo>
                  <a:pt x="1849423" y="798513"/>
                </a:lnTo>
                <a:lnTo>
                  <a:pt x="1797036" y="739775"/>
                </a:lnTo>
                <a:lnTo>
                  <a:pt x="1749411" y="677863"/>
                </a:lnTo>
                <a:lnTo>
                  <a:pt x="1706548" y="604838"/>
                </a:lnTo>
                <a:lnTo>
                  <a:pt x="1670036" y="525463"/>
                </a:lnTo>
                <a:lnTo>
                  <a:pt x="1641461" y="441325"/>
                </a:lnTo>
                <a:lnTo>
                  <a:pt x="1614473" y="354013"/>
                </a:lnTo>
                <a:lnTo>
                  <a:pt x="1592248" y="263525"/>
                </a:lnTo>
                <a:lnTo>
                  <a:pt x="1566848" y="174625"/>
                </a:lnTo>
                <a:lnTo>
                  <a:pt x="1541448" y="87313"/>
                </a:lnTo>
                <a:close/>
              </a:path>
            </a:pathLst>
          </a:custGeom>
          <a:solidFill>
            <a:srgbClr val="171624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54110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DC032F75-F5AC-4D84-98D0-DD0FB8A25A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A21D3B4-EB95-40D8-ADD4-C28637F87A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xmlns="" id="{EC402CCD-3D73-4427-910D-80A619EAD5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B543FF-17EC-4846-9BBE-2E74EB939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8233" y="2674727"/>
            <a:ext cx="2204197" cy="1197864"/>
          </a:xfrm>
        </p:spPr>
        <p:txBody>
          <a:bodyPr anchor="b"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Q &amp; A</a:t>
            </a:r>
          </a:p>
        </p:txBody>
      </p:sp>
      <p:pic>
        <p:nvPicPr>
          <p:cNvPr id="7" name="Graphic 6" descr="Questions">
            <a:extLst>
              <a:ext uri="{FF2B5EF4-FFF2-40B4-BE49-F238E27FC236}">
                <a16:creationId xmlns:a16="http://schemas.microsoft.com/office/drawing/2014/main" xmlns="" id="{9697CC37-C855-43C3-AB40-804E85228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285868" y="643464"/>
            <a:ext cx="5260391" cy="526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221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7520F84D-966A-41CD-B818-16BF32EF1E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7510D23-E323-4577-A8EA-12C6C6019B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8AACE35A-DD26-4C0E-81A5-8C18F73905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xmlns="" id="{B9E871BE-68DD-43BE-B3DB-E11D2B5402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808051" y="1262092"/>
            <a:ext cx="4369702" cy="4364402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78A20A-9638-C141-97B7-5D63741E2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6" y="1231506"/>
            <a:ext cx="6461812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spc="800" dirty="0"/>
              <a:t>thank you!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19C71155-FE2E-4DAD-A34B-04706245E3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02742" y="3407199"/>
            <a:ext cx="2032000" cy="43602"/>
          </a:xfrm>
          <a:custGeom>
            <a:avLst/>
            <a:gdLst>
              <a:gd name="connsiteX0" fmla="*/ 103232 w 2032000"/>
              <a:gd name="connsiteY0" fmla="*/ 0 h 43602"/>
              <a:gd name="connsiteX1" fmla="*/ 114609 w 2032000"/>
              <a:gd name="connsiteY1" fmla="*/ 529 h 43602"/>
              <a:gd name="connsiteX2" fmla="*/ 124663 w 2032000"/>
              <a:gd name="connsiteY2" fmla="*/ 1588 h 43602"/>
              <a:gd name="connsiteX3" fmla="*/ 133394 w 2032000"/>
              <a:gd name="connsiteY3" fmla="*/ 3440 h 43602"/>
              <a:gd name="connsiteX4" fmla="*/ 141067 w 2032000"/>
              <a:gd name="connsiteY4" fmla="*/ 6085 h 43602"/>
              <a:gd name="connsiteX5" fmla="*/ 147946 w 2032000"/>
              <a:gd name="connsiteY5" fmla="*/ 8731 h 43602"/>
              <a:gd name="connsiteX6" fmla="*/ 154032 w 2032000"/>
              <a:gd name="connsiteY6" fmla="*/ 11377 h 43602"/>
              <a:gd name="connsiteX7" fmla="*/ 160382 w 2032000"/>
              <a:gd name="connsiteY7" fmla="*/ 14552 h 43602"/>
              <a:gd name="connsiteX8" fmla="*/ 166732 w 2032000"/>
              <a:gd name="connsiteY8" fmla="*/ 17727 h 43602"/>
              <a:gd name="connsiteX9" fmla="*/ 172817 w 2032000"/>
              <a:gd name="connsiteY9" fmla="*/ 20902 h 43602"/>
              <a:gd name="connsiteX10" fmla="*/ 179696 w 2032000"/>
              <a:gd name="connsiteY10" fmla="*/ 23548 h 43602"/>
              <a:gd name="connsiteX11" fmla="*/ 187369 w 2032000"/>
              <a:gd name="connsiteY11" fmla="*/ 25929 h 43602"/>
              <a:gd name="connsiteX12" fmla="*/ 196100 w 2032000"/>
              <a:gd name="connsiteY12" fmla="*/ 27781 h 43602"/>
              <a:gd name="connsiteX13" fmla="*/ 206155 w 2032000"/>
              <a:gd name="connsiteY13" fmla="*/ 29104 h 43602"/>
              <a:gd name="connsiteX14" fmla="*/ 217532 w 2032000"/>
              <a:gd name="connsiteY14" fmla="*/ 29369 h 43602"/>
              <a:gd name="connsiteX15" fmla="*/ 228909 w 2032000"/>
              <a:gd name="connsiteY15" fmla="*/ 29104 h 43602"/>
              <a:gd name="connsiteX16" fmla="*/ 238963 w 2032000"/>
              <a:gd name="connsiteY16" fmla="*/ 27781 h 43602"/>
              <a:gd name="connsiteX17" fmla="*/ 247694 w 2032000"/>
              <a:gd name="connsiteY17" fmla="*/ 25929 h 43602"/>
              <a:gd name="connsiteX18" fmla="*/ 255367 w 2032000"/>
              <a:gd name="connsiteY18" fmla="*/ 23548 h 43602"/>
              <a:gd name="connsiteX19" fmla="*/ 262246 w 2032000"/>
              <a:gd name="connsiteY19" fmla="*/ 20902 h 43602"/>
              <a:gd name="connsiteX20" fmla="*/ 268332 w 2032000"/>
              <a:gd name="connsiteY20" fmla="*/ 17727 h 43602"/>
              <a:gd name="connsiteX21" fmla="*/ 274682 w 2032000"/>
              <a:gd name="connsiteY21" fmla="*/ 14552 h 43602"/>
              <a:gd name="connsiteX22" fmla="*/ 281032 w 2032000"/>
              <a:gd name="connsiteY22" fmla="*/ 11377 h 43602"/>
              <a:gd name="connsiteX23" fmla="*/ 287117 w 2032000"/>
              <a:gd name="connsiteY23" fmla="*/ 8731 h 43602"/>
              <a:gd name="connsiteX24" fmla="*/ 293996 w 2032000"/>
              <a:gd name="connsiteY24" fmla="*/ 6085 h 43602"/>
              <a:gd name="connsiteX25" fmla="*/ 301669 w 2032000"/>
              <a:gd name="connsiteY25" fmla="*/ 3440 h 43602"/>
              <a:gd name="connsiteX26" fmla="*/ 310400 w 2032000"/>
              <a:gd name="connsiteY26" fmla="*/ 1588 h 43602"/>
              <a:gd name="connsiteX27" fmla="*/ 320455 w 2032000"/>
              <a:gd name="connsiteY27" fmla="*/ 529 h 43602"/>
              <a:gd name="connsiteX28" fmla="*/ 331832 w 2032000"/>
              <a:gd name="connsiteY28" fmla="*/ 0 h 43602"/>
              <a:gd name="connsiteX29" fmla="*/ 343209 w 2032000"/>
              <a:gd name="connsiteY29" fmla="*/ 529 h 43602"/>
              <a:gd name="connsiteX30" fmla="*/ 353263 w 2032000"/>
              <a:gd name="connsiteY30" fmla="*/ 1588 h 43602"/>
              <a:gd name="connsiteX31" fmla="*/ 361994 w 2032000"/>
              <a:gd name="connsiteY31" fmla="*/ 3440 h 43602"/>
              <a:gd name="connsiteX32" fmla="*/ 369667 w 2032000"/>
              <a:gd name="connsiteY32" fmla="*/ 6085 h 43602"/>
              <a:gd name="connsiteX33" fmla="*/ 376546 w 2032000"/>
              <a:gd name="connsiteY33" fmla="*/ 8731 h 43602"/>
              <a:gd name="connsiteX34" fmla="*/ 382632 w 2032000"/>
              <a:gd name="connsiteY34" fmla="*/ 11377 h 43602"/>
              <a:gd name="connsiteX35" fmla="*/ 388982 w 2032000"/>
              <a:gd name="connsiteY35" fmla="*/ 14552 h 43602"/>
              <a:gd name="connsiteX36" fmla="*/ 395332 w 2032000"/>
              <a:gd name="connsiteY36" fmla="*/ 17727 h 43602"/>
              <a:gd name="connsiteX37" fmla="*/ 401417 w 2032000"/>
              <a:gd name="connsiteY37" fmla="*/ 20902 h 43602"/>
              <a:gd name="connsiteX38" fmla="*/ 408296 w 2032000"/>
              <a:gd name="connsiteY38" fmla="*/ 23548 h 43602"/>
              <a:gd name="connsiteX39" fmla="*/ 415969 w 2032000"/>
              <a:gd name="connsiteY39" fmla="*/ 25929 h 43602"/>
              <a:gd name="connsiteX40" fmla="*/ 424700 w 2032000"/>
              <a:gd name="connsiteY40" fmla="*/ 27781 h 43602"/>
              <a:gd name="connsiteX41" fmla="*/ 434755 w 2032000"/>
              <a:gd name="connsiteY41" fmla="*/ 29104 h 43602"/>
              <a:gd name="connsiteX42" fmla="*/ 446132 w 2032000"/>
              <a:gd name="connsiteY42" fmla="*/ 29369 h 43602"/>
              <a:gd name="connsiteX43" fmla="*/ 457509 w 2032000"/>
              <a:gd name="connsiteY43" fmla="*/ 29104 h 43602"/>
              <a:gd name="connsiteX44" fmla="*/ 467563 w 2032000"/>
              <a:gd name="connsiteY44" fmla="*/ 27781 h 43602"/>
              <a:gd name="connsiteX45" fmla="*/ 476294 w 2032000"/>
              <a:gd name="connsiteY45" fmla="*/ 25929 h 43602"/>
              <a:gd name="connsiteX46" fmla="*/ 483967 w 2032000"/>
              <a:gd name="connsiteY46" fmla="*/ 23548 h 43602"/>
              <a:gd name="connsiteX47" fmla="*/ 490846 w 2032000"/>
              <a:gd name="connsiteY47" fmla="*/ 20902 h 43602"/>
              <a:gd name="connsiteX48" fmla="*/ 496932 w 2032000"/>
              <a:gd name="connsiteY48" fmla="*/ 17727 h 43602"/>
              <a:gd name="connsiteX49" fmla="*/ 503282 w 2032000"/>
              <a:gd name="connsiteY49" fmla="*/ 14552 h 43602"/>
              <a:gd name="connsiteX50" fmla="*/ 509632 w 2032000"/>
              <a:gd name="connsiteY50" fmla="*/ 11377 h 43602"/>
              <a:gd name="connsiteX51" fmla="*/ 515717 w 2032000"/>
              <a:gd name="connsiteY51" fmla="*/ 8731 h 43602"/>
              <a:gd name="connsiteX52" fmla="*/ 522596 w 2032000"/>
              <a:gd name="connsiteY52" fmla="*/ 6085 h 43602"/>
              <a:gd name="connsiteX53" fmla="*/ 530269 w 2032000"/>
              <a:gd name="connsiteY53" fmla="*/ 3440 h 43602"/>
              <a:gd name="connsiteX54" fmla="*/ 539000 w 2032000"/>
              <a:gd name="connsiteY54" fmla="*/ 1588 h 43602"/>
              <a:gd name="connsiteX55" fmla="*/ 549055 w 2032000"/>
              <a:gd name="connsiteY55" fmla="*/ 529 h 43602"/>
              <a:gd name="connsiteX56" fmla="*/ 560167 w 2032000"/>
              <a:gd name="connsiteY56" fmla="*/ 0 h 43602"/>
              <a:gd name="connsiteX57" fmla="*/ 571809 w 2032000"/>
              <a:gd name="connsiteY57" fmla="*/ 529 h 43602"/>
              <a:gd name="connsiteX58" fmla="*/ 581863 w 2032000"/>
              <a:gd name="connsiteY58" fmla="*/ 1588 h 43602"/>
              <a:gd name="connsiteX59" fmla="*/ 590594 w 2032000"/>
              <a:gd name="connsiteY59" fmla="*/ 3440 h 43602"/>
              <a:gd name="connsiteX60" fmla="*/ 598267 w 2032000"/>
              <a:gd name="connsiteY60" fmla="*/ 6085 h 43602"/>
              <a:gd name="connsiteX61" fmla="*/ 605146 w 2032000"/>
              <a:gd name="connsiteY61" fmla="*/ 8731 h 43602"/>
              <a:gd name="connsiteX62" fmla="*/ 611232 w 2032000"/>
              <a:gd name="connsiteY62" fmla="*/ 11377 h 43602"/>
              <a:gd name="connsiteX63" fmla="*/ 617582 w 2032000"/>
              <a:gd name="connsiteY63" fmla="*/ 14552 h 43602"/>
              <a:gd name="connsiteX64" fmla="*/ 623932 w 2032000"/>
              <a:gd name="connsiteY64" fmla="*/ 17727 h 43602"/>
              <a:gd name="connsiteX65" fmla="*/ 630017 w 2032000"/>
              <a:gd name="connsiteY65" fmla="*/ 20902 h 43602"/>
              <a:gd name="connsiteX66" fmla="*/ 636896 w 2032000"/>
              <a:gd name="connsiteY66" fmla="*/ 23548 h 43602"/>
              <a:gd name="connsiteX67" fmla="*/ 644569 w 2032000"/>
              <a:gd name="connsiteY67" fmla="*/ 25929 h 43602"/>
              <a:gd name="connsiteX68" fmla="*/ 653300 w 2032000"/>
              <a:gd name="connsiteY68" fmla="*/ 27781 h 43602"/>
              <a:gd name="connsiteX69" fmla="*/ 663355 w 2032000"/>
              <a:gd name="connsiteY69" fmla="*/ 29104 h 43602"/>
              <a:gd name="connsiteX70" fmla="*/ 674732 w 2032000"/>
              <a:gd name="connsiteY70" fmla="*/ 29369 h 43602"/>
              <a:gd name="connsiteX71" fmla="*/ 686109 w 2032000"/>
              <a:gd name="connsiteY71" fmla="*/ 29104 h 43602"/>
              <a:gd name="connsiteX72" fmla="*/ 696163 w 2032000"/>
              <a:gd name="connsiteY72" fmla="*/ 27781 h 43602"/>
              <a:gd name="connsiteX73" fmla="*/ 704894 w 2032000"/>
              <a:gd name="connsiteY73" fmla="*/ 25929 h 43602"/>
              <a:gd name="connsiteX74" fmla="*/ 712567 w 2032000"/>
              <a:gd name="connsiteY74" fmla="*/ 23548 h 43602"/>
              <a:gd name="connsiteX75" fmla="*/ 719446 w 2032000"/>
              <a:gd name="connsiteY75" fmla="*/ 20902 h 43602"/>
              <a:gd name="connsiteX76" fmla="*/ 725532 w 2032000"/>
              <a:gd name="connsiteY76" fmla="*/ 17727 h 43602"/>
              <a:gd name="connsiteX77" fmla="*/ 738232 w 2032000"/>
              <a:gd name="connsiteY77" fmla="*/ 11377 h 43602"/>
              <a:gd name="connsiteX78" fmla="*/ 744317 w 2032000"/>
              <a:gd name="connsiteY78" fmla="*/ 8731 h 43602"/>
              <a:gd name="connsiteX79" fmla="*/ 751196 w 2032000"/>
              <a:gd name="connsiteY79" fmla="*/ 6085 h 43602"/>
              <a:gd name="connsiteX80" fmla="*/ 758869 w 2032000"/>
              <a:gd name="connsiteY80" fmla="*/ 3440 h 43602"/>
              <a:gd name="connsiteX81" fmla="*/ 767600 w 2032000"/>
              <a:gd name="connsiteY81" fmla="*/ 1588 h 43602"/>
              <a:gd name="connsiteX82" fmla="*/ 777655 w 2032000"/>
              <a:gd name="connsiteY82" fmla="*/ 529 h 43602"/>
              <a:gd name="connsiteX83" fmla="*/ 789032 w 2032000"/>
              <a:gd name="connsiteY83" fmla="*/ 0 h 43602"/>
              <a:gd name="connsiteX84" fmla="*/ 800409 w 2032000"/>
              <a:gd name="connsiteY84" fmla="*/ 529 h 43602"/>
              <a:gd name="connsiteX85" fmla="*/ 810463 w 2032000"/>
              <a:gd name="connsiteY85" fmla="*/ 1588 h 43602"/>
              <a:gd name="connsiteX86" fmla="*/ 819194 w 2032000"/>
              <a:gd name="connsiteY86" fmla="*/ 3440 h 43602"/>
              <a:gd name="connsiteX87" fmla="*/ 826867 w 2032000"/>
              <a:gd name="connsiteY87" fmla="*/ 6085 h 43602"/>
              <a:gd name="connsiteX88" fmla="*/ 833746 w 2032000"/>
              <a:gd name="connsiteY88" fmla="*/ 8731 h 43602"/>
              <a:gd name="connsiteX89" fmla="*/ 839832 w 2032000"/>
              <a:gd name="connsiteY89" fmla="*/ 11377 h 43602"/>
              <a:gd name="connsiteX90" fmla="*/ 846182 w 2032000"/>
              <a:gd name="connsiteY90" fmla="*/ 14552 h 43602"/>
              <a:gd name="connsiteX91" fmla="*/ 852532 w 2032000"/>
              <a:gd name="connsiteY91" fmla="*/ 17727 h 43602"/>
              <a:gd name="connsiteX92" fmla="*/ 858617 w 2032000"/>
              <a:gd name="connsiteY92" fmla="*/ 20902 h 43602"/>
              <a:gd name="connsiteX93" fmla="*/ 865496 w 2032000"/>
              <a:gd name="connsiteY93" fmla="*/ 23548 h 43602"/>
              <a:gd name="connsiteX94" fmla="*/ 873169 w 2032000"/>
              <a:gd name="connsiteY94" fmla="*/ 25929 h 43602"/>
              <a:gd name="connsiteX95" fmla="*/ 881900 w 2032000"/>
              <a:gd name="connsiteY95" fmla="*/ 27781 h 43602"/>
              <a:gd name="connsiteX96" fmla="*/ 891955 w 2032000"/>
              <a:gd name="connsiteY96" fmla="*/ 29104 h 43602"/>
              <a:gd name="connsiteX97" fmla="*/ 901700 w 2032000"/>
              <a:gd name="connsiteY97" fmla="*/ 29331 h 43602"/>
              <a:gd name="connsiteX98" fmla="*/ 911445 w 2032000"/>
              <a:gd name="connsiteY98" fmla="*/ 29104 h 43602"/>
              <a:gd name="connsiteX99" fmla="*/ 921499 w 2032000"/>
              <a:gd name="connsiteY99" fmla="*/ 27781 h 43602"/>
              <a:gd name="connsiteX100" fmla="*/ 930231 w 2032000"/>
              <a:gd name="connsiteY100" fmla="*/ 25929 h 43602"/>
              <a:gd name="connsiteX101" fmla="*/ 937904 w 2032000"/>
              <a:gd name="connsiteY101" fmla="*/ 23548 h 43602"/>
              <a:gd name="connsiteX102" fmla="*/ 944783 w 2032000"/>
              <a:gd name="connsiteY102" fmla="*/ 20902 h 43602"/>
              <a:gd name="connsiteX103" fmla="*/ 950868 w 2032000"/>
              <a:gd name="connsiteY103" fmla="*/ 17727 h 43602"/>
              <a:gd name="connsiteX104" fmla="*/ 957218 w 2032000"/>
              <a:gd name="connsiteY104" fmla="*/ 14552 h 43602"/>
              <a:gd name="connsiteX105" fmla="*/ 963568 w 2032000"/>
              <a:gd name="connsiteY105" fmla="*/ 11377 h 43602"/>
              <a:gd name="connsiteX106" fmla="*/ 969654 w 2032000"/>
              <a:gd name="connsiteY106" fmla="*/ 8731 h 43602"/>
              <a:gd name="connsiteX107" fmla="*/ 976533 w 2032000"/>
              <a:gd name="connsiteY107" fmla="*/ 6085 h 43602"/>
              <a:gd name="connsiteX108" fmla="*/ 984206 w 2032000"/>
              <a:gd name="connsiteY108" fmla="*/ 3440 h 43602"/>
              <a:gd name="connsiteX109" fmla="*/ 992937 w 2032000"/>
              <a:gd name="connsiteY109" fmla="*/ 1588 h 43602"/>
              <a:gd name="connsiteX110" fmla="*/ 1002991 w 2032000"/>
              <a:gd name="connsiteY110" fmla="*/ 529 h 43602"/>
              <a:gd name="connsiteX111" fmla="*/ 1014368 w 2032000"/>
              <a:gd name="connsiteY111" fmla="*/ 0 h 43602"/>
              <a:gd name="connsiteX112" fmla="*/ 1016000 w 2032000"/>
              <a:gd name="connsiteY112" fmla="*/ 76 h 43602"/>
              <a:gd name="connsiteX113" fmla="*/ 1017632 w 2032000"/>
              <a:gd name="connsiteY113" fmla="*/ 0 h 43602"/>
              <a:gd name="connsiteX114" fmla="*/ 1029009 w 2032000"/>
              <a:gd name="connsiteY114" fmla="*/ 529 h 43602"/>
              <a:gd name="connsiteX115" fmla="*/ 1039063 w 2032000"/>
              <a:gd name="connsiteY115" fmla="*/ 1588 h 43602"/>
              <a:gd name="connsiteX116" fmla="*/ 1047794 w 2032000"/>
              <a:gd name="connsiteY116" fmla="*/ 3440 h 43602"/>
              <a:gd name="connsiteX117" fmla="*/ 1055467 w 2032000"/>
              <a:gd name="connsiteY117" fmla="*/ 6085 h 43602"/>
              <a:gd name="connsiteX118" fmla="*/ 1062346 w 2032000"/>
              <a:gd name="connsiteY118" fmla="*/ 8731 h 43602"/>
              <a:gd name="connsiteX119" fmla="*/ 1068432 w 2032000"/>
              <a:gd name="connsiteY119" fmla="*/ 11377 h 43602"/>
              <a:gd name="connsiteX120" fmla="*/ 1074782 w 2032000"/>
              <a:gd name="connsiteY120" fmla="*/ 14552 h 43602"/>
              <a:gd name="connsiteX121" fmla="*/ 1081132 w 2032000"/>
              <a:gd name="connsiteY121" fmla="*/ 17727 h 43602"/>
              <a:gd name="connsiteX122" fmla="*/ 1087217 w 2032000"/>
              <a:gd name="connsiteY122" fmla="*/ 20902 h 43602"/>
              <a:gd name="connsiteX123" fmla="*/ 1094096 w 2032000"/>
              <a:gd name="connsiteY123" fmla="*/ 23548 h 43602"/>
              <a:gd name="connsiteX124" fmla="*/ 1101769 w 2032000"/>
              <a:gd name="connsiteY124" fmla="*/ 25929 h 43602"/>
              <a:gd name="connsiteX125" fmla="*/ 1110501 w 2032000"/>
              <a:gd name="connsiteY125" fmla="*/ 27781 h 43602"/>
              <a:gd name="connsiteX126" fmla="*/ 1120555 w 2032000"/>
              <a:gd name="connsiteY126" fmla="*/ 29104 h 43602"/>
              <a:gd name="connsiteX127" fmla="*/ 1130300 w 2032000"/>
              <a:gd name="connsiteY127" fmla="*/ 29331 h 43602"/>
              <a:gd name="connsiteX128" fmla="*/ 1140045 w 2032000"/>
              <a:gd name="connsiteY128" fmla="*/ 29104 h 43602"/>
              <a:gd name="connsiteX129" fmla="*/ 1150100 w 2032000"/>
              <a:gd name="connsiteY129" fmla="*/ 27781 h 43602"/>
              <a:gd name="connsiteX130" fmla="*/ 1158831 w 2032000"/>
              <a:gd name="connsiteY130" fmla="*/ 25929 h 43602"/>
              <a:gd name="connsiteX131" fmla="*/ 1166504 w 2032000"/>
              <a:gd name="connsiteY131" fmla="*/ 23548 h 43602"/>
              <a:gd name="connsiteX132" fmla="*/ 1173383 w 2032000"/>
              <a:gd name="connsiteY132" fmla="*/ 20902 h 43602"/>
              <a:gd name="connsiteX133" fmla="*/ 1179468 w 2032000"/>
              <a:gd name="connsiteY133" fmla="*/ 17727 h 43602"/>
              <a:gd name="connsiteX134" fmla="*/ 1185818 w 2032000"/>
              <a:gd name="connsiteY134" fmla="*/ 14552 h 43602"/>
              <a:gd name="connsiteX135" fmla="*/ 1192168 w 2032000"/>
              <a:gd name="connsiteY135" fmla="*/ 11377 h 43602"/>
              <a:gd name="connsiteX136" fmla="*/ 1198254 w 2032000"/>
              <a:gd name="connsiteY136" fmla="*/ 8731 h 43602"/>
              <a:gd name="connsiteX137" fmla="*/ 1205133 w 2032000"/>
              <a:gd name="connsiteY137" fmla="*/ 6085 h 43602"/>
              <a:gd name="connsiteX138" fmla="*/ 1212806 w 2032000"/>
              <a:gd name="connsiteY138" fmla="*/ 3440 h 43602"/>
              <a:gd name="connsiteX139" fmla="*/ 1221537 w 2032000"/>
              <a:gd name="connsiteY139" fmla="*/ 1588 h 43602"/>
              <a:gd name="connsiteX140" fmla="*/ 1231591 w 2032000"/>
              <a:gd name="connsiteY140" fmla="*/ 529 h 43602"/>
              <a:gd name="connsiteX141" fmla="*/ 1242968 w 2032000"/>
              <a:gd name="connsiteY141" fmla="*/ 0 h 43602"/>
              <a:gd name="connsiteX142" fmla="*/ 1254345 w 2032000"/>
              <a:gd name="connsiteY142" fmla="*/ 529 h 43602"/>
              <a:gd name="connsiteX143" fmla="*/ 1264400 w 2032000"/>
              <a:gd name="connsiteY143" fmla="*/ 1588 h 43602"/>
              <a:gd name="connsiteX144" fmla="*/ 1273131 w 2032000"/>
              <a:gd name="connsiteY144" fmla="*/ 3440 h 43602"/>
              <a:gd name="connsiteX145" fmla="*/ 1280804 w 2032000"/>
              <a:gd name="connsiteY145" fmla="*/ 6085 h 43602"/>
              <a:gd name="connsiteX146" fmla="*/ 1287683 w 2032000"/>
              <a:gd name="connsiteY146" fmla="*/ 8731 h 43602"/>
              <a:gd name="connsiteX147" fmla="*/ 1293768 w 2032000"/>
              <a:gd name="connsiteY147" fmla="*/ 11377 h 43602"/>
              <a:gd name="connsiteX148" fmla="*/ 1300118 w 2032000"/>
              <a:gd name="connsiteY148" fmla="*/ 14552 h 43602"/>
              <a:gd name="connsiteX149" fmla="*/ 1306468 w 2032000"/>
              <a:gd name="connsiteY149" fmla="*/ 17727 h 43602"/>
              <a:gd name="connsiteX150" fmla="*/ 1312554 w 2032000"/>
              <a:gd name="connsiteY150" fmla="*/ 20902 h 43602"/>
              <a:gd name="connsiteX151" fmla="*/ 1319433 w 2032000"/>
              <a:gd name="connsiteY151" fmla="*/ 23548 h 43602"/>
              <a:gd name="connsiteX152" fmla="*/ 1327106 w 2032000"/>
              <a:gd name="connsiteY152" fmla="*/ 25929 h 43602"/>
              <a:gd name="connsiteX153" fmla="*/ 1335837 w 2032000"/>
              <a:gd name="connsiteY153" fmla="*/ 27781 h 43602"/>
              <a:gd name="connsiteX154" fmla="*/ 1345891 w 2032000"/>
              <a:gd name="connsiteY154" fmla="*/ 29104 h 43602"/>
              <a:gd name="connsiteX155" fmla="*/ 1357268 w 2032000"/>
              <a:gd name="connsiteY155" fmla="*/ 29369 h 43602"/>
              <a:gd name="connsiteX156" fmla="*/ 1368645 w 2032000"/>
              <a:gd name="connsiteY156" fmla="*/ 29104 h 43602"/>
              <a:gd name="connsiteX157" fmla="*/ 1378700 w 2032000"/>
              <a:gd name="connsiteY157" fmla="*/ 27781 h 43602"/>
              <a:gd name="connsiteX158" fmla="*/ 1387431 w 2032000"/>
              <a:gd name="connsiteY158" fmla="*/ 25929 h 43602"/>
              <a:gd name="connsiteX159" fmla="*/ 1395104 w 2032000"/>
              <a:gd name="connsiteY159" fmla="*/ 23548 h 43602"/>
              <a:gd name="connsiteX160" fmla="*/ 1401983 w 2032000"/>
              <a:gd name="connsiteY160" fmla="*/ 20902 h 43602"/>
              <a:gd name="connsiteX161" fmla="*/ 1408068 w 2032000"/>
              <a:gd name="connsiteY161" fmla="*/ 17727 h 43602"/>
              <a:gd name="connsiteX162" fmla="*/ 1414418 w 2032000"/>
              <a:gd name="connsiteY162" fmla="*/ 14552 h 43602"/>
              <a:gd name="connsiteX163" fmla="*/ 1420768 w 2032000"/>
              <a:gd name="connsiteY163" fmla="*/ 11377 h 43602"/>
              <a:gd name="connsiteX164" fmla="*/ 1426854 w 2032000"/>
              <a:gd name="connsiteY164" fmla="*/ 8731 h 43602"/>
              <a:gd name="connsiteX165" fmla="*/ 1433733 w 2032000"/>
              <a:gd name="connsiteY165" fmla="*/ 6085 h 43602"/>
              <a:gd name="connsiteX166" fmla="*/ 1441406 w 2032000"/>
              <a:gd name="connsiteY166" fmla="*/ 3440 h 43602"/>
              <a:gd name="connsiteX167" fmla="*/ 1450137 w 2032000"/>
              <a:gd name="connsiteY167" fmla="*/ 1588 h 43602"/>
              <a:gd name="connsiteX168" fmla="*/ 1460191 w 2032000"/>
              <a:gd name="connsiteY168" fmla="*/ 529 h 43602"/>
              <a:gd name="connsiteX169" fmla="*/ 1471304 w 2032000"/>
              <a:gd name="connsiteY169" fmla="*/ 0 h 43602"/>
              <a:gd name="connsiteX170" fmla="*/ 1482945 w 2032000"/>
              <a:gd name="connsiteY170" fmla="*/ 529 h 43602"/>
              <a:gd name="connsiteX171" fmla="*/ 1493000 w 2032000"/>
              <a:gd name="connsiteY171" fmla="*/ 1588 h 43602"/>
              <a:gd name="connsiteX172" fmla="*/ 1501731 w 2032000"/>
              <a:gd name="connsiteY172" fmla="*/ 3440 h 43602"/>
              <a:gd name="connsiteX173" fmla="*/ 1509404 w 2032000"/>
              <a:gd name="connsiteY173" fmla="*/ 6085 h 43602"/>
              <a:gd name="connsiteX174" fmla="*/ 1516283 w 2032000"/>
              <a:gd name="connsiteY174" fmla="*/ 8731 h 43602"/>
              <a:gd name="connsiteX175" fmla="*/ 1522368 w 2032000"/>
              <a:gd name="connsiteY175" fmla="*/ 11377 h 43602"/>
              <a:gd name="connsiteX176" fmla="*/ 1528718 w 2032000"/>
              <a:gd name="connsiteY176" fmla="*/ 14552 h 43602"/>
              <a:gd name="connsiteX177" fmla="*/ 1535068 w 2032000"/>
              <a:gd name="connsiteY177" fmla="*/ 17727 h 43602"/>
              <a:gd name="connsiteX178" fmla="*/ 1541154 w 2032000"/>
              <a:gd name="connsiteY178" fmla="*/ 20902 h 43602"/>
              <a:gd name="connsiteX179" fmla="*/ 1548033 w 2032000"/>
              <a:gd name="connsiteY179" fmla="*/ 23548 h 43602"/>
              <a:gd name="connsiteX180" fmla="*/ 1555706 w 2032000"/>
              <a:gd name="connsiteY180" fmla="*/ 25929 h 43602"/>
              <a:gd name="connsiteX181" fmla="*/ 1564437 w 2032000"/>
              <a:gd name="connsiteY181" fmla="*/ 27781 h 43602"/>
              <a:gd name="connsiteX182" fmla="*/ 1574491 w 2032000"/>
              <a:gd name="connsiteY182" fmla="*/ 29104 h 43602"/>
              <a:gd name="connsiteX183" fmla="*/ 1585868 w 2032000"/>
              <a:gd name="connsiteY183" fmla="*/ 29369 h 43602"/>
              <a:gd name="connsiteX184" fmla="*/ 1597245 w 2032000"/>
              <a:gd name="connsiteY184" fmla="*/ 29104 h 43602"/>
              <a:gd name="connsiteX185" fmla="*/ 1607300 w 2032000"/>
              <a:gd name="connsiteY185" fmla="*/ 27781 h 43602"/>
              <a:gd name="connsiteX186" fmla="*/ 1616031 w 2032000"/>
              <a:gd name="connsiteY186" fmla="*/ 25929 h 43602"/>
              <a:gd name="connsiteX187" fmla="*/ 1623704 w 2032000"/>
              <a:gd name="connsiteY187" fmla="*/ 23548 h 43602"/>
              <a:gd name="connsiteX188" fmla="*/ 1630583 w 2032000"/>
              <a:gd name="connsiteY188" fmla="*/ 20902 h 43602"/>
              <a:gd name="connsiteX189" fmla="*/ 1636668 w 2032000"/>
              <a:gd name="connsiteY189" fmla="*/ 17727 h 43602"/>
              <a:gd name="connsiteX190" fmla="*/ 1649368 w 2032000"/>
              <a:gd name="connsiteY190" fmla="*/ 11377 h 43602"/>
              <a:gd name="connsiteX191" fmla="*/ 1655454 w 2032000"/>
              <a:gd name="connsiteY191" fmla="*/ 8731 h 43602"/>
              <a:gd name="connsiteX192" fmla="*/ 1662333 w 2032000"/>
              <a:gd name="connsiteY192" fmla="*/ 6085 h 43602"/>
              <a:gd name="connsiteX193" fmla="*/ 1670006 w 2032000"/>
              <a:gd name="connsiteY193" fmla="*/ 3440 h 43602"/>
              <a:gd name="connsiteX194" fmla="*/ 1678737 w 2032000"/>
              <a:gd name="connsiteY194" fmla="*/ 1588 h 43602"/>
              <a:gd name="connsiteX195" fmla="*/ 1688791 w 2032000"/>
              <a:gd name="connsiteY195" fmla="*/ 529 h 43602"/>
              <a:gd name="connsiteX196" fmla="*/ 1700168 w 2032000"/>
              <a:gd name="connsiteY196" fmla="*/ 0 h 43602"/>
              <a:gd name="connsiteX197" fmla="*/ 1711545 w 2032000"/>
              <a:gd name="connsiteY197" fmla="*/ 529 h 43602"/>
              <a:gd name="connsiteX198" fmla="*/ 1721600 w 2032000"/>
              <a:gd name="connsiteY198" fmla="*/ 1588 h 43602"/>
              <a:gd name="connsiteX199" fmla="*/ 1730331 w 2032000"/>
              <a:gd name="connsiteY199" fmla="*/ 3440 h 43602"/>
              <a:gd name="connsiteX200" fmla="*/ 1738004 w 2032000"/>
              <a:gd name="connsiteY200" fmla="*/ 6085 h 43602"/>
              <a:gd name="connsiteX201" fmla="*/ 1744883 w 2032000"/>
              <a:gd name="connsiteY201" fmla="*/ 8731 h 43602"/>
              <a:gd name="connsiteX202" fmla="*/ 1750968 w 2032000"/>
              <a:gd name="connsiteY202" fmla="*/ 11377 h 43602"/>
              <a:gd name="connsiteX203" fmla="*/ 1757318 w 2032000"/>
              <a:gd name="connsiteY203" fmla="*/ 14552 h 43602"/>
              <a:gd name="connsiteX204" fmla="*/ 1763668 w 2032000"/>
              <a:gd name="connsiteY204" fmla="*/ 17727 h 43602"/>
              <a:gd name="connsiteX205" fmla="*/ 1769754 w 2032000"/>
              <a:gd name="connsiteY205" fmla="*/ 20902 h 43602"/>
              <a:gd name="connsiteX206" fmla="*/ 1776633 w 2032000"/>
              <a:gd name="connsiteY206" fmla="*/ 23548 h 43602"/>
              <a:gd name="connsiteX207" fmla="*/ 1784306 w 2032000"/>
              <a:gd name="connsiteY207" fmla="*/ 25929 h 43602"/>
              <a:gd name="connsiteX208" fmla="*/ 1793037 w 2032000"/>
              <a:gd name="connsiteY208" fmla="*/ 27781 h 43602"/>
              <a:gd name="connsiteX209" fmla="*/ 1803091 w 2032000"/>
              <a:gd name="connsiteY209" fmla="*/ 29104 h 43602"/>
              <a:gd name="connsiteX210" fmla="*/ 1814468 w 2032000"/>
              <a:gd name="connsiteY210" fmla="*/ 29369 h 43602"/>
              <a:gd name="connsiteX211" fmla="*/ 1825845 w 2032000"/>
              <a:gd name="connsiteY211" fmla="*/ 29104 h 43602"/>
              <a:gd name="connsiteX212" fmla="*/ 1835900 w 2032000"/>
              <a:gd name="connsiteY212" fmla="*/ 27781 h 43602"/>
              <a:gd name="connsiteX213" fmla="*/ 1844631 w 2032000"/>
              <a:gd name="connsiteY213" fmla="*/ 25929 h 43602"/>
              <a:gd name="connsiteX214" fmla="*/ 1852304 w 2032000"/>
              <a:gd name="connsiteY214" fmla="*/ 23548 h 43602"/>
              <a:gd name="connsiteX215" fmla="*/ 1859183 w 2032000"/>
              <a:gd name="connsiteY215" fmla="*/ 20902 h 43602"/>
              <a:gd name="connsiteX216" fmla="*/ 1865268 w 2032000"/>
              <a:gd name="connsiteY216" fmla="*/ 17727 h 43602"/>
              <a:gd name="connsiteX217" fmla="*/ 1871618 w 2032000"/>
              <a:gd name="connsiteY217" fmla="*/ 14552 h 43602"/>
              <a:gd name="connsiteX218" fmla="*/ 1877968 w 2032000"/>
              <a:gd name="connsiteY218" fmla="*/ 11377 h 43602"/>
              <a:gd name="connsiteX219" fmla="*/ 1884054 w 2032000"/>
              <a:gd name="connsiteY219" fmla="*/ 8731 h 43602"/>
              <a:gd name="connsiteX220" fmla="*/ 1890933 w 2032000"/>
              <a:gd name="connsiteY220" fmla="*/ 6085 h 43602"/>
              <a:gd name="connsiteX221" fmla="*/ 1898606 w 2032000"/>
              <a:gd name="connsiteY221" fmla="*/ 3440 h 43602"/>
              <a:gd name="connsiteX222" fmla="*/ 1907337 w 2032000"/>
              <a:gd name="connsiteY222" fmla="*/ 1588 h 43602"/>
              <a:gd name="connsiteX223" fmla="*/ 1917391 w 2032000"/>
              <a:gd name="connsiteY223" fmla="*/ 529 h 43602"/>
              <a:gd name="connsiteX224" fmla="*/ 1928768 w 2032000"/>
              <a:gd name="connsiteY224" fmla="*/ 0 h 43602"/>
              <a:gd name="connsiteX225" fmla="*/ 1940145 w 2032000"/>
              <a:gd name="connsiteY225" fmla="*/ 529 h 43602"/>
              <a:gd name="connsiteX226" fmla="*/ 1950200 w 2032000"/>
              <a:gd name="connsiteY226" fmla="*/ 1588 h 43602"/>
              <a:gd name="connsiteX227" fmla="*/ 1958931 w 2032000"/>
              <a:gd name="connsiteY227" fmla="*/ 3440 h 43602"/>
              <a:gd name="connsiteX228" fmla="*/ 1966604 w 2032000"/>
              <a:gd name="connsiteY228" fmla="*/ 6085 h 43602"/>
              <a:gd name="connsiteX229" fmla="*/ 1973483 w 2032000"/>
              <a:gd name="connsiteY229" fmla="*/ 8731 h 43602"/>
              <a:gd name="connsiteX230" fmla="*/ 1979568 w 2032000"/>
              <a:gd name="connsiteY230" fmla="*/ 11377 h 43602"/>
              <a:gd name="connsiteX231" fmla="*/ 1985918 w 2032000"/>
              <a:gd name="connsiteY231" fmla="*/ 14552 h 43602"/>
              <a:gd name="connsiteX232" fmla="*/ 1992268 w 2032000"/>
              <a:gd name="connsiteY232" fmla="*/ 17727 h 43602"/>
              <a:gd name="connsiteX233" fmla="*/ 1998354 w 2032000"/>
              <a:gd name="connsiteY233" fmla="*/ 20902 h 43602"/>
              <a:gd name="connsiteX234" fmla="*/ 2005233 w 2032000"/>
              <a:gd name="connsiteY234" fmla="*/ 23548 h 43602"/>
              <a:gd name="connsiteX235" fmla="*/ 2012906 w 2032000"/>
              <a:gd name="connsiteY235" fmla="*/ 25929 h 43602"/>
              <a:gd name="connsiteX236" fmla="*/ 2021637 w 2032000"/>
              <a:gd name="connsiteY236" fmla="*/ 27781 h 43602"/>
              <a:gd name="connsiteX237" fmla="*/ 2031691 w 2032000"/>
              <a:gd name="connsiteY237" fmla="*/ 29104 h 43602"/>
              <a:gd name="connsiteX238" fmla="*/ 2032000 w 2032000"/>
              <a:gd name="connsiteY238" fmla="*/ 29111 h 43602"/>
              <a:gd name="connsiteX239" fmla="*/ 2032000 w 2032000"/>
              <a:gd name="connsiteY239" fmla="*/ 43344 h 43602"/>
              <a:gd name="connsiteX240" fmla="*/ 2031691 w 2032000"/>
              <a:gd name="connsiteY240" fmla="*/ 43337 h 43602"/>
              <a:gd name="connsiteX241" fmla="*/ 2021637 w 2032000"/>
              <a:gd name="connsiteY241" fmla="*/ 42014 h 43602"/>
              <a:gd name="connsiteX242" fmla="*/ 2012906 w 2032000"/>
              <a:gd name="connsiteY242" fmla="*/ 40162 h 43602"/>
              <a:gd name="connsiteX243" fmla="*/ 2005233 w 2032000"/>
              <a:gd name="connsiteY243" fmla="*/ 37781 h 43602"/>
              <a:gd name="connsiteX244" fmla="*/ 1998354 w 2032000"/>
              <a:gd name="connsiteY244" fmla="*/ 35135 h 43602"/>
              <a:gd name="connsiteX245" fmla="*/ 1992268 w 2032000"/>
              <a:gd name="connsiteY245" fmla="*/ 31960 h 43602"/>
              <a:gd name="connsiteX246" fmla="*/ 1985918 w 2032000"/>
              <a:gd name="connsiteY246" fmla="*/ 28785 h 43602"/>
              <a:gd name="connsiteX247" fmla="*/ 1979568 w 2032000"/>
              <a:gd name="connsiteY247" fmla="*/ 25610 h 43602"/>
              <a:gd name="connsiteX248" fmla="*/ 1973483 w 2032000"/>
              <a:gd name="connsiteY248" fmla="*/ 22964 h 43602"/>
              <a:gd name="connsiteX249" fmla="*/ 1966604 w 2032000"/>
              <a:gd name="connsiteY249" fmla="*/ 20318 h 43602"/>
              <a:gd name="connsiteX250" fmla="*/ 1958931 w 2032000"/>
              <a:gd name="connsiteY250" fmla="*/ 17673 h 43602"/>
              <a:gd name="connsiteX251" fmla="*/ 1950200 w 2032000"/>
              <a:gd name="connsiteY251" fmla="*/ 15821 h 43602"/>
              <a:gd name="connsiteX252" fmla="*/ 1940145 w 2032000"/>
              <a:gd name="connsiteY252" fmla="*/ 14762 h 43602"/>
              <a:gd name="connsiteX253" fmla="*/ 1928768 w 2032000"/>
              <a:gd name="connsiteY253" fmla="*/ 14233 h 43602"/>
              <a:gd name="connsiteX254" fmla="*/ 1917391 w 2032000"/>
              <a:gd name="connsiteY254" fmla="*/ 14762 h 43602"/>
              <a:gd name="connsiteX255" fmla="*/ 1907337 w 2032000"/>
              <a:gd name="connsiteY255" fmla="*/ 15821 h 43602"/>
              <a:gd name="connsiteX256" fmla="*/ 1898606 w 2032000"/>
              <a:gd name="connsiteY256" fmla="*/ 17673 h 43602"/>
              <a:gd name="connsiteX257" fmla="*/ 1890933 w 2032000"/>
              <a:gd name="connsiteY257" fmla="*/ 20318 h 43602"/>
              <a:gd name="connsiteX258" fmla="*/ 1884054 w 2032000"/>
              <a:gd name="connsiteY258" fmla="*/ 22964 h 43602"/>
              <a:gd name="connsiteX259" fmla="*/ 1877968 w 2032000"/>
              <a:gd name="connsiteY259" fmla="*/ 25610 h 43602"/>
              <a:gd name="connsiteX260" fmla="*/ 1871618 w 2032000"/>
              <a:gd name="connsiteY260" fmla="*/ 28785 h 43602"/>
              <a:gd name="connsiteX261" fmla="*/ 1865268 w 2032000"/>
              <a:gd name="connsiteY261" fmla="*/ 31960 h 43602"/>
              <a:gd name="connsiteX262" fmla="*/ 1859183 w 2032000"/>
              <a:gd name="connsiteY262" fmla="*/ 35135 h 43602"/>
              <a:gd name="connsiteX263" fmla="*/ 1852304 w 2032000"/>
              <a:gd name="connsiteY263" fmla="*/ 37781 h 43602"/>
              <a:gd name="connsiteX264" fmla="*/ 1844631 w 2032000"/>
              <a:gd name="connsiteY264" fmla="*/ 40162 h 43602"/>
              <a:gd name="connsiteX265" fmla="*/ 1835900 w 2032000"/>
              <a:gd name="connsiteY265" fmla="*/ 42014 h 43602"/>
              <a:gd name="connsiteX266" fmla="*/ 1825845 w 2032000"/>
              <a:gd name="connsiteY266" fmla="*/ 43337 h 43602"/>
              <a:gd name="connsiteX267" fmla="*/ 1814468 w 2032000"/>
              <a:gd name="connsiteY267" fmla="*/ 43602 h 43602"/>
              <a:gd name="connsiteX268" fmla="*/ 1803091 w 2032000"/>
              <a:gd name="connsiteY268" fmla="*/ 43337 h 43602"/>
              <a:gd name="connsiteX269" fmla="*/ 1793037 w 2032000"/>
              <a:gd name="connsiteY269" fmla="*/ 42014 h 43602"/>
              <a:gd name="connsiteX270" fmla="*/ 1784306 w 2032000"/>
              <a:gd name="connsiteY270" fmla="*/ 40162 h 43602"/>
              <a:gd name="connsiteX271" fmla="*/ 1776633 w 2032000"/>
              <a:gd name="connsiteY271" fmla="*/ 37781 h 43602"/>
              <a:gd name="connsiteX272" fmla="*/ 1769754 w 2032000"/>
              <a:gd name="connsiteY272" fmla="*/ 35135 h 43602"/>
              <a:gd name="connsiteX273" fmla="*/ 1763668 w 2032000"/>
              <a:gd name="connsiteY273" fmla="*/ 31960 h 43602"/>
              <a:gd name="connsiteX274" fmla="*/ 1757318 w 2032000"/>
              <a:gd name="connsiteY274" fmla="*/ 28785 h 43602"/>
              <a:gd name="connsiteX275" fmla="*/ 1750968 w 2032000"/>
              <a:gd name="connsiteY275" fmla="*/ 25610 h 43602"/>
              <a:gd name="connsiteX276" fmla="*/ 1744883 w 2032000"/>
              <a:gd name="connsiteY276" fmla="*/ 22964 h 43602"/>
              <a:gd name="connsiteX277" fmla="*/ 1738004 w 2032000"/>
              <a:gd name="connsiteY277" fmla="*/ 20318 h 43602"/>
              <a:gd name="connsiteX278" fmla="*/ 1730331 w 2032000"/>
              <a:gd name="connsiteY278" fmla="*/ 17673 h 43602"/>
              <a:gd name="connsiteX279" fmla="*/ 1721600 w 2032000"/>
              <a:gd name="connsiteY279" fmla="*/ 15821 h 43602"/>
              <a:gd name="connsiteX280" fmla="*/ 1711545 w 2032000"/>
              <a:gd name="connsiteY280" fmla="*/ 14762 h 43602"/>
              <a:gd name="connsiteX281" fmla="*/ 1700168 w 2032000"/>
              <a:gd name="connsiteY281" fmla="*/ 14233 h 43602"/>
              <a:gd name="connsiteX282" fmla="*/ 1688791 w 2032000"/>
              <a:gd name="connsiteY282" fmla="*/ 14762 h 43602"/>
              <a:gd name="connsiteX283" fmla="*/ 1678737 w 2032000"/>
              <a:gd name="connsiteY283" fmla="*/ 15821 h 43602"/>
              <a:gd name="connsiteX284" fmla="*/ 1670006 w 2032000"/>
              <a:gd name="connsiteY284" fmla="*/ 17673 h 43602"/>
              <a:gd name="connsiteX285" fmla="*/ 1662333 w 2032000"/>
              <a:gd name="connsiteY285" fmla="*/ 20318 h 43602"/>
              <a:gd name="connsiteX286" fmla="*/ 1655454 w 2032000"/>
              <a:gd name="connsiteY286" fmla="*/ 22964 h 43602"/>
              <a:gd name="connsiteX287" fmla="*/ 1649368 w 2032000"/>
              <a:gd name="connsiteY287" fmla="*/ 25610 h 43602"/>
              <a:gd name="connsiteX288" fmla="*/ 1636668 w 2032000"/>
              <a:gd name="connsiteY288" fmla="*/ 31960 h 43602"/>
              <a:gd name="connsiteX289" fmla="*/ 1630583 w 2032000"/>
              <a:gd name="connsiteY289" fmla="*/ 35135 h 43602"/>
              <a:gd name="connsiteX290" fmla="*/ 1623704 w 2032000"/>
              <a:gd name="connsiteY290" fmla="*/ 37781 h 43602"/>
              <a:gd name="connsiteX291" fmla="*/ 1616031 w 2032000"/>
              <a:gd name="connsiteY291" fmla="*/ 40162 h 43602"/>
              <a:gd name="connsiteX292" fmla="*/ 1607300 w 2032000"/>
              <a:gd name="connsiteY292" fmla="*/ 42014 h 43602"/>
              <a:gd name="connsiteX293" fmla="*/ 1597245 w 2032000"/>
              <a:gd name="connsiteY293" fmla="*/ 43337 h 43602"/>
              <a:gd name="connsiteX294" fmla="*/ 1585868 w 2032000"/>
              <a:gd name="connsiteY294" fmla="*/ 43602 h 43602"/>
              <a:gd name="connsiteX295" fmla="*/ 1574491 w 2032000"/>
              <a:gd name="connsiteY295" fmla="*/ 43337 h 43602"/>
              <a:gd name="connsiteX296" fmla="*/ 1564437 w 2032000"/>
              <a:gd name="connsiteY296" fmla="*/ 42014 h 43602"/>
              <a:gd name="connsiteX297" fmla="*/ 1555706 w 2032000"/>
              <a:gd name="connsiteY297" fmla="*/ 40162 h 43602"/>
              <a:gd name="connsiteX298" fmla="*/ 1548033 w 2032000"/>
              <a:gd name="connsiteY298" fmla="*/ 37781 h 43602"/>
              <a:gd name="connsiteX299" fmla="*/ 1541154 w 2032000"/>
              <a:gd name="connsiteY299" fmla="*/ 35135 h 43602"/>
              <a:gd name="connsiteX300" fmla="*/ 1535068 w 2032000"/>
              <a:gd name="connsiteY300" fmla="*/ 31960 h 43602"/>
              <a:gd name="connsiteX301" fmla="*/ 1528718 w 2032000"/>
              <a:gd name="connsiteY301" fmla="*/ 28785 h 43602"/>
              <a:gd name="connsiteX302" fmla="*/ 1522368 w 2032000"/>
              <a:gd name="connsiteY302" fmla="*/ 25610 h 43602"/>
              <a:gd name="connsiteX303" fmla="*/ 1516283 w 2032000"/>
              <a:gd name="connsiteY303" fmla="*/ 22964 h 43602"/>
              <a:gd name="connsiteX304" fmla="*/ 1509404 w 2032000"/>
              <a:gd name="connsiteY304" fmla="*/ 20318 h 43602"/>
              <a:gd name="connsiteX305" fmla="*/ 1501731 w 2032000"/>
              <a:gd name="connsiteY305" fmla="*/ 17673 h 43602"/>
              <a:gd name="connsiteX306" fmla="*/ 1493000 w 2032000"/>
              <a:gd name="connsiteY306" fmla="*/ 15821 h 43602"/>
              <a:gd name="connsiteX307" fmla="*/ 1482945 w 2032000"/>
              <a:gd name="connsiteY307" fmla="*/ 14762 h 43602"/>
              <a:gd name="connsiteX308" fmla="*/ 1471304 w 2032000"/>
              <a:gd name="connsiteY308" fmla="*/ 14233 h 43602"/>
              <a:gd name="connsiteX309" fmla="*/ 1460191 w 2032000"/>
              <a:gd name="connsiteY309" fmla="*/ 14762 h 43602"/>
              <a:gd name="connsiteX310" fmla="*/ 1450137 w 2032000"/>
              <a:gd name="connsiteY310" fmla="*/ 15821 h 43602"/>
              <a:gd name="connsiteX311" fmla="*/ 1441406 w 2032000"/>
              <a:gd name="connsiteY311" fmla="*/ 17673 h 43602"/>
              <a:gd name="connsiteX312" fmla="*/ 1433733 w 2032000"/>
              <a:gd name="connsiteY312" fmla="*/ 20318 h 43602"/>
              <a:gd name="connsiteX313" fmla="*/ 1426854 w 2032000"/>
              <a:gd name="connsiteY313" fmla="*/ 22964 h 43602"/>
              <a:gd name="connsiteX314" fmla="*/ 1420768 w 2032000"/>
              <a:gd name="connsiteY314" fmla="*/ 25610 h 43602"/>
              <a:gd name="connsiteX315" fmla="*/ 1414418 w 2032000"/>
              <a:gd name="connsiteY315" fmla="*/ 28785 h 43602"/>
              <a:gd name="connsiteX316" fmla="*/ 1408068 w 2032000"/>
              <a:gd name="connsiteY316" fmla="*/ 31960 h 43602"/>
              <a:gd name="connsiteX317" fmla="*/ 1401983 w 2032000"/>
              <a:gd name="connsiteY317" fmla="*/ 35135 h 43602"/>
              <a:gd name="connsiteX318" fmla="*/ 1395104 w 2032000"/>
              <a:gd name="connsiteY318" fmla="*/ 37781 h 43602"/>
              <a:gd name="connsiteX319" fmla="*/ 1387431 w 2032000"/>
              <a:gd name="connsiteY319" fmla="*/ 40162 h 43602"/>
              <a:gd name="connsiteX320" fmla="*/ 1378700 w 2032000"/>
              <a:gd name="connsiteY320" fmla="*/ 42014 h 43602"/>
              <a:gd name="connsiteX321" fmla="*/ 1368645 w 2032000"/>
              <a:gd name="connsiteY321" fmla="*/ 43337 h 43602"/>
              <a:gd name="connsiteX322" fmla="*/ 1357268 w 2032000"/>
              <a:gd name="connsiteY322" fmla="*/ 43602 h 43602"/>
              <a:gd name="connsiteX323" fmla="*/ 1345891 w 2032000"/>
              <a:gd name="connsiteY323" fmla="*/ 43337 h 43602"/>
              <a:gd name="connsiteX324" fmla="*/ 1335837 w 2032000"/>
              <a:gd name="connsiteY324" fmla="*/ 42014 h 43602"/>
              <a:gd name="connsiteX325" fmla="*/ 1327106 w 2032000"/>
              <a:gd name="connsiteY325" fmla="*/ 40162 h 43602"/>
              <a:gd name="connsiteX326" fmla="*/ 1319433 w 2032000"/>
              <a:gd name="connsiteY326" fmla="*/ 37781 h 43602"/>
              <a:gd name="connsiteX327" fmla="*/ 1312554 w 2032000"/>
              <a:gd name="connsiteY327" fmla="*/ 35135 h 43602"/>
              <a:gd name="connsiteX328" fmla="*/ 1306468 w 2032000"/>
              <a:gd name="connsiteY328" fmla="*/ 31960 h 43602"/>
              <a:gd name="connsiteX329" fmla="*/ 1300118 w 2032000"/>
              <a:gd name="connsiteY329" fmla="*/ 28785 h 43602"/>
              <a:gd name="connsiteX330" fmla="*/ 1293768 w 2032000"/>
              <a:gd name="connsiteY330" fmla="*/ 25610 h 43602"/>
              <a:gd name="connsiteX331" fmla="*/ 1287683 w 2032000"/>
              <a:gd name="connsiteY331" fmla="*/ 22964 h 43602"/>
              <a:gd name="connsiteX332" fmla="*/ 1280804 w 2032000"/>
              <a:gd name="connsiteY332" fmla="*/ 20318 h 43602"/>
              <a:gd name="connsiteX333" fmla="*/ 1273131 w 2032000"/>
              <a:gd name="connsiteY333" fmla="*/ 17673 h 43602"/>
              <a:gd name="connsiteX334" fmla="*/ 1264400 w 2032000"/>
              <a:gd name="connsiteY334" fmla="*/ 15821 h 43602"/>
              <a:gd name="connsiteX335" fmla="*/ 1254345 w 2032000"/>
              <a:gd name="connsiteY335" fmla="*/ 14762 h 43602"/>
              <a:gd name="connsiteX336" fmla="*/ 1242968 w 2032000"/>
              <a:gd name="connsiteY336" fmla="*/ 14233 h 43602"/>
              <a:gd name="connsiteX337" fmla="*/ 1231591 w 2032000"/>
              <a:gd name="connsiteY337" fmla="*/ 14762 h 43602"/>
              <a:gd name="connsiteX338" fmla="*/ 1221537 w 2032000"/>
              <a:gd name="connsiteY338" fmla="*/ 15821 h 43602"/>
              <a:gd name="connsiteX339" fmla="*/ 1212806 w 2032000"/>
              <a:gd name="connsiteY339" fmla="*/ 17673 h 43602"/>
              <a:gd name="connsiteX340" fmla="*/ 1205133 w 2032000"/>
              <a:gd name="connsiteY340" fmla="*/ 20318 h 43602"/>
              <a:gd name="connsiteX341" fmla="*/ 1198254 w 2032000"/>
              <a:gd name="connsiteY341" fmla="*/ 22964 h 43602"/>
              <a:gd name="connsiteX342" fmla="*/ 1192168 w 2032000"/>
              <a:gd name="connsiteY342" fmla="*/ 25610 h 43602"/>
              <a:gd name="connsiteX343" fmla="*/ 1185818 w 2032000"/>
              <a:gd name="connsiteY343" fmla="*/ 28785 h 43602"/>
              <a:gd name="connsiteX344" fmla="*/ 1179468 w 2032000"/>
              <a:gd name="connsiteY344" fmla="*/ 31960 h 43602"/>
              <a:gd name="connsiteX345" fmla="*/ 1173383 w 2032000"/>
              <a:gd name="connsiteY345" fmla="*/ 35135 h 43602"/>
              <a:gd name="connsiteX346" fmla="*/ 1166504 w 2032000"/>
              <a:gd name="connsiteY346" fmla="*/ 37781 h 43602"/>
              <a:gd name="connsiteX347" fmla="*/ 1158831 w 2032000"/>
              <a:gd name="connsiteY347" fmla="*/ 40162 h 43602"/>
              <a:gd name="connsiteX348" fmla="*/ 1150100 w 2032000"/>
              <a:gd name="connsiteY348" fmla="*/ 42014 h 43602"/>
              <a:gd name="connsiteX349" fmla="*/ 1140045 w 2032000"/>
              <a:gd name="connsiteY349" fmla="*/ 43337 h 43602"/>
              <a:gd name="connsiteX350" fmla="*/ 1130300 w 2032000"/>
              <a:gd name="connsiteY350" fmla="*/ 43564 h 43602"/>
              <a:gd name="connsiteX351" fmla="*/ 1120555 w 2032000"/>
              <a:gd name="connsiteY351" fmla="*/ 43337 h 43602"/>
              <a:gd name="connsiteX352" fmla="*/ 1110501 w 2032000"/>
              <a:gd name="connsiteY352" fmla="*/ 42014 h 43602"/>
              <a:gd name="connsiteX353" fmla="*/ 1101769 w 2032000"/>
              <a:gd name="connsiteY353" fmla="*/ 40162 h 43602"/>
              <a:gd name="connsiteX354" fmla="*/ 1094096 w 2032000"/>
              <a:gd name="connsiteY354" fmla="*/ 37781 h 43602"/>
              <a:gd name="connsiteX355" fmla="*/ 1087217 w 2032000"/>
              <a:gd name="connsiteY355" fmla="*/ 35135 h 43602"/>
              <a:gd name="connsiteX356" fmla="*/ 1081132 w 2032000"/>
              <a:gd name="connsiteY356" fmla="*/ 31960 h 43602"/>
              <a:gd name="connsiteX357" fmla="*/ 1074782 w 2032000"/>
              <a:gd name="connsiteY357" fmla="*/ 28785 h 43602"/>
              <a:gd name="connsiteX358" fmla="*/ 1068432 w 2032000"/>
              <a:gd name="connsiteY358" fmla="*/ 25610 h 43602"/>
              <a:gd name="connsiteX359" fmla="*/ 1062346 w 2032000"/>
              <a:gd name="connsiteY359" fmla="*/ 22964 h 43602"/>
              <a:gd name="connsiteX360" fmla="*/ 1055467 w 2032000"/>
              <a:gd name="connsiteY360" fmla="*/ 20318 h 43602"/>
              <a:gd name="connsiteX361" fmla="*/ 1047794 w 2032000"/>
              <a:gd name="connsiteY361" fmla="*/ 17673 h 43602"/>
              <a:gd name="connsiteX362" fmla="*/ 1039063 w 2032000"/>
              <a:gd name="connsiteY362" fmla="*/ 15821 h 43602"/>
              <a:gd name="connsiteX363" fmla="*/ 1029009 w 2032000"/>
              <a:gd name="connsiteY363" fmla="*/ 14762 h 43602"/>
              <a:gd name="connsiteX364" fmla="*/ 1017632 w 2032000"/>
              <a:gd name="connsiteY364" fmla="*/ 14233 h 43602"/>
              <a:gd name="connsiteX365" fmla="*/ 1016000 w 2032000"/>
              <a:gd name="connsiteY365" fmla="*/ 14309 h 43602"/>
              <a:gd name="connsiteX366" fmla="*/ 1014368 w 2032000"/>
              <a:gd name="connsiteY366" fmla="*/ 14233 h 43602"/>
              <a:gd name="connsiteX367" fmla="*/ 1002991 w 2032000"/>
              <a:gd name="connsiteY367" fmla="*/ 14762 h 43602"/>
              <a:gd name="connsiteX368" fmla="*/ 992937 w 2032000"/>
              <a:gd name="connsiteY368" fmla="*/ 15821 h 43602"/>
              <a:gd name="connsiteX369" fmla="*/ 984206 w 2032000"/>
              <a:gd name="connsiteY369" fmla="*/ 17673 h 43602"/>
              <a:gd name="connsiteX370" fmla="*/ 976533 w 2032000"/>
              <a:gd name="connsiteY370" fmla="*/ 20318 h 43602"/>
              <a:gd name="connsiteX371" fmla="*/ 969654 w 2032000"/>
              <a:gd name="connsiteY371" fmla="*/ 22964 h 43602"/>
              <a:gd name="connsiteX372" fmla="*/ 963568 w 2032000"/>
              <a:gd name="connsiteY372" fmla="*/ 25610 h 43602"/>
              <a:gd name="connsiteX373" fmla="*/ 957218 w 2032000"/>
              <a:gd name="connsiteY373" fmla="*/ 28785 h 43602"/>
              <a:gd name="connsiteX374" fmla="*/ 950868 w 2032000"/>
              <a:gd name="connsiteY374" fmla="*/ 31960 h 43602"/>
              <a:gd name="connsiteX375" fmla="*/ 944783 w 2032000"/>
              <a:gd name="connsiteY375" fmla="*/ 35135 h 43602"/>
              <a:gd name="connsiteX376" fmla="*/ 937904 w 2032000"/>
              <a:gd name="connsiteY376" fmla="*/ 37781 h 43602"/>
              <a:gd name="connsiteX377" fmla="*/ 930231 w 2032000"/>
              <a:gd name="connsiteY377" fmla="*/ 40162 h 43602"/>
              <a:gd name="connsiteX378" fmla="*/ 921499 w 2032000"/>
              <a:gd name="connsiteY378" fmla="*/ 42014 h 43602"/>
              <a:gd name="connsiteX379" fmla="*/ 911445 w 2032000"/>
              <a:gd name="connsiteY379" fmla="*/ 43337 h 43602"/>
              <a:gd name="connsiteX380" fmla="*/ 901700 w 2032000"/>
              <a:gd name="connsiteY380" fmla="*/ 43564 h 43602"/>
              <a:gd name="connsiteX381" fmla="*/ 891955 w 2032000"/>
              <a:gd name="connsiteY381" fmla="*/ 43337 h 43602"/>
              <a:gd name="connsiteX382" fmla="*/ 881900 w 2032000"/>
              <a:gd name="connsiteY382" fmla="*/ 42014 h 43602"/>
              <a:gd name="connsiteX383" fmla="*/ 873169 w 2032000"/>
              <a:gd name="connsiteY383" fmla="*/ 40162 h 43602"/>
              <a:gd name="connsiteX384" fmla="*/ 865496 w 2032000"/>
              <a:gd name="connsiteY384" fmla="*/ 37781 h 43602"/>
              <a:gd name="connsiteX385" fmla="*/ 858617 w 2032000"/>
              <a:gd name="connsiteY385" fmla="*/ 35135 h 43602"/>
              <a:gd name="connsiteX386" fmla="*/ 852532 w 2032000"/>
              <a:gd name="connsiteY386" fmla="*/ 31960 h 43602"/>
              <a:gd name="connsiteX387" fmla="*/ 846182 w 2032000"/>
              <a:gd name="connsiteY387" fmla="*/ 28785 h 43602"/>
              <a:gd name="connsiteX388" fmla="*/ 839832 w 2032000"/>
              <a:gd name="connsiteY388" fmla="*/ 25610 h 43602"/>
              <a:gd name="connsiteX389" fmla="*/ 833746 w 2032000"/>
              <a:gd name="connsiteY389" fmla="*/ 22964 h 43602"/>
              <a:gd name="connsiteX390" fmla="*/ 826867 w 2032000"/>
              <a:gd name="connsiteY390" fmla="*/ 20318 h 43602"/>
              <a:gd name="connsiteX391" fmla="*/ 819194 w 2032000"/>
              <a:gd name="connsiteY391" fmla="*/ 17673 h 43602"/>
              <a:gd name="connsiteX392" fmla="*/ 810463 w 2032000"/>
              <a:gd name="connsiteY392" fmla="*/ 15821 h 43602"/>
              <a:gd name="connsiteX393" fmla="*/ 800409 w 2032000"/>
              <a:gd name="connsiteY393" fmla="*/ 14762 h 43602"/>
              <a:gd name="connsiteX394" fmla="*/ 789032 w 2032000"/>
              <a:gd name="connsiteY394" fmla="*/ 14233 h 43602"/>
              <a:gd name="connsiteX395" fmla="*/ 777655 w 2032000"/>
              <a:gd name="connsiteY395" fmla="*/ 14762 h 43602"/>
              <a:gd name="connsiteX396" fmla="*/ 767600 w 2032000"/>
              <a:gd name="connsiteY396" fmla="*/ 15821 h 43602"/>
              <a:gd name="connsiteX397" fmla="*/ 758869 w 2032000"/>
              <a:gd name="connsiteY397" fmla="*/ 17673 h 43602"/>
              <a:gd name="connsiteX398" fmla="*/ 751196 w 2032000"/>
              <a:gd name="connsiteY398" fmla="*/ 20318 h 43602"/>
              <a:gd name="connsiteX399" fmla="*/ 744317 w 2032000"/>
              <a:gd name="connsiteY399" fmla="*/ 22964 h 43602"/>
              <a:gd name="connsiteX400" fmla="*/ 738232 w 2032000"/>
              <a:gd name="connsiteY400" fmla="*/ 25610 h 43602"/>
              <a:gd name="connsiteX401" fmla="*/ 725532 w 2032000"/>
              <a:gd name="connsiteY401" fmla="*/ 31960 h 43602"/>
              <a:gd name="connsiteX402" fmla="*/ 719446 w 2032000"/>
              <a:gd name="connsiteY402" fmla="*/ 35135 h 43602"/>
              <a:gd name="connsiteX403" fmla="*/ 712567 w 2032000"/>
              <a:gd name="connsiteY403" fmla="*/ 37781 h 43602"/>
              <a:gd name="connsiteX404" fmla="*/ 704894 w 2032000"/>
              <a:gd name="connsiteY404" fmla="*/ 40162 h 43602"/>
              <a:gd name="connsiteX405" fmla="*/ 696163 w 2032000"/>
              <a:gd name="connsiteY405" fmla="*/ 42014 h 43602"/>
              <a:gd name="connsiteX406" fmla="*/ 686109 w 2032000"/>
              <a:gd name="connsiteY406" fmla="*/ 43337 h 43602"/>
              <a:gd name="connsiteX407" fmla="*/ 674732 w 2032000"/>
              <a:gd name="connsiteY407" fmla="*/ 43602 h 43602"/>
              <a:gd name="connsiteX408" fmla="*/ 663355 w 2032000"/>
              <a:gd name="connsiteY408" fmla="*/ 43337 h 43602"/>
              <a:gd name="connsiteX409" fmla="*/ 653300 w 2032000"/>
              <a:gd name="connsiteY409" fmla="*/ 42014 h 43602"/>
              <a:gd name="connsiteX410" fmla="*/ 644569 w 2032000"/>
              <a:gd name="connsiteY410" fmla="*/ 40162 h 43602"/>
              <a:gd name="connsiteX411" fmla="*/ 636896 w 2032000"/>
              <a:gd name="connsiteY411" fmla="*/ 37781 h 43602"/>
              <a:gd name="connsiteX412" fmla="*/ 630017 w 2032000"/>
              <a:gd name="connsiteY412" fmla="*/ 35135 h 43602"/>
              <a:gd name="connsiteX413" fmla="*/ 623932 w 2032000"/>
              <a:gd name="connsiteY413" fmla="*/ 31960 h 43602"/>
              <a:gd name="connsiteX414" fmla="*/ 617582 w 2032000"/>
              <a:gd name="connsiteY414" fmla="*/ 28785 h 43602"/>
              <a:gd name="connsiteX415" fmla="*/ 611232 w 2032000"/>
              <a:gd name="connsiteY415" fmla="*/ 25610 h 43602"/>
              <a:gd name="connsiteX416" fmla="*/ 605146 w 2032000"/>
              <a:gd name="connsiteY416" fmla="*/ 22964 h 43602"/>
              <a:gd name="connsiteX417" fmla="*/ 598267 w 2032000"/>
              <a:gd name="connsiteY417" fmla="*/ 20318 h 43602"/>
              <a:gd name="connsiteX418" fmla="*/ 590594 w 2032000"/>
              <a:gd name="connsiteY418" fmla="*/ 17673 h 43602"/>
              <a:gd name="connsiteX419" fmla="*/ 581863 w 2032000"/>
              <a:gd name="connsiteY419" fmla="*/ 15821 h 43602"/>
              <a:gd name="connsiteX420" fmla="*/ 571809 w 2032000"/>
              <a:gd name="connsiteY420" fmla="*/ 14762 h 43602"/>
              <a:gd name="connsiteX421" fmla="*/ 560167 w 2032000"/>
              <a:gd name="connsiteY421" fmla="*/ 14233 h 43602"/>
              <a:gd name="connsiteX422" fmla="*/ 549055 w 2032000"/>
              <a:gd name="connsiteY422" fmla="*/ 14762 h 43602"/>
              <a:gd name="connsiteX423" fmla="*/ 539000 w 2032000"/>
              <a:gd name="connsiteY423" fmla="*/ 15821 h 43602"/>
              <a:gd name="connsiteX424" fmla="*/ 530269 w 2032000"/>
              <a:gd name="connsiteY424" fmla="*/ 17673 h 43602"/>
              <a:gd name="connsiteX425" fmla="*/ 522596 w 2032000"/>
              <a:gd name="connsiteY425" fmla="*/ 20318 h 43602"/>
              <a:gd name="connsiteX426" fmla="*/ 515717 w 2032000"/>
              <a:gd name="connsiteY426" fmla="*/ 22964 h 43602"/>
              <a:gd name="connsiteX427" fmla="*/ 509632 w 2032000"/>
              <a:gd name="connsiteY427" fmla="*/ 25610 h 43602"/>
              <a:gd name="connsiteX428" fmla="*/ 503282 w 2032000"/>
              <a:gd name="connsiteY428" fmla="*/ 28785 h 43602"/>
              <a:gd name="connsiteX429" fmla="*/ 496932 w 2032000"/>
              <a:gd name="connsiteY429" fmla="*/ 31960 h 43602"/>
              <a:gd name="connsiteX430" fmla="*/ 490846 w 2032000"/>
              <a:gd name="connsiteY430" fmla="*/ 35135 h 43602"/>
              <a:gd name="connsiteX431" fmla="*/ 483967 w 2032000"/>
              <a:gd name="connsiteY431" fmla="*/ 37781 h 43602"/>
              <a:gd name="connsiteX432" fmla="*/ 476294 w 2032000"/>
              <a:gd name="connsiteY432" fmla="*/ 40162 h 43602"/>
              <a:gd name="connsiteX433" fmla="*/ 467563 w 2032000"/>
              <a:gd name="connsiteY433" fmla="*/ 42014 h 43602"/>
              <a:gd name="connsiteX434" fmla="*/ 457509 w 2032000"/>
              <a:gd name="connsiteY434" fmla="*/ 43337 h 43602"/>
              <a:gd name="connsiteX435" fmla="*/ 446132 w 2032000"/>
              <a:gd name="connsiteY435" fmla="*/ 43602 h 43602"/>
              <a:gd name="connsiteX436" fmla="*/ 434755 w 2032000"/>
              <a:gd name="connsiteY436" fmla="*/ 43337 h 43602"/>
              <a:gd name="connsiteX437" fmla="*/ 424700 w 2032000"/>
              <a:gd name="connsiteY437" fmla="*/ 42014 h 43602"/>
              <a:gd name="connsiteX438" fmla="*/ 415969 w 2032000"/>
              <a:gd name="connsiteY438" fmla="*/ 40162 h 43602"/>
              <a:gd name="connsiteX439" fmla="*/ 408296 w 2032000"/>
              <a:gd name="connsiteY439" fmla="*/ 37781 h 43602"/>
              <a:gd name="connsiteX440" fmla="*/ 401417 w 2032000"/>
              <a:gd name="connsiteY440" fmla="*/ 35135 h 43602"/>
              <a:gd name="connsiteX441" fmla="*/ 395332 w 2032000"/>
              <a:gd name="connsiteY441" fmla="*/ 31960 h 43602"/>
              <a:gd name="connsiteX442" fmla="*/ 388982 w 2032000"/>
              <a:gd name="connsiteY442" fmla="*/ 28785 h 43602"/>
              <a:gd name="connsiteX443" fmla="*/ 382632 w 2032000"/>
              <a:gd name="connsiteY443" fmla="*/ 25610 h 43602"/>
              <a:gd name="connsiteX444" fmla="*/ 376546 w 2032000"/>
              <a:gd name="connsiteY444" fmla="*/ 22964 h 43602"/>
              <a:gd name="connsiteX445" fmla="*/ 369667 w 2032000"/>
              <a:gd name="connsiteY445" fmla="*/ 20318 h 43602"/>
              <a:gd name="connsiteX446" fmla="*/ 361994 w 2032000"/>
              <a:gd name="connsiteY446" fmla="*/ 17673 h 43602"/>
              <a:gd name="connsiteX447" fmla="*/ 353263 w 2032000"/>
              <a:gd name="connsiteY447" fmla="*/ 15821 h 43602"/>
              <a:gd name="connsiteX448" fmla="*/ 343209 w 2032000"/>
              <a:gd name="connsiteY448" fmla="*/ 14762 h 43602"/>
              <a:gd name="connsiteX449" fmla="*/ 331832 w 2032000"/>
              <a:gd name="connsiteY449" fmla="*/ 14233 h 43602"/>
              <a:gd name="connsiteX450" fmla="*/ 320455 w 2032000"/>
              <a:gd name="connsiteY450" fmla="*/ 14762 h 43602"/>
              <a:gd name="connsiteX451" fmla="*/ 310400 w 2032000"/>
              <a:gd name="connsiteY451" fmla="*/ 15821 h 43602"/>
              <a:gd name="connsiteX452" fmla="*/ 301669 w 2032000"/>
              <a:gd name="connsiteY452" fmla="*/ 17673 h 43602"/>
              <a:gd name="connsiteX453" fmla="*/ 293996 w 2032000"/>
              <a:gd name="connsiteY453" fmla="*/ 20318 h 43602"/>
              <a:gd name="connsiteX454" fmla="*/ 287117 w 2032000"/>
              <a:gd name="connsiteY454" fmla="*/ 22964 h 43602"/>
              <a:gd name="connsiteX455" fmla="*/ 281032 w 2032000"/>
              <a:gd name="connsiteY455" fmla="*/ 25610 h 43602"/>
              <a:gd name="connsiteX456" fmla="*/ 274682 w 2032000"/>
              <a:gd name="connsiteY456" fmla="*/ 28785 h 43602"/>
              <a:gd name="connsiteX457" fmla="*/ 268332 w 2032000"/>
              <a:gd name="connsiteY457" fmla="*/ 31960 h 43602"/>
              <a:gd name="connsiteX458" fmla="*/ 262246 w 2032000"/>
              <a:gd name="connsiteY458" fmla="*/ 35135 h 43602"/>
              <a:gd name="connsiteX459" fmla="*/ 255367 w 2032000"/>
              <a:gd name="connsiteY459" fmla="*/ 37781 h 43602"/>
              <a:gd name="connsiteX460" fmla="*/ 247694 w 2032000"/>
              <a:gd name="connsiteY460" fmla="*/ 40162 h 43602"/>
              <a:gd name="connsiteX461" fmla="*/ 238963 w 2032000"/>
              <a:gd name="connsiteY461" fmla="*/ 42014 h 43602"/>
              <a:gd name="connsiteX462" fmla="*/ 228909 w 2032000"/>
              <a:gd name="connsiteY462" fmla="*/ 43337 h 43602"/>
              <a:gd name="connsiteX463" fmla="*/ 217532 w 2032000"/>
              <a:gd name="connsiteY463" fmla="*/ 43602 h 43602"/>
              <a:gd name="connsiteX464" fmla="*/ 206155 w 2032000"/>
              <a:gd name="connsiteY464" fmla="*/ 43337 h 43602"/>
              <a:gd name="connsiteX465" fmla="*/ 196100 w 2032000"/>
              <a:gd name="connsiteY465" fmla="*/ 42014 h 43602"/>
              <a:gd name="connsiteX466" fmla="*/ 187369 w 2032000"/>
              <a:gd name="connsiteY466" fmla="*/ 40162 h 43602"/>
              <a:gd name="connsiteX467" fmla="*/ 179696 w 2032000"/>
              <a:gd name="connsiteY467" fmla="*/ 37781 h 43602"/>
              <a:gd name="connsiteX468" fmla="*/ 172817 w 2032000"/>
              <a:gd name="connsiteY468" fmla="*/ 35135 h 43602"/>
              <a:gd name="connsiteX469" fmla="*/ 166732 w 2032000"/>
              <a:gd name="connsiteY469" fmla="*/ 31960 h 43602"/>
              <a:gd name="connsiteX470" fmla="*/ 160382 w 2032000"/>
              <a:gd name="connsiteY470" fmla="*/ 28785 h 43602"/>
              <a:gd name="connsiteX471" fmla="*/ 154032 w 2032000"/>
              <a:gd name="connsiteY471" fmla="*/ 25610 h 43602"/>
              <a:gd name="connsiteX472" fmla="*/ 147946 w 2032000"/>
              <a:gd name="connsiteY472" fmla="*/ 22964 h 43602"/>
              <a:gd name="connsiteX473" fmla="*/ 141067 w 2032000"/>
              <a:gd name="connsiteY473" fmla="*/ 20318 h 43602"/>
              <a:gd name="connsiteX474" fmla="*/ 133394 w 2032000"/>
              <a:gd name="connsiteY474" fmla="*/ 17673 h 43602"/>
              <a:gd name="connsiteX475" fmla="*/ 124663 w 2032000"/>
              <a:gd name="connsiteY475" fmla="*/ 15821 h 43602"/>
              <a:gd name="connsiteX476" fmla="*/ 114609 w 2032000"/>
              <a:gd name="connsiteY476" fmla="*/ 14762 h 43602"/>
              <a:gd name="connsiteX477" fmla="*/ 103232 w 2032000"/>
              <a:gd name="connsiteY477" fmla="*/ 14233 h 43602"/>
              <a:gd name="connsiteX478" fmla="*/ 91855 w 2032000"/>
              <a:gd name="connsiteY478" fmla="*/ 14762 h 43602"/>
              <a:gd name="connsiteX479" fmla="*/ 81800 w 2032000"/>
              <a:gd name="connsiteY479" fmla="*/ 15821 h 43602"/>
              <a:gd name="connsiteX480" fmla="*/ 73069 w 2032000"/>
              <a:gd name="connsiteY480" fmla="*/ 17673 h 43602"/>
              <a:gd name="connsiteX481" fmla="*/ 65396 w 2032000"/>
              <a:gd name="connsiteY481" fmla="*/ 20318 h 43602"/>
              <a:gd name="connsiteX482" fmla="*/ 58517 w 2032000"/>
              <a:gd name="connsiteY482" fmla="*/ 22964 h 43602"/>
              <a:gd name="connsiteX483" fmla="*/ 52432 w 2032000"/>
              <a:gd name="connsiteY483" fmla="*/ 25610 h 43602"/>
              <a:gd name="connsiteX484" fmla="*/ 46082 w 2032000"/>
              <a:gd name="connsiteY484" fmla="*/ 28785 h 43602"/>
              <a:gd name="connsiteX485" fmla="*/ 39732 w 2032000"/>
              <a:gd name="connsiteY485" fmla="*/ 31960 h 43602"/>
              <a:gd name="connsiteX486" fmla="*/ 33646 w 2032000"/>
              <a:gd name="connsiteY486" fmla="*/ 35135 h 43602"/>
              <a:gd name="connsiteX487" fmla="*/ 26767 w 2032000"/>
              <a:gd name="connsiteY487" fmla="*/ 37781 h 43602"/>
              <a:gd name="connsiteX488" fmla="*/ 19094 w 2032000"/>
              <a:gd name="connsiteY488" fmla="*/ 40162 h 43602"/>
              <a:gd name="connsiteX489" fmla="*/ 10363 w 2032000"/>
              <a:gd name="connsiteY489" fmla="*/ 42014 h 43602"/>
              <a:gd name="connsiteX490" fmla="*/ 309 w 2032000"/>
              <a:gd name="connsiteY490" fmla="*/ 43337 h 43602"/>
              <a:gd name="connsiteX491" fmla="*/ 0 w 2032000"/>
              <a:gd name="connsiteY491" fmla="*/ 43344 h 43602"/>
              <a:gd name="connsiteX492" fmla="*/ 0 w 2032000"/>
              <a:gd name="connsiteY492" fmla="*/ 29111 h 43602"/>
              <a:gd name="connsiteX493" fmla="*/ 309 w 2032000"/>
              <a:gd name="connsiteY493" fmla="*/ 29104 h 43602"/>
              <a:gd name="connsiteX494" fmla="*/ 10363 w 2032000"/>
              <a:gd name="connsiteY494" fmla="*/ 27781 h 43602"/>
              <a:gd name="connsiteX495" fmla="*/ 19094 w 2032000"/>
              <a:gd name="connsiteY495" fmla="*/ 25929 h 43602"/>
              <a:gd name="connsiteX496" fmla="*/ 26767 w 2032000"/>
              <a:gd name="connsiteY496" fmla="*/ 23548 h 43602"/>
              <a:gd name="connsiteX497" fmla="*/ 33646 w 2032000"/>
              <a:gd name="connsiteY497" fmla="*/ 20902 h 43602"/>
              <a:gd name="connsiteX498" fmla="*/ 39732 w 2032000"/>
              <a:gd name="connsiteY498" fmla="*/ 17727 h 43602"/>
              <a:gd name="connsiteX499" fmla="*/ 46082 w 2032000"/>
              <a:gd name="connsiteY499" fmla="*/ 14552 h 43602"/>
              <a:gd name="connsiteX500" fmla="*/ 52432 w 2032000"/>
              <a:gd name="connsiteY500" fmla="*/ 11377 h 43602"/>
              <a:gd name="connsiteX501" fmla="*/ 58517 w 2032000"/>
              <a:gd name="connsiteY501" fmla="*/ 8731 h 43602"/>
              <a:gd name="connsiteX502" fmla="*/ 65396 w 2032000"/>
              <a:gd name="connsiteY502" fmla="*/ 6085 h 43602"/>
              <a:gd name="connsiteX503" fmla="*/ 73069 w 2032000"/>
              <a:gd name="connsiteY503" fmla="*/ 3440 h 43602"/>
              <a:gd name="connsiteX504" fmla="*/ 81800 w 2032000"/>
              <a:gd name="connsiteY504" fmla="*/ 1588 h 43602"/>
              <a:gd name="connsiteX505" fmla="*/ 91855 w 2032000"/>
              <a:gd name="connsiteY505" fmla="*/ 529 h 43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</a:cxnLst>
            <a:rect l="l" t="t" r="r" b="b"/>
            <a:pathLst>
              <a:path w="2032000" h="43602">
                <a:moveTo>
                  <a:pt x="103232" y="0"/>
                </a:moveTo>
                <a:lnTo>
                  <a:pt x="114609" y="529"/>
                </a:lnTo>
                <a:lnTo>
                  <a:pt x="124663" y="1588"/>
                </a:lnTo>
                <a:lnTo>
                  <a:pt x="133394" y="3440"/>
                </a:lnTo>
                <a:lnTo>
                  <a:pt x="141067" y="6085"/>
                </a:lnTo>
                <a:lnTo>
                  <a:pt x="147946" y="8731"/>
                </a:lnTo>
                <a:lnTo>
                  <a:pt x="154032" y="11377"/>
                </a:lnTo>
                <a:lnTo>
                  <a:pt x="160382" y="14552"/>
                </a:lnTo>
                <a:lnTo>
                  <a:pt x="166732" y="17727"/>
                </a:lnTo>
                <a:lnTo>
                  <a:pt x="172817" y="20902"/>
                </a:lnTo>
                <a:lnTo>
                  <a:pt x="179696" y="23548"/>
                </a:lnTo>
                <a:lnTo>
                  <a:pt x="187369" y="25929"/>
                </a:lnTo>
                <a:lnTo>
                  <a:pt x="196100" y="27781"/>
                </a:lnTo>
                <a:lnTo>
                  <a:pt x="206155" y="29104"/>
                </a:lnTo>
                <a:lnTo>
                  <a:pt x="217532" y="29369"/>
                </a:lnTo>
                <a:lnTo>
                  <a:pt x="228909" y="29104"/>
                </a:lnTo>
                <a:lnTo>
                  <a:pt x="238963" y="27781"/>
                </a:lnTo>
                <a:lnTo>
                  <a:pt x="247694" y="25929"/>
                </a:lnTo>
                <a:lnTo>
                  <a:pt x="255367" y="23548"/>
                </a:lnTo>
                <a:lnTo>
                  <a:pt x="262246" y="20902"/>
                </a:lnTo>
                <a:lnTo>
                  <a:pt x="268332" y="17727"/>
                </a:lnTo>
                <a:lnTo>
                  <a:pt x="274682" y="14552"/>
                </a:lnTo>
                <a:lnTo>
                  <a:pt x="281032" y="11377"/>
                </a:lnTo>
                <a:lnTo>
                  <a:pt x="287117" y="8731"/>
                </a:lnTo>
                <a:lnTo>
                  <a:pt x="293996" y="6085"/>
                </a:lnTo>
                <a:lnTo>
                  <a:pt x="301669" y="3440"/>
                </a:lnTo>
                <a:lnTo>
                  <a:pt x="310400" y="1588"/>
                </a:lnTo>
                <a:lnTo>
                  <a:pt x="320455" y="529"/>
                </a:lnTo>
                <a:lnTo>
                  <a:pt x="331832" y="0"/>
                </a:lnTo>
                <a:lnTo>
                  <a:pt x="343209" y="529"/>
                </a:lnTo>
                <a:lnTo>
                  <a:pt x="353263" y="1588"/>
                </a:lnTo>
                <a:lnTo>
                  <a:pt x="361994" y="3440"/>
                </a:lnTo>
                <a:lnTo>
                  <a:pt x="369667" y="6085"/>
                </a:lnTo>
                <a:lnTo>
                  <a:pt x="376546" y="8731"/>
                </a:lnTo>
                <a:lnTo>
                  <a:pt x="382632" y="11377"/>
                </a:lnTo>
                <a:lnTo>
                  <a:pt x="388982" y="14552"/>
                </a:lnTo>
                <a:lnTo>
                  <a:pt x="395332" y="17727"/>
                </a:lnTo>
                <a:lnTo>
                  <a:pt x="401417" y="20902"/>
                </a:lnTo>
                <a:lnTo>
                  <a:pt x="408296" y="23548"/>
                </a:lnTo>
                <a:lnTo>
                  <a:pt x="415969" y="25929"/>
                </a:lnTo>
                <a:lnTo>
                  <a:pt x="424700" y="27781"/>
                </a:lnTo>
                <a:lnTo>
                  <a:pt x="434755" y="29104"/>
                </a:lnTo>
                <a:lnTo>
                  <a:pt x="446132" y="29369"/>
                </a:lnTo>
                <a:lnTo>
                  <a:pt x="457509" y="29104"/>
                </a:lnTo>
                <a:lnTo>
                  <a:pt x="467563" y="27781"/>
                </a:lnTo>
                <a:lnTo>
                  <a:pt x="476294" y="25929"/>
                </a:lnTo>
                <a:lnTo>
                  <a:pt x="483967" y="23548"/>
                </a:lnTo>
                <a:lnTo>
                  <a:pt x="490846" y="20902"/>
                </a:lnTo>
                <a:lnTo>
                  <a:pt x="496932" y="17727"/>
                </a:lnTo>
                <a:lnTo>
                  <a:pt x="503282" y="14552"/>
                </a:lnTo>
                <a:lnTo>
                  <a:pt x="509632" y="11377"/>
                </a:lnTo>
                <a:lnTo>
                  <a:pt x="515717" y="8731"/>
                </a:lnTo>
                <a:lnTo>
                  <a:pt x="522596" y="6085"/>
                </a:lnTo>
                <a:lnTo>
                  <a:pt x="530269" y="3440"/>
                </a:lnTo>
                <a:lnTo>
                  <a:pt x="539000" y="1588"/>
                </a:lnTo>
                <a:lnTo>
                  <a:pt x="549055" y="529"/>
                </a:lnTo>
                <a:lnTo>
                  <a:pt x="560167" y="0"/>
                </a:lnTo>
                <a:lnTo>
                  <a:pt x="571809" y="529"/>
                </a:lnTo>
                <a:lnTo>
                  <a:pt x="581863" y="1588"/>
                </a:lnTo>
                <a:lnTo>
                  <a:pt x="590594" y="3440"/>
                </a:lnTo>
                <a:lnTo>
                  <a:pt x="598267" y="6085"/>
                </a:lnTo>
                <a:lnTo>
                  <a:pt x="605146" y="8731"/>
                </a:lnTo>
                <a:lnTo>
                  <a:pt x="611232" y="11377"/>
                </a:lnTo>
                <a:lnTo>
                  <a:pt x="617582" y="14552"/>
                </a:lnTo>
                <a:lnTo>
                  <a:pt x="623932" y="17727"/>
                </a:lnTo>
                <a:lnTo>
                  <a:pt x="630017" y="20902"/>
                </a:lnTo>
                <a:lnTo>
                  <a:pt x="636896" y="23548"/>
                </a:lnTo>
                <a:lnTo>
                  <a:pt x="644569" y="25929"/>
                </a:lnTo>
                <a:lnTo>
                  <a:pt x="653300" y="27781"/>
                </a:lnTo>
                <a:lnTo>
                  <a:pt x="663355" y="29104"/>
                </a:lnTo>
                <a:lnTo>
                  <a:pt x="674732" y="29369"/>
                </a:lnTo>
                <a:lnTo>
                  <a:pt x="686109" y="29104"/>
                </a:lnTo>
                <a:lnTo>
                  <a:pt x="696163" y="27781"/>
                </a:lnTo>
                <a:lnTo>
                  <a:pt x="704894" y="25929"/>
                </a:lnTo>
                <a:lnTo>
                  <a:pt x="712567" y="23548"/>
                </a:lnTo>
                <a:lnTo>
                  <a:pt x="719446" y="20902"/>
                </a:lnTo>
                <a:lnTo>
                  <a:pt x="725532" y="17727"/>
                </a:lnTo>
                <a:lnTo>
                  <a:pt x="738232" y="11377"/>
                </a:lnTo>
                <a:lnTo>
                  <a:pt x="744317" y="8731"/>
                </a:lnTo>
                <a:lnTo>
                  <a:pt x="751196" y="6085"/>
                </a:lnTo>
                <a:lnTo>
                  <a:pt x="758869" y="3440"/>
                </a:lnTo>
                <a:lnTo>
                  <a:pt x="767600" y="1588"/>
                </a:lnTo>
                <a:lnTo>
                  <a:pt x="777655" y="529"/>
                </a:lnTo>
                <a:lnTo>
                  <a:pt x="789032" y="0"/>
                </a:lnTo>
                <a:lnTo>
                  <a:pt x="800409" y="529"/>
                </a:lnTo>
                <a:lnTo>
                  <a:pt x="810463" y="1588"/>
                </a:lnTo>
                <a:lnTo>
                  <a:pt x="819194" y="3440"/>
                </a:lnTo>
                <a:lnTo>
                  <a:pt x="826867" y="6085"/>
                </a:lnTo>
                <a:lnTo>
                  <a:pt x="833746" y="8731"/>
                </a:lnTo>
                <a:lnTo>
                  <a:pt x="839832" y="11377"/>
                </a:lnTo>
                <a:lnTo>
                  <a:pt x="846182" y="14552"/>
                </a:lnTo>
                <a:lnTo>
                  <a:pt x="852532" y="17727"/>
                </a:lnTo>
                <a:lnTo>
                  <a:pt x="858617" y="20902"/>
                </a:lnTo>
                <a:lnTo>
                  <a:pt x="865496" y="23548"/>
                </a:lnTo>
                <a:lnTo>
                  <a:pt x="873169" y="25929"/>
                </a:lnTo>
                <a:lnTo>
                  <a:pt x="881900" y="27781"/>
                </a:lnTo>
                <a:lnTo>
                  <a:pt x="891955" y="29104"/>
                </a:lnTo>
                <a:lnTo>
                  <a:pt x="901700" y="29331"/>
                </a:lnTo>
                <a:lnTo>
                  <a:pt x="911445" y="29104"/>
                </a:lnTo>
                <a:lnTo>
                  <a:pt x="921499" y="27781"/>
                </a:lnTo>
                <a:lnTo>
                  <a:pt x="930231" y="25929"/>
                </a:lnTo>
                <a:lnTo>
                  <a:pt x="937904" y="23548"/>
                </a:lnTo>
                <a:lnTo>
                  <a:pt x="944783" y="20902"/>
                </a:lnTo>
                <a:lnTo>
                  <a:pt x="950868" y="17727"/>
                </a:lnTo>
                <a:lnTo>
                  <a:pt x="957218" y="14552"/>
                </a:lnTo>
                <a:lnTo>
                  <a:pt x="963568" y="11377"/>
                </a:lnTo>
                <a:lnTo>
                  <a:pt x="969654" y="8731"/>
                </a:lnTo>
                <a:lnTo>
                  <a:pt x="976533" y="6085"/>
                </a:lnTo>
                <a:lnTo>
                  <a:pt x="984206" y="3440"/>
                </a:lnTo>
                <a:lnTo>
                  <a:pt x="992937" y="1588"/>
                </a:lnTo>
                <a:lnTo>
                  <a:pt x="1002991" y="529"/>
                </a:lnTo>
                <a:lnTo>
                  <a:pt x="1014368" y="0"/>
                </a:lnTo>
                <a:lnTo>
                  <a:pt x="1016000" y="76"/>
                </a:lnTo>
                <a:lnTo>
                  <a:pt x="1017632" y="0"/>
                </a:lnTo>
                <a:lnTo>
                  <a:pt x="1029009" y="529"/>
                </a:lnTo>
                <a:lnTo>
                  <a:pt x="1039063" y="1588"/>
                </a:lnTo>
                <a:lnTo>
                  <a:pt x="1047794" y="3440"/>
                </a:lnTo>
                <a:lnTo>
                  <a:pt x="1055467" y="6085"/>
                </a:lnTo>
                <a:lnTo>
                  <a:pt x="1062346" y="8731"/>
                </a:lnTo>
                <a:lnTo>
                  <a:pt x="1068432" y="11377"/>
                </a:lnTo>
                <a:lnTo>
                  <a:pt x="1074782" y="14552"/>
                </a:lnTo>
                <a:lnTo>
                  <a:pt x="1081132" y="17727"/>
                </a:lnTo>
                <a:lnTo>
                  <a:pt x="1087217" y="20902"/>
                </a:lnTo>
                <a:lnTo>
                  <a:pt x="1094096" y="23548"/>
                </a:lnTo>
                <a:lnTo>
                  <a:pt x="1101769" y="25929"/>
                </a:lnTo>
                <a:lnTo>
                  <a:pt x="1110501" y="27781"/>
                </a:lnTo>
                <a:lnTo>
                  <a:pt x="1120555" y="29104"/>
                </a:lnTo>
                <a:lnTo>
                  <a:pt x="1130300" y="29331"/>
                </a:lnTo>
                <a:lnTo>
                  <a:pt x="1140045" y="29104"/>
                </a:lnTo>
                <a:lnTo>
                  <a:pt x="1150100" y="27781"/>
                </a:lnTo>
                <a:lnTo>
                  <a:pt x="1158831" y="25929"/>
                </a:lnTo>
                <a:lnTo>
                  <a:pt x="1166504" y="23548"/>
                </a:lnTo>
                <a:lnTo>
                  <a:pt x="1173383" y="20902"/>
                </a:lnTo>
                <a:lnTo>
                  <a:pt x="1179468" y="17727"/>
                </a:lnTo>
                <a:lnTo>
                  <a:pt x="1185818" y="14552"/>
                </a:lnTo>
                <a:lnTo>
                  <a:pt x="1192168" y="11377"/>
                </a:lnTo>
                <a:lnTo>
                  <a:pt x="1198254" y="8731"/>
                </a:lnTo>
                <a:lnTo>
                  <a:pt x="1205133" y="6085"/>
                </a:lnTo>
                <a:lnTo>
                  <a:pt x="1212806" y="3440"/>
                </a:lnTo>
                <a:lnTo>
                  <a:pt x="1221537" y="1588"/>
                </a:lnTo>
                <a:lnTo>
                  <a:pt x="1231591" y="529"/>
                </a:lnTo>
                <a:lnTo>
                  <a:pt x="1242968" y="0"/>
                </a:lnTo>
                <a:lnTo>
                  <a:pt x="1254345" y="529"/>
                </a:lnTo>
                <a:lnTo>
                  <a:pt x="1264400" y="1588"/>
                </a:lnTo>
                <a:lnTo>
                  <a:pt x="1273131" y="3440"/>
                </a:lnTo>
                <a:lnTo>
                  <a:pt x="1280804" y="6085"/>
                </a:lnTo>
                <a:lnTo>
                  <a:pt x="1287683" y="8731"/>
                </a:lnTo>
                <a:lnTo>
                  <a:pt x="1293768" y="11377"/>
                </a:lnTo>
                <a:lnTo>
                  <a:pt x="1300118" y="14552"/>
                </a:lnTo>
                <a:lnTo>
                  <a:pt x="1306468" y="17727"/>
                </a:lnTo>
                <a:lnTo>
                  <a:pt x="1312554" y="20902"/>
                </a:lnTo>
                <a:lnTo>
                  <a:pt x="1319433" y="23548"/>
                </a:lnTo>
                <a:lnTo>
                  <a:pt x="1327106" y="25929"/>
                </a:lnTo>
                <a:lnTo>
                  <a:pt x="1335837" y="27781"/>
                </a:lnTo>
                <a:lnTo>
                  <a:pt x="1345891" y="29104"/>
                </a:lnTo>
                <a:lnTo>
                  <a:pt x="1357268" y="29369"/>
                </a:lnTo>
                <a:lnTo>
                  <a:pt x="1368645" y="29104"/>
                </a:lnTo>
                <a:lnTo>
                  <a:pt x="1378700" y="27781"/>
                </a:lnTo>
                <a:lnTo>
                  <a:pt x="1387431" y="25929"/>
                </a:lnTo>
                <a:lnTo>
                  <a:pt x="1395104" y="23548"/>
                </a:lnTo>
                <a:lnTo>
                  <a:pt x="1401983" y="20902"/>
                </a:lnTo>
                <a:lnTo>
                  <a:pt x="1408068" y="17727"/>
                </a:lnTo>
                <a:lnTo>
                  <a:pt x="1414418" y="14552"/>
                </a:lnTo>
                <a:lnTo>
                  <a:pt x="1420768" y="11377"/>
                </a:lnTo>
                <a:lnTo>
                  <a:pt x="1426854" y="8731"/>
                </a:lnTo>
                <a:lnTo>
                  <a:pt x="1433733" y="6085"/>
                </a:lnTo>
                <a:lnTo>
                  <a:pt x="1441406" y="3440"/>
                </a:lnTo>
                <a:lnTo>
                  <a:pt x="1450137" y="1588"/>
                </a:lnTo>
                <a:lnTo>
                  <a:pt x="1460191" y="529"/>
                </a:lnTo>
                <a:lnTo>
                  <a:pt x="1471304" y="0"/>
                </a:lnTo>
                <a:lnTo>
                  <a:pt x="1482945" y="529"/>
                </a:lnTo>
                <a:lnTo>
                  <a:pt x="1493000" y="1588"/>
                </a:lnTo>
                <a:lnTo>
                  <a:pt x="1501731" y="3440"/>
                </a:lnTo>
                <a:lnTo>
                  <a:pt x="1509404" y="6085"/>
                </a:lnTo>
                <a:lnTo>
                  <a:pt x="1516283" y="8731"/>
                </a:lnTo>
                <a:lnTo>
                  <a:pt x="1522368" y="11377"/>
                </a:lnTo>
                <a:lnTo>
                  <a:pt x="1528718" y="14552"/>
                </a:lnTo>
                <a:lnTo>
                  <a:pt x="1535068" y="17727"/>
                </a:lnTo>
                <a:lnTo>
                  <a:pt x="1541154" y="20902"/>
                </a:lnTo>
                <a:lnTo>
                  <a:pt x="1548033" y="23548"/>
                </a:lnTo>
                <a:lnTo>
                  <a:pt x="1555706" y="25929"/>
                </a:lnTo>
                <a:lnTo>
                  <a:pt x="1564437" y="27781"/>
                </a:lnTo>
                <a:lnTo>
                  <a:pt x="1574491" y="29104"/>
                </a:lnTo>
                <a:lnTo>
                  <a:pt x="1585868" y="29369"/>
                </a:lnTo>
                <a:lnTo>
                  <a:pt x="1597245" y="29104"/>
                </a:lnTo>
                <a:lnTo>
                  <a:pt x="1607300" y="27781"/>
                </a:lnTo>
                <a:lnTo>
                  <a:pt x="1616031" y="25929"/>
                </a:lnTo>
                <a:lnTo>
                  <a:pt x="1623704" y="23548"/>
                </a:lnTo>
                <a:lnTo>
                  <a:pt x="1630583" y="20902"/>
                </a:lnTo>
                <a:lnTo>
                  <a:pt x="1636668" y="17727"/>
                </a:lnTo>
                <a:lnTo>
                  <a:pt x="1649368" y="11377"/>
                </a:lnTo>
                <a:lnTo>
                  <a:pt x="1655454" y="8731"/>
                </a:lnTo>
                <a:lnTo>
                  <a:pt x="1662333" y="6085"/>
                </a:lnTo>
                <a:lnTo>
                  <a:pt x="1670006" y="3440"/>
                </a:lnTo>
                <a:lnTo>
                  <a:pt x="1678737" y="1588"/>
                </a:lnTo>
                <a:lnTo>
                  <a:pt x="1688791" y="529"/>
                </a:lnTo>
                <a:lnTo>
                  <a:pt x="1700168" y="0"/>
                </a:lnTo>
                <a:lnTo>
                  <a:pt x="1711545" y="529"/>
                </a:lnTo>
                <a:lnTo>
                  <a:pt x="1721600" y="1588"/>
                </a:lnTo>
                <a:lnTo>
                  <a:pt x="1730331" y="3440"/>
                </a:lnTo>
                <a:lnTo>
                  <a:pt x="1738004" y="6085"/>
                </a:lnTo>
                <a:lnTo>
                  <a:pt x="1744883" y="8731"/>
                </a:lnTo>
                <a:lnTo>
                  <a:pt x="1750968" y="11377"/>
                </a:lnTo>
                <a:lnTo>
                  <a:pt x="1757318" y="14552"/>
                </a:lnTo>
                <a:lnTo>
                  <a:pt x="1763668" y="17727"/>
                </a:lnTo>
                <a:lnTo>
                  <a:pt x="1769754" y="20902"/>
                </a:lnTo>
                <a:lnTo>
                  <a:pt x="1776633" y="23548"/>
                </a:lnTo>
                <a:lnTo>
                  <a:pt x="1784306" y="25929"/>
                </a:lnTo>
                <a:lnTo>
                  <a:pt x="1793037" y="27781"/>
                </a:lnTo>
                <a:lnTo>
                  <a:pt x="1803091" y="29104"/>
                </a:lnTo>
                <a:lnTo>
                  <a:pt x="1814468" y="29369"/>
                </a:lnTo>
                <a:lnTo>
                  <a:pt x="1825845" y="29104"/>
                </a:lnTo>
                <a:lnTo>
                  <a:pt x="1835900" y="27781"/>
                </a:lnTo>
                <a:lnTo>
                  <a:pt x="1844631" y="25929"/>
                </a:lnTo>
                <a:lnTo>
                  <a:pt x="1852304" y="23548"/>
                </a:lnTo>
                <a:lnTo>
                  <a:pt x="1859183" y="20902"/>
                </a:lnTo>
                <a:lnTo>
                  <a:pt x="1865268" y="17727"/>
                </a:lnTo>
                <a:lnTo>
                  <a:pt x="1871618" y="14552"/>
                </a:lnTo>
                <a:lnTo>
                  <a:pt x="1877968" y="11377"/>
                </a:lnTo>
                <a:lnTo>
                  <a:pt x="1884054" y="8731"/>
                </a:lnTo>
                <a:lnTo>
                  <a:pt x="1890933" y="6085"/>
                </a:lnTo>
                <a:lnTo>
                  <a:pt x="1898606" y="3440"/>
                </a:lnTo>
                <a:lnTo>
                  <a:pt x="1907337" y="1588"/>
                </a:lnTo>
                <a:lnTo>
                  <a:pt x="1917391" y="529"/>
                </a:lnTo>
                <a:lnTo>
                  <a:pt x="1928768" y="0"/>
                </a:lnTo>
                <a:lnTo>
                  <a:pt x="1940145" y="529"/>
                </a:lnTo>
                <a:lnTo>
                  <a:pt x="1950200" y="1588"/>
                </a:lnTo>
                <a:lnTo>
                  <a:pt x="1958931" y="3440"/>
                </a:lnTo>
                <a:lnTo>
                  <a:pt x="1966604" y="6085"/>
                </a:lnTo>
                <a:lnTo>
                  <a:pt x="1973483" y="8731"/>
                </a:lnTo>
                <a:lnTo>
                  <a:pt x="1979568" y="11377"/>
                </a:lnTo>
                <a:lnTo>
                  <a:pt x="1985918" y="14552"/>
                </a:lnTo>
                <a:lnTo>
                  <a:pt x="1992268" y="17727"/>
                </a:lnTo>
                <a:lnTo>
                  <a:pt x="1998354" y="20902"/>
                </a:lnTo>
                <a:lnTo>
                  <a:pt x="2005233" y="23548"/>
                </a:lnTo>
                <a:lnTo>
                  <a:pt x="2012906" y="25929"/>
                </a:lnTo>
                <a:lnTo>
                  <a:pt x="2021637" y="27781"/>
                </a:lnTo>
                <a:lnTo>
                  <a:pt x="2031691" y="29104"/>
                </a:lnTo>
                <a:lnTo>
                  <a:pt x="2032000" y="29111"/>
                </a:lnTo>
                <a:lnTo>
                  <a:pt x="2032000" y="43344"/>
                </a:lnTo>
                <a:lnTo>
                  <a:pt x="2031691" y="43337"/>
                </a:lnTo>
                <a:lnTo>
                  <a:pt x="2021637" y="42014"/>
                </a:lnTo>
                <a:lnTo>
                  <a:pt x="2012906" y="40162"/>
                </a:lnTo>
                <a:lnTo>
                  <a:pt x="2005233" y="37781"/>
                </a:lnTo>
                <a:lnTo>
                  <a:pt x="1998354" y="35135"/>
                </a:lnTo>
                <a:lnTo>
                  <a:pt x="1992268" y="31960"/>
                </a:lnTo>
                <a:lnTo>
                  <a:pt x="1985918" y="28785"/>
                </a:lnTo>
                <a:lnTo>
                  <a:pt x="1979568" y="25610"/>
                </a:lnTo>
                <a:lnTo>
                  <a:pt x="1973483" y="22964"/>
                </a:lnTo>
                <a:lnTo>
                  <a:pt x="1966604" y="20318"/>
                </a:lnTo>
                <a:lnTo>
                  <a:pt x="1958931" y="17673"/>
                </a:lnTo>
                <a:lnTo>
                  <a:pt x="1950200" y="15821"/>
                </a:lnTo>
                <a:lnTo>
                  <a:pt x="1940145" y="14762"/>
                </a:lnTo>
                <a:lnTo>
                  <a:pt x="1928768" y="14233"/>
                </a:lnTo>
                <a:lnTo>
                  <a:pt x="1917391" y="14762"/>
                </a:lnTo>
                <a:lnTo>
                  <a:pt x="1907337" y="15821"/>
                </a:lnTo>
                <a:lnTo>
                  <a:pt x="1898606" y="17673"/>
                </a:lnTo>
                <a:lnTo>
                  <a:pt x="1890933" y="20318"/>
                </a:lnTo>
                <a:lnTo>
                  <a:pt x="1884054" y="22964"/>
                </a:lnTo>
                <a:lnTo>
                  <a:pt x="1877968" y="25610"/>
                </a:lnTo>
                <a:lnTo>
                  <a:pt x="1871618" y="28785"/>
                </a:lnTo>
                <a:lnTo>
                  <a:pt x="1865268" y="31960"/>
                </a:lnTo>
                <a:lnTo>
                  <a:pt x="1859183" y="35135"/>
                </a:lnTo>
                <a:lnTo>
                  <a:pt x="1852304" y="37781"/>
                </a:lnTo>
                <a:lnTo>
                  <a:pt x="1844631" y="40162"/>
                </a:lnTo>
                <a:lnTo>
                  <a:pt x="1835900" y="42014"/>
                </a:lnTo>
                <a:lnTo>
                  <a:pt x="1825845" y="43337"/>
                </a:lnTo>
                <a:lnTo>
                  <a:pt x="1814468" y="43602"/>
                </a:lnTo>
                <a:lnTo>
                  <a:pt x="1803091" y="43337"/>
                </a:lnTo>
                <a:lnTo>
                  <a:pt x="1793037" y="42014"/>
                </a:lnTo>
                <a:lnTo>
                  <a:pt x="1784306" y="40162"/>
                </a:lnTo>
                <a:lnTo>
                  <a:pt x="1776633" y="37781"/>
                </a:lnTo>
                <a:lnTo>
                  <a:pt x="1769754" y="35135"/>
                </a:lnTo>
                <a:lnTo>
                  <a:pt x="1763668" y="31960"/>
                </a:lnTo>
                <a:lnTo>
                  <a:pt x="1757318" y="28785"/>
                </a:lnTo>
                <a:lnTo>
                  <a:pt x="1750968" y="25610"/>
                </a:lnTo>
                <a:lnTo>
                  <a:pt x="1744883" y="22964"/>
                </a:lnTo>
                <a:lnTo>
                  <a:pt x="1738004" y="20318"/>
                </a:lnTo>
                <a:lnTo>
                  <a:pt x="1730331" y="17673"/>
                </a:lnTo>
                <a:lnTo>
                  <a:pt x="1721600" y="15821"/>
                </a:lnTo>
                <a:lnTo>
                  <a:pt x="1711545" y="14762"/>
                </a:lnTo>
                <a:lnTo>
                  <a:pt x="1700168" y="14233"/>
                </a:lnTo>
                <a:lnTo>
                  <a:pt x="1688791" y="14762"/>
                </a:lnTo>
                <a:lnTo>
                  <a:pt x="1678737" y="15821"/>
                </a:lnTo>
                <a:lnTo>
                  <a:pt x="1670006" y="17673"/>
                </a:lnTo>
                <a:lnTo>
                  <a:pt x="1662333" y="20318"/>
                </a:lnTo>
                <a:lnTo>
                  <a:pt x="1655454" y="22964"/>
                </a:lnTo>
                <a:lnTo>
                  <a:pt x="1649368" y="25610"/>
                </a:lnTo>
                <a:lnTo>
                  <a:pt x="1636668" y="31960"/>
                </a:lnTo>
                <a:lnTo>
                  <a:pt x="1630583" y="35135"/>
                </a:lnTo>
                <a:lnTo>
                  <a:pt x="1623704" y="37781"/>
                </a:lnTo>
                <a:lnTo>
                  <a:pt x="1616031" y="40162"/>
                </a:lnTo>
                <a:lnTo>
                  <a:pt x="1607300" y="42014"/>
                </a:lnTo>
                <a:lnTo>
                  <a:pt x="1597245" y="43337"/>
                </a:lnTo>
                <a:lnTo>
                  <a:pt x="1585868" y="43602"/>
                </a:lnTo>
                <a:lnTo>
                  <a:pt x="1574491" y="43337"/>
                </a:lnTo>
                <a:lnTo>
                  <a:pt x="1564437" y="42014"/>
                </a:lnTo>
                <a:lnTo>
                  <a:pt x="1555706" y="40162"/>
                </a:lnTo>
                <a:lnTo>
                  <a:pt x="1548033" y="37781"/>
                </a:lnTo>
                <a:lnTo>
                  <a:pt x="1541154" y="35135"/>
                </a:lnTo>
                <a:lnTo>
                  <a:pt x="1535068" y="31960"/>
                </a:lnTo>
                <a:lnTo>
                  <a:pt x="1528718" y="28785"/>
                </a:lnTo>
                <a:lnTo>
                  <a:pt x="1522368" y="25610"/>
                </a:lnTo>
                <a:lnTo>
                  <a:pt x="1516283" y="22964"/>
                </a:lnTo>
                <a:lnTo>
                  <a:pt x="1509404" y="20318"/>
                </a:lnTo>
                <a:lnTo>
                  <a:pt x="1501731" y="17673"/>
                </a:lnTo>
                <a:lnTo>
                  <a:pt x="1493000" y="15821"/>
                </a:lnTo>
                <a:lnTo>
                  <a:pt x="1482945" y="14762"/>
                </a:lnTo>
                <a:lnTo>
                  <a:pt x="1471304" y="14233"/>
                </a:lnTo>
                <a:lnTo>
                  <a:pt x="1460191" y="14762"/>
                </a:lnTo>
                <a:lnTo>
                  <a:pt x="1450137" y="15821"/>
                </a:lnTo>
                <a:lnTo>
                  <a:pt x="1441406" y="17673"/>
                </a:lnTo>
                <a:lnTo>
                  <a:pt x="1433733" y="20318"/>
                </a:lnTo>
                <a:lnTo>
                  <a:pt x="1426854" y="22964"/>
                </a:lnTo>
                <a:lnTo>
                  <a:pt x="1420768" y="25610"/>
                </a:lnTo>
                <a:lnTo>
                  <a:pt x="1414418" y="28785"/>
                </a:lnTo>
                <a:lnTo>
                  <a:pt x="1408068" y="31960"/>
                </a:lnTo>
                <a:lnTo>
                  <a:pt x="1401983" y="35135"/>
                </a:lnTo>
                <a:lnTo>
                  <a:pt x="1395104" y="37781"/>
                </a:lnTo>
                <a:lnTo>
                  <a:pt x="1387431" y="40162"/>
                </a:lnTo>
                <a:lnTo>
                  <a:pt x="1378700" y="42014"/>
                </a:lnTo>
                <a:lnTo>
                  <a:pt x="1368645" y="43337"/>
                </a:lnTo>
                <a:lnTo>
                  <a:pt x="1357268" y="43602"/>
                </a:lnTo>
                <a:lnTo>
                  <a:pt x="1345891" y="43337"/>
                </a:lnTo>
                <a:lnTo>
                  <a:pt x="1335837" y="42014"/>
                </a:lnTo>
                <a:lnTo>
                  <a:pt x="1327106" y="40162"/>
                </a:lnTo>
                <a:lnTo>
                  <a:pt x="1319433" y="37781"/>
                </a:lnTo>
                <a:lnTo>
                  <a:pt x="1312554" y="35135"/>
                </a:lnTo>
                <a:lnTo>
                  <a:pt x="1306468" y="31960"/>
                </a:lnTo>
                <a:lnTo>
                  <a:pt x="1300118" y="28785"/>
                </a:lnTo>
                <a:lnTo>
                  <a:pt x="1293768" y="25610"/>
                </a:lnTo>
                <a:lnTo>
                  <a:pt x="1287683" y="22964"/>
                </a:lnTo>
                <a:lnTo>
                  <a:pt x="1280804" y="20318"/>
                </a:lnTo>
                <a:lnTo>
                  <a:pt x="1273131" y="17673"/>
                </a:lnTo>
                <a:lnTo>
                  <a:pt x="1264400" y="15821"/>
                </a:lnTo>
                <a:lnTo>
                  <a:pt x="1254345" y="14762"/>
                </a:lnTo>
                <a:lnTo>
                  <a:pt x="1242968" y="14233"/>
                </a:lnTo>
                <a:lnTo>
                  <a:pt x="1231591" y="14762"/>
                </a:lnTo>
                <a:lnTo>
                  <a:pt x="1221537" y="15821"/>
                </a:lnTo>
                <a:lnTo>
                  <a:pt x="1212806" y="17673"/>
                </a:lnTo>
                <a:lnTo>
                  <a:pt x="1205133" y="20318"/>
                </a:lnTo>
                <a:lnTo>
                  <a:pt x="1198254" y="22964"/>
                </a:lnTo>
                <a:lnTo>
                  <a:pt x="1192168" y="25610"/>
                </a:lnTo>
                <a:lnTo>
                  <a:pt x="1185818" y="28785"/>
                </a:lnTo>
                <a:lnTo>
                  <a:pt x="1179468" y="31960"/>
                </a:lnTo>
                <a:lnTo>
                  <a:pt x="1173383" y="35135"/>
                </a:lnTo>
                <a:lnTo>
                  <a:pt x="1166504" y="37781"/>
                </a:lnTo>
                <a:lnTo>
                  <a:pt x="1158831" y="40162"/>
                </a:lnTo>
                <a:lnTo>
                  <a:pt x="1150100" y="42014"/>
                </a:lnTo>
                <a:lnTo>
                  <a:pt x="1140045" y="43337"/>
                </a:lnTo>
                <a:lnTo>
                  <a:pt x="1130300" y="43564"/>
                </a:lnTo>
                <a:lnTo>
                  <a:pt x="1120555" y="43337"/>
                </a:lnTo>
                <a:lnTo>
                  <a:pt x="1110501" y="42014"/>
                </a:lnTo>
                <a:lnTo>
                  <a:pt x="1101769" y="40162"/>
                </a:lnTo>
                <a:lnTo>
                  <a:pt x="1094096" y="37781"/>
                </a:lnTo>
                <a:lnTo>
                  <a:pt x="1087217" y="35135"/>
                </a:lnTo>
                <a:lnTo>
                  <a:pt x="1081132" y="31960"/>
                </a:lnTo>
                <a:lnTo>
                  <a:pt x="1074782" y="28785"/>
                </a:lnTo>
                <a:lnTo>
                  <a:pt x="1068432" y="25610"/>
                </a:lnTo>
                <a:lnTo>
                  <a:pt x="1062346" y="22964"/>
                </a:lnTo>
                <a:lnTo>
                  <a:pt x="1055467" y="20318"/>
                </a:lnTo>
                <a:lnTo>
                  <a:pt x="1047794" y="17673"/>
                </a:lnTo>
                <a:lnTo>
                  <a:pt x="1039063" y="15821"/>
                </a:lnTo>
                <a:lnTo>
                  <a:pt x="1029009" y="14762"/>
                </a:lnTo>
                <a:lnTo>
                  <a:pt x="1017632" y="14233"/>
                </a:lnTo>
                <a:lnTo>
                  <a:pt x="1016000" y="14309"/>
                </a:lnTo>
                <a:lnTo>
                  <a:pt x="1014368" y="14233"/>
                </a:lnTo>
                <a:lnTo>
                  <a:pt x="1002991" y="14762"/>
                </a:lnTo>
                <a:lnTo>
                  <a:pt x="992937" y="15821"/>
                </a:lnTo>
                <a:lnTo>
                  <a:pt x="984206" y="17673"/>
                </a:lnTo>
                <a:lnTo>
                  <a:pt x="976533" y="20318"/>
                </a:lnTo>
                <a:lnTo>
                  <a:pt x="969654" y="22964"/>
                </a:lnTo>
                <a:lnTo>
                  <a:pt x="963568" y="25610"/>
                </a:lnTo>
                <a:lnTo>
                  <a:pt x="957218" y="28785"/>
                </a:lnTo>
                <a:lnTo>
                  <a:pt x="950868" y="31960"/>
                </a:lnTo>
                <a:lnTo>
                  <a:pt x="944783" y="35135"/>
                </a:lnTo>
                <a:lnTo>
                  <a:pt x="937904" y="37781"/>
                </a:lnTo>
                <a:lnTo>
                  <a:pt x="930231" y="40162"/>
                </a:lnTo>
                <a:lnTo>
                  <a:pt x="921499" y="42014"/>
                </a:lnTo>
                <a:lnTo>
                  <a:pt x="911445" y="43337"/>
                </a:lnTo>
                <a:lnTo>
                  <a:pt x="901700" y="43564"/>
                </a:lnTo>
                <a:lnTo>
                  <a:pt x="891955" y="43337"/>
                </a:lnTo>
                <a:lnTo>
                  <a:pt x="881900" y="42014"/>
                </a:lnTo>
                <a:lnTo>
                  <a:pt x="873169" y="40162"/>
                </a:lnTo>
                <a:lnTo>
                  <a:pt x="865496" y="37781"/>
                </a:lnTo>
                <a:lnTo>
                  <a:pt x="858617" y="35135"/>
                </a:lnTo>
                <a:lnTo>
                  <a:pt x="852532" y="31960"/>
                </a:lnTo>
                <a:lnTo>
                  <a:pt x="846182" y="28785"/>
                </a:lnTo>
                <a:lnTo>
                  <a:pt x="839832" y="25610"/>
                </a:lnTo>
                <a:lnTo>
                  <a:pt x="833746" y="22964"/>
                </a:lnTo>
                <a:lnTo>
                  <a:pt x="826867" y="20318"/>
                </a:lnTo>
                <a:lnTo>
                  <a:pt x="819194" y="17673"/>
                </a:lnTo>
                <a:lnTo>
                  <a:pt x="810463" y="15821"/>
                </a:lnTo>
                <a:lnTo>
                  <a:pt x="800409" y="14762"/>
                </a:lnTo>
                <a:lnTo>
                  <a:pt x="789032" y="14233"/>
                </a:lnTo>
                <a:lnTo>
                  <a:pt x="777655" y="14762"/>
                </a:lnTo>
                <a:lnTo>
                  <a:pt x="767600" y="15821"/>
                </a:lnTo>
                <a:lnTo>
                  <a:pt x="758869" y="17673"/>
                </a:lnTo>
                <a:lnTo>
                  <a:pt x="751196" y="20318"/>
                </a:lnTo>
                <a:lnTo>
                  <a:pt x="744317" y="22964"/>
                </a:lnTo>
                <a:lnTo>
                  <a:pt x="738232" y="25610"/>
                </a:lnTo>
                <a:lnTo>
                  <a:pt x="725532" y="31960"/>
                </a:lnTo>
                <a:lnTo>
                  <a:pt x="719446" y="35135"/>
                </a:lnTo>
                <a:lnTo>
                  <a:pt x="712567" y="37781"/>
                </a:lnTo>
                <a:lnTo>
                  <a:pt x="704894" y="40162"/>
                </a:lnTo>
                <a:lnTo>
                  <a:pt x="696163" y="42014"/>
                </a:lnTo>
                <a:lnTo>
                  <a:pt x="686109" y="43337"/>
                </a:lnTo>
                <a:lnTo>
                  <a:pt x="674732" y="43602"/>
                </a:lnTo>
                <a:lnTo>
                  <a:pt x="663355" y="43337"/>
                </a:lnTo>
                <a:lnTo>
                  <a:pt x="653300" y="42014"/>
                </a:lnTo>
                <a:lnTo>
                  <a:pt x="644569" y="40162"/>
                </a:lnTo>
                <a:lnTo>
                  <a:pt x="636896" y="37781"/>
                </a:lnTo>
                <a:lnTo>
                  <a:pt x="630017" y="35135"/>
                </a:lnTo>
                <a:lnTo>
                  <a:pt x="623932" y="31960"/>
                </a:lnTo>
                <a:lnTo>
                  <a:pt x="617582" y="28785"/>
                </a:lnTo>
                <a:lnTo>
                  <a:pt x="611232" y="25610"/>
                </a:lnTo>
                <a:lnTo>
                  <a:pt x="605146" y="22964"/>
                </a:lnTo>
                <a:lnTo>
                  <a:pt x="598267" y="20318"/>
                </a:lnTo>
                <a:lnTo>
                  <a:pt x="590594" y="17673"/>
                </a:lnTo>
                <a:lnTo>
                  <a:pt x="581863" y="15821"/>
                </a:lnTo>
                <a:lnTo>
                  <a:pt x="571809" y="14762"/>
                </a:lnTo>
                <a:lnTo>
                  <a:pt x="560167" y="14233"/>
                </a:lnTo>
                <a:lnTo>
                  <a:pt x="549055" y="14762"/>
                </a:lnTo>
                <a:lnTo>
                  <a:pt x="539000" y="15821"/>
                </a:lnTo>
                <a:lnTo>
                  <a:pt x="530269" y="17673"/>
                </a:lnTo>
                <a:lnTo>
                  <a:pt x="522596" y="20318"/>
                </a:lnTo>
                <a:lnTo>
                  <a:pt x="515717" y="22964"/>
                </a:lnTo>
                <a:lnTo>
                  <a:pt x="509632" y="25610"/>
                </a:lnTo>
                <a:lnTo>
                  <a:pt x="503282" y="28785"/>
                </a:lnTo>
                <a:lnTo>
                  <a:pt x="496932" y="31960"/>
                </a:lnTo>
                <a:lnTo>
                  <a:pt x="490846" y="35135"/>
                </a:lnTo>
                <a:lnTo>
                  <a:pt x="483967" y="37781"/>
                </a:lnTo>
                <a:lnTo>
                  <a:pt x="476294" y="40162"/>
                </a:lnTo>
                <a:lnTo>
                  <a:pt x="467563" y="42014"/>
                </a:lnTo>
                <a:lnTo>
                  <a:pt x="457509" y="43337"/>
                </a:lnTo>
                <a:lnTo>
                  <a:pt x="446132" y="43602"/>
                </a:lnTo>
                <a:lnTo>
                  <a:pt x="434755" y="43337"/>
                </a:lnTo>
                <a:lnTo>
                  <a:pt x="424700" y="42014"/>
                </a:lnTo>
                <a:lnTo>
                  <a:pt x="415969" y="40162"/>
                </a:lnTo>
                <a:lnTo>
                  <a:pt x="408296" y="37781"/>
                </a:lnTo>
                <a:lnTo>
                  <a:pt x="401417" y="35135"/>
                </a:lnTo>
                <a:lnTo>
                  <a:pt x="395332" y="31960"/>
                </a:lnTo>
                <a:lnTo>
                  <a:pt x="388982" y="28785"/>
                </a:lnTo>
                <a:lnTo>
                  <a:pt x="382632" y="25610"/>
                </a:lnTo>
                <a:lnTo>
                  <a:pt x="376546" y="22964"/>
                </a:lnTo>
                <a:lnTo>
                  <a:pt x="369667" y="20318"/>
                </a:lnTo>
                <a:lnTo>
                  <a:pt x="361994" y="17673"/>
                </a:lnTo>
                <a:lnTo>
                  <a:pt x="353263" y="15821"/>
                </a:lnTo>
                <a:lnTo>
                  <a:pt x="343209" y="14762"/>
                </a:lnTo>
                <a:lnTo>
                  <a:pt x="331832" y="14233"/>
                </a:lnTo>
                <a:lnTo>
                  <a:pt x="320455" y="14762"/>
                </a:lnTo>
                <a:lnTo>
                  <a:pt x="310400" y="15821"/>
                </a:lnTo>
                <a:lnTo>
                  <a:pt x="301669" y="17673"/>
                </a:lnTo>
                <a:lnTo>
                  <a:pt x="293996" y="20318"/>
                </a:lnTo>
                <a:lnTo>
                  <a:pt x="287117" y="22964"/>
                </a:lnTo>
                <a:lnTo>
                  <a:pt x="281032" y="25610"/>
                </a:lnTo>
                <a:lnTo>
                  <a:pt x="274682" y="28785"/>
                </a:lnTo>
                <a:lnTo>
                  <a:pt x="268332" y="31960"/>
                </a:lnTo>
                <a:lnTo>
                  <a:pt x="262246" y="35135"/>
                </a:lnTo>
                <a:lnTo>
                  <a:pt x="255367" y="37781"/>
                </a:lnTo>
                <a:lnTo>
                  <a:pt x="247694" y="40162"/>
                </a:lnTo>
                <a:lnTo>
                  <a:pt x="238963" y="42014"/>
                </a:lnTo>
                <a:lnTo>
                  <a:pt x="228909" y="43337"/>
                </a:lnTo>
                <a:lnTo>
                  <a:pt x="217532" y="43602"/>
                </a:lnTo>
                <a:lnTo>
                  <a:pt x="206155" y="43337"/>
                </a:lnTo>
                <a:lnTo>
                  <a:pt x="196100" y="42014"/>
                </a:lnTo>
                <a:lnTo>
                  <a:pt x="187369" y="40162"/>
                </a:lnTo>
                <a:lnTo>
                  <a:pt x="179696" y="37781"/>
                </a:lnTo>
                <a:lnTo>
                  <a:pt x="172817" y="35135"/>
                </a:lnTo>
                <a:lnTo>
                  <a:pt x="166732" y="31960"/>
                </a:lnTo>
                <a:lnTo>
                  <a:pt x="160382" y="28785"/>
                </a:lnTo>
                <a:lnTo>
                  <a:pt x="154032" y="25610"/>
                </a:lnTo>
                <a:lnTo>
                  <a:pt x="147946" y="22964"/>
                </a:lnTo>
                <a:lnTo>
                  <a:pt x="141067" y="20318"/>
                </a:lnTo>
                <a:lnTo>
                  <a:pt x="133394" y="17673"/>
                </a:lnTo>
                <a:lnTo>
                  <a:pt x="124663" y="15821"/>
                </a:lnTo>
                <a:lnTo>
                  <a:pt x="114609" y="14762"/>
                </a:lnTo>
                <a:lnTo>
                  <a:pt x="103232" y="14233"/>
                </a:lnTo>
                <a:lnTo>
                  <a:pt x="91855" y="14762"/>
                </a:lnTo>
                <a:lnTo>
                  <a:pt x="81800" y="15821"/>
                </a:lnTo>
                <a:lnTo>
                  <a:pt x="73069" y="17673"/>
                </a:lnTo>
                <a:lnTo>
                  <a:pt x="65396" y="20318"/>
                </a:lnTo>
                <a:lnTo>
                  <a:pt x="58517" y="22964"/>
                </a:lnTo>
                <a:lnTo>
                  <a:pt x="52432" y="25610"/>
                </a:lnTo>
                <a:lnTo>
                  <a:pt x="46082" y="28785"/>
                </a:lnTo>
                <a:lnTo>
                  <a:pt x="39732" y="31960"/>
                </a:lnTo>
                <a:lnTo>
                  <a:pt x="33646" y="35135"/>
                </a:lnTo>
                <a:lnTo>
                  <a:pt x="26767" y="37781"/>
                </a:lnTo>
                <a:lnTo>
                  <a:pt x="19094" y="40162"/>
                </a:lnTo>
                <a:lnTo>
                  <a:pt x="10363" y="42014"/>
                </a:lnTo>
                <a:lnTo>
                  <a:pt x="309" y="43337"/>
                </a:lnTo>
                <a:lnTo>
                  <a:pt x="0" y="43344"/>
                </a:lnTo>
                <a:lnTo>
                  <a:pt x="0" y="29111"/>
                </a:lnTo>
                <a:lnTo>
                  <a:pt x="309" y="29104"/>
                </a:lnTo>
                <a:lnTo>
                  <a:pt x="10363" y="27781"/>
                </a:lnTo>
                <a:lnTo>
                  <a:pt x="19094" y="25929"/>
                </a:lnTo>
                <a:lnTo>
                  <a:pt x="26767" y="23548"/>
                </a:lnTo>
                <a:lnTo>
                  <a:pt x="33646" y="20902"/>
                </a:lnTo>
                <a:lnTo>
                  <a:pt x="39732" y="17727"/>
                </a:lnTo>
                <a:lnTo>
                  <a:pt x="46082" y="14552"/>
                </a:lnTo>
                <a:lnTo>
                  <a:pt x="52432" y="11377"/>
                </a:lnTo>
                <a:lnTo>
                  <a:pt x="58517" y="8731"/>
                </a:lnTo>
                <a:lnTo>
                  <a:pt x="65396" y="6085"/>
                </a:lnTo>
                <a:lnTo>
                  <a:pt x="73069" y="3440"/>
                </a:lnTo>
                <a:lnTo>
                  <a:pt x="81800" y="1588"/>
                </a:lnTo>
                <a:lnTo>
                  <a:pt x="91855" y="52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78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xmlns="" id="{C437FABD-8C69-4801-8D9F-F88EFA0324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52E2C6-682D-9246-A33D-411B9D0A3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anchor="ctr">
            <a:normAutofit/>
          </a:bodyPr>
          <a:lstStyle/>
          <a:p>
            <a:r>
              <a:rPr lang="en-US" dirty="0"/>
              <a:t>User friendly robot</a:t>
            </a:r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xmlns="" id="{9BD2ECB5-E1D5-4F95-8DB5-D6B38DEEE9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500752C-7683-4E03-95C5-06FCFE0C9C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xmlns="" id="{3976724E-9500-42E4-A9AC-F23B1058CD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6061462"/>
              </p:ext>
            </p:extLst>
          </p:nvPr>
        </p:nvGraphicFramePr>
        <p:xfrm>
          <a:off x="1250950" y="2286000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ross 8">
            <a:extLst>
              <a:ext uri="{FF2B5EF4-FFF2-40B4-BE49-F238E27FC236}">
                <a16:creationId xmlns:a16="http://schemas.microsoft.com/office/drawing/2014/main" xmlns="" id="{F6DFE021-FBDF-6E40-B0B9-3A0F2B7E0450}"/>
              </a:ext>
            </a:extLst>
          </p:cNvPr>
          <p:cNvSpPr/>
          <p:nvPr/>
        </p:nvSpPr>
        <p:spPr>
          <a:xfrm>
            <a:off x="4471988" y="3429000"/>
            <a:ext cx="500063" cy="494034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xmlns="" id="{22A13FD0-1168-1441-A64E-95DC40C5BFE3}"/>
              </a:ext>
            </a:extLst>
          </p:cNvPr>
          <p:cNvSpPr/>
          <p:nvPr/>
        </p:nvSpPr>
        <p:spPr>
          <a:xfrm>
            <a:off x="7695407" y="3429001"/>
            <a:ext cx="709613" cy="4940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24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BD7F24-B64A-2A4A-B1AF-6C00BE3B0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5421436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 err="1"/>
              <a:t>i</a:t>
            </a:r>
            <a:r>
              <a:rPr lang="en-US" sz="4000" dirty="0" err="1" smtClean="0"/>
              <a:t>fire</a:t>
            </a:r>
            <a:r>
              <a:rPr lang="en-US" sz="4000" dirty="0" smtClean="0"/>
              <a:t> </a:t>
            </a:r>
            <a:r>
              <a:rPr lang="en-US" sz="4000" dirty="0"/>
              <a:t>robot process </a:t>
            </a:r>
            <a:br>
              <a:rPr lang="en-US" sz="4000" dirty="0"/>
            </a:br>
            <a:endParaRPr lang="en-US" sz="40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6B8A525D-E396-4C02-93AB-9C45582D2E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5538156"/>
              </p:ext>
            </p:extLst>
          </p:nvPr>
        </p:nvGraphicFramePr>
        <p:xfrm>
          <a:off x="5280025" y="644525"/>
          <a:ext cx="5994400" cy="5409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7750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xmlns="" id="{126ADEF2-2BA7-419F-A580-9C6541A73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B146248-6675-4D3A-B34A-7363E28C91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B56EF530-75FC-4976-A39D-87A5DFE98C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xmlns="" id="{368ECFAF-FF94-4771-B4BD-B28D909D47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F8A44E-250B-2B4F-9AEA-D7122A18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927" y="1231894"/>
            <a:ext cx="5490143" cy="4339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spc="800" dirty="0"/>
              <a:t>Requirements</a:t>
            </a:r>
            <a:br>
              <a:rPr lang="en-US" sz="4800" spc="800" dirty="0"/>
            </a:br>
            <a:endParaRPr lang="en-US" sz="4800" spc="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9851F7A-B016-4A91-85E3-61FE4869CE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39763A1D-915E-8D4F-9E2B-FF595591F7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288122"/>
              </p:ext>
            </p:extLst>
          </p:nvPr>
        </p:nvGraphicFramePr>
        <p:xfrm>
          <a:off x="7552944" y="1412243"/>
          <a:ext cx="3995593" cy="4038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4438">
                  <a:extLst>
                    <a:ext uri="{9D8B030D-6E8A-4147-A177-3AD203B41FA5}">
                      <a16:colId xmlns:a16="http://schemas.microsoft.com/office/drawing/2014/main" xmlns="" val="82143800"/>
                    </a:ext>
                  </a:extLst>
                </a:gridCol>
                <a:gridCol w="1751155">
                  <a:extLst>
                    <a:ext uri="{9D8B030D-6E8A-4147-A177-3AD203B41FA5}">
                      <a16:colId xmlns:a16="http://schemas.microsoft.com/office/drawing/2014/main" xmlns="" val="3298987319"/>
                    </a:ext>
                  </a:extLst>
                </a:gridCol>
              </a:tblGrid>
              <a:tr h="5713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Functional</a:t>
                      </a:r>
                    </a:p>
                    <a:p>
                      <a:endParaRPr lang="en-US" sz="1500" dirty="0"/>
                    </a:p>
                  </a:txBody>
                  <a:tcPr marL="77210" marR="77210" marT="38605" marB="3860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Non functional</a:t>
                      </a:r>
                    </a:p>
                    <a:p>
                      <a:endParaRPr lang="en-US" sz="1500" dirty="0"/>
                    </a:p>
                  </a:txBody>
                  <a:tcPr marL="77210" marR="77210" marT="38605" marB="38605"/>
                </a:tc>
                <a:extLst>
                  <a:ext uri="{0D108BD9-81ED-4DB2-BD59-A6C34878D82A}">
                    <a16:rowId xmlns:a16="http://schemas.microsoft.com/office/drawing/2014/main" xmlns="" val="1574870216"/>
                  </a:ext>
                </a:extLst>
              </a:tr>
              <a:tr h="3466707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/>
                        <a:t>Mobility  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/>
                        <a:t>Read current temperature 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/>
                        <a:t>Determine whether there is sounds in the environment 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/>
                        <a:t>Controllability: must be controlled by an app (</a:t>
                      </a:r>
                      <a:r>
                        <a:rPr lang="en-US" sz="1500" dirty="0" err="1"/>
                        <a:t>blynk</a:t>
                      </a:r>
                      <a:r>
                        <a:rPr lang="en-US" sz="1500" dirty="0"/>
                        <a:t> app)</a:t>
                      </a:r>
                    </a:p>
                    <a:p>
                      <a:endParaRPr lang="en-US" sz="1500" dirty="0"/>
                    </a:p>
                  </a:txBody>
                  <a:tcPr marL="77210" marR="77210" marT="38605" marB="38605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/>
                        <a:t>Performance.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/>
                        <a:t>Speed.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/>
                        <a:t>Usability.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/>
                        <a:t>Robot moving.</a:t>
                      </a:r>
                    </a:p>
                    <a:p>
                      <a:endParaRPr lang="en-US" sz="1500" dirty="0"/>
                    </a:p>
                  </a:txBody>
                  <a:tcPr marL="77210" marR="77210" marT="38605" marB="38605"/>
                </a:tc>
                <a:extLst>
                  <a:ext uri="{0D108BD9-81ED-4DB2-BD59-A6C34878D82A}">
                    <a16:rowId xmlns:a16="http://schemas.microsoft.com/office/drawing/2014/main" xmlns="" val="1105498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347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AB3505-594D-4145-9FAE-8064FA4F7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98151"/>
            <a:ext cx="10178322" cy="1492132"/>
          </a:xfrm>
        </p:spPr>
        <p:txBody>
          <a:bodyPr anchor="ctr">
            <a:normAutofit/>
          </a:bodyPr>
          <a:lstStyle/>
          <a:p>
            <a:r>
              <a:rPr lang="en-US" sz="4400" dirty="0"/>
              <a:t>Constraints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E9633BE6-C24C-4C47-9094-F46878E293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810881"/>
              </p:ext>
            </p:extLst>
          </p:nvPr>
        </p:nvGraphicFramePr>
        <p:xfrm>
          <a:off x="1250950" y="2286000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4928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A3005-5FD0-714F-BFE7-C75F7D212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50854"/>
            <a:ext cx="10178322" cy="1492132"/>
          </a:xfrm>
        </p:spPr>
        <p:txBody>
          <a:bodyPr anchor="ctr">
            <a:normAutofit/>
          </a:bodyPr>
          <a:lstStyle/>
          <a:p>
            <a:r>
              <a:rPr lang="en-US" sz="4400" dirty="0"/>
              <a:t>Tools</a:t>
            </a:r>
            <a:endParaRPr lang="en-US" sz="4800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xmlns="" id="{FC10CE87-1E43-4933-A6A6-717D093625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0846589"/>
              </p:ext>
            </p:extLst>
          </p:nvPr>
        </p:nvGraphicFramePr>
        <p:xfrm>
          <a:off x="1250950" y="2286000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8426974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487</Words>
  <Application>Microsoft Macintosh PowerPoint</Application>
  <PresentationFormat>Widescreen</PresentationFormat>
  <Paragraphs>165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Calibri</vt:lpstr>
      <vt:lpstr>Calibri Light</vt:lpstr>
      <vt:lpstr>Gill Sans MT</vt:lpstr>
      <vt:lpstr>Impact</vt:lpstr>
      <vt:lpstr>Times New Roman</vt:lpstr>
      <vt:lpstr>Arial</vt:lpstr>
      <vt:lpstr>Badge</vt:lpstr>
      <vt:lpstr>Ifire robot</vt:lpstr>
      <vt:lpstr>Outlines</vt:lpstr>
      <vt:lpstr>Literature review</vt:lpstr>
      <vt:lpstr>project introduction</vt:lpstr>
      <vt:lpstr>User friendly robot</vt:lpstr>
      <vt:lpstr>ifire robot process  </vt:lpstr>
      <vt:lpstr>Requirements </vt:lpstr>
      <vt:lpstr>Constraints</vt:lpstr>
      <vt:lpstr>Tools</vt:lpstr>
      <vt:lpstr>Conceptual Design  </vt:lpstr>
      <vt:lpstr>IFire Robot Process Design </vt:lpstr>
      <vt:lpstr>Hardware Design  </vt:lpstr>
      <vt:lpstr>Normal Pi Camera  </vt:lpstr>
      <vt:lpstr>Thermal Camera AMG8833  </vt:lpstr>
      <vt:lpstr>Motor Driver Controller  </vt:lpstr>
      <vt:lpstr>GPS Sensor  </vt:lpstr>
      <vt:lpstr>Servo Motor micro Sg90  </vt:lpstr>
      <vt:lpstr>Temperature Sensor DHT11  </vt:lpstr>
      <vt:lpstr>DC to DC Converter  </vt:lpstr>
      <vt:lpstr>Sound detection</vt:lpstr>
      <vt:lpstr>Ultrasonic sensor</vt:lpstr>
      <vt:lpstr>Battery  </vt:lpstr>
      <vt:lpstr>Raspberry pi 3 B+ Controller   </vt:lpstr>
      <vt:lpstr>General hardware design </vt:lpstr>
      <vt:lpstr>Prototype Development </vt:lpstr>
      <vt:lpstr>Stage 1:  Building the Shape </vt:lpstr>
      <vt:lpstr>Stage 2:  Hardware Connection  </vt:lpstr>
      <vt:lpstr>Stage 3:  Setting The Arm  </vt:lpstr>
      <vt:lpstr>Stage 4:  Batteries Installing </vt:lpstr>
      <vt:lpstr>Stage 5:  Lightening Installing </vt:lpstr>
      <vt:lpstr>Stage 6:  Servo Motor Movement  </vt:lpstr>
      <vt:lpstr>Stage 7: Safety </vt:lpstr>
      <vt:lpstr>iOS Device &amp; Screen Processor </vt:lpstr>
      <vt:lpstr>Software Design </vt:lpstr>
      <vt:lpstr>Software Design </vt:lpstr>
      <vt:lpstr>Testing and Verification: module testing </vt:lpstr>
      <vt:lpstr>System Testing </vt:lpstr>
      <vt:lpstr>Environment  </vt:lpstr>
      <vt:lpstr>Video </vt:lpstr>
      <vt:lpstr>Difficulties &amp; challenges </vt:lpstr>
      <vt:lpstr>Economics </vt:lpstr>
      <vt:lpstr>Future work </vt:lpstr>
      <vt:lpstr>summary  &amp;  conclusion</vt:lpstr>
      <vt:lpstr>Q &amp; A</vt:lpstr>
      <vt:lpstr>thank you!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Ifire robot</dc:title>
  <dc:creator>MUNTHER TARIQ ABDULRAHMAN ALHAWAS</dc:creator>
  <cp:lastModifiedBy>shaikhah ..</cp:lastModifiedBy>
  <cp:revision>19</cp:revision>
  <dcterms:created xsi:type="dcterms:W3CDTF">2019-04-15T23:28:36Z</dcterms:created>
  <dcterms:modified xsi:type="dcterms:W3CDTF">2019-04-16T10:46:41Z</dcterms:modified>
</cp:coreProperties>
</file>