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5" r:id="rId4"/>
  </p:sldMasterIdLst>
  <p:notesMasterIdLst>
    <p:notesMasterId r:id="rId7"/>
  </p:notesMasterIdLst>
  <p:handoutMasterIdLst>
    <p:handoutMasterId r:id="rId8"/>
  </p:handoutMasterIdLst>
  <p:sldIdLst>
    <p:sldId id="258" r:id="rId5"/>
    <p:sldId id="257"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721" autoAdjust="0"/>
  </p:normalViewPr>
  <p:slideViewPr>
    <p:cSldViewPr snapToGrid="0">
      <p:cViewPr>
        <p:scale>
          <a:sx n="88" d="100"/>
          <a:sy n="88" d="100"/>
        </p:scale>
        <p:origin x="-1194" y="-42"/>
      </p:cViewPr>
      <p:guideLst>
        <p:guide orient="horz" pos="2448"/>
        <p:guide pos="3168"/>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D6FE3C-34D8-4B4B-9273-D907B0A3B964}" type="datetimeFigureOut">
              <a:rPr lang="en-US"/>
              <a:t>5/2/2018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FF5F4-5691-49AF-9E16-FB22826F7264}" type="datetimeFigureOut">
              <a:rPr lang="en-US"/>
              <a:t>5/2/2018</a:t>
            </a:fld>
            <a:endParaRPr/>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endParaRPr lang="en-US" dirty="0"/>
          </a:p>
          <a:p>
            <a:r>
              <a:rPr lang="en-US" dirty="0"/>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t>2</a:t>
            </a:fld>
            <a:endParaRPr lang="en-US"/>
          </a:p>
        </p:txBody>
      </p:sp>
    </p:spTree>
    <p:extLst>
      <p:ext uri="{BB962C8B-B14F-4D97-AF65-F5344CB8AC3E}">
        <p14:creationId xmlns:p14="http://schemas.microsoft.com/office/powerpoint/2010/main" val="99348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3882" y="1272011"/>
            <a:ext cx="8550639" cy="2705947"/>
          </a:xfrm>
        </p:spPr>
        <p:txBody>
          <a:bodyPr anchor="b">
            <a:normAutofit/>
          </a:bodyPr>
          <a:lstStyle>
            <a:lvl1pPr algn="ctr">
              <a:defRPr sz="5280"/>
            </a:lvl1pPr>
          </a:lstStyle>
          <a:p>
            <a:r>
              <a:rPr lang="en-US" smtClean="0"/>
              <a:t>Click to edit Master title style</a:t>
            </a:r>
            <a:endParaRPr lang="en-US" dirty="0"/>
          </a:p>
        </p:txBody>
      </p:sp>
      <p:sp>
        <p:nvSpPr>
          <p:cNvPr id="3" name="Subtitle 2"/>
          <p:cNvSpPr>
            <a:spLocks noGrp="1"/>
          </p:cNvSpPr>
          <p:nvPr>
            <p:ph type="subTitle" idx="1"/>
          </p:nvPr>
        </p:nvSpPr>
        <p:spPr>
          <a:xfrm>
            <a:off x="753882" y="4082310"/>
            <a:ext cx="8550639"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7BAE6A-DCF3-43E4-B2A0-33D0CF1225F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425855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3891" y="4861290"/>
            <a:ext cx="8553240" cy="928602"/>
          </a:xfrm>
        </p:spPr>
        <p:txBody>
          <a:bodyPr anchor="b">
            <a:normAutofit/>
          </a:bodyPr>
          <a:lstStyle>
            <a:lvl1pPr>
              <a:defRPr sz="30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53891" y="704166"/>
            <a:ext cx="8553240" cy="3830366"/>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753881" y="5789892"/>
            <a:ext cx="8551949" cy="773468"/>
          </a:xfrm>
        </p:spPr>
        <p:txBody>
          <a:bodyPr>
            <a:normAutofit/>
          </a:bodyPr>
          <a:lstStyle>
            <a:lvl1pPr marL="0" indent="0" algn="ctr">
              <a:buNone/>
              <a:defRPr sz="198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50374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53881" y="690882"/>
            <a:ext cx="8541854" cy="3881507"/>
          </a:xfrm>
        </p:spPr>
        <p:txBody>
          <a:bodyPr anchor="ctr"/>
          <a:lstStyle>
            <a:lvl1pPr>
              <a:defRPr sz="3520"/>
            </a:lvl1pPr>
          </a:lstStyle>
          <a:p>
            <a:r>
              <a:rPr lang="en-US" smtClean="0"/>
              <a:t>Click to edit Master title style</a:t>
            </a:r>
            <a:endParaRPr lang="en-US" dirty="0"/>
          </a:p>
        </p:txBody>
      </p:sp>
      <p:sp>
        <p:nvSpPr>
          <p:cNvPr id="4" name="Text Placeholder 3"/>
          <p:cNvSpPr>
            <a:spLocks noGrp="1"/>
          </p:cNvSpPr>
          <p:nvPr>
            <p:ph type="body" sz="half" idx="2"/>
          </p:nvPr>
        </p:nvSpPr>
        <p:spPr>
          <a:xfrm>
            <a:off x="753882" y="4765463"/>
            <a:ext cx="8541853" cy="1804477"/>
          </a:xfrm>
        </p:spPr>
        <p:txBody>
          <a:bodyPr anchor="ctr"/>
          <a:lstStyle>
            <a:lvl1pPr marL="0" indent="0" algn="ctr">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801276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3125" y="690880"/>
            <a:ext cx="7674770" cy="3391958"/>
          </a:xfrm>
        </p:spPr>
        <p:txBody>
          <a:bodyPr anchor="ctr"/>
          <a:lstStyle>
            <a:lvl1pPr>
              <a:defRPr sz="352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19533" y="4091370"/>
            <a:ext cx="7220646" cy="483720"/>
          </a:xfrm>
        </p:spPr>
        <p:txBody>
          <a:bodyPr anchor="t">
            <a:normAutofit/>
          </a:bodyPr>
          <a:lstStyle>
            <a:lvl1pPr marL="0" indent="0" algn="r">
              <a:buNone/>
              <a:defRPr sz="154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4" name="Text Placeholder 3"/>
          <p:cNvSpPr>
            <a:spLocks noGrp="1"/>
          </p:cNvSpPr>
          <p:nvPr>
            <p:ph type="body" sz="half" idx="2"/>
          </p:nvPr>
        </p:nvSpPr>
        <p:spPr>
          <a:xfrm>
            <a:off x="753880" y="4765464"/>
            <a:ext cx="8541854" cy="1797897"/>
          </a:xfrm>
        </p:spPr>
        <p:txBody>
          <a:bodyPr anchor="ctr">
            <a:normAutofit/>
          </a:bodyPr>
          <a:lstStyle>
            <a:lvl1pPr marL="0" indent="0" algn="ctr">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61A3-4CAC-4C5F-AC82-8DB08D526BC2}" type="slidenum">
              <a:rPr lang="en-US" smtClean="0"/>
              <a:t>‹#›</a:t>
            </a:fld>
            <a:endParaRPr lang="en-US"/>
          </a:p>
        </p:txBody>
      </p:sp>
      <p:sp>
        <p:nvSpPr>
          <p:cNvPr id="10" name="TextBox 9"/>
          <p:cNvSpPr txBox="1"/>
          <p:nvPr/>
        </p:nvSpPr>
        <p:spPr>
          <a:xfrm>
            <a:off x="555770" y="727316"/>
            <a:ext cx="502920" cy="662746"/>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800" dirty="0">
                <a:solidFill>
                  <a:schemeClr val="tx1"/>
                </a:solidFill>
                <a:effectLst/>
              </a:rPr>
              <a:t>“</a:t>
            </a:r>
          </a:p>
        </p:txBody>
      </p:sp>
      <p:sp>
        <p:nvSpPr>
          <p:cNvPr id="14" name="TextBox 13"/>
          <p:cNvSpPr txBox="1"/>
          <p:nvPr/>
        </p:nvSpPr>
        <p:spPr>
          <a:xfrm>
            <a:off x="8741393" y="3483160"/>
            <a:ext cx="502920" cy="662746"/>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800" dirty="0">
                <a:solidFill>
                  <a:schemeClr val="tx1"/>
                </a:solidFill>
                <a:effectLst/>
              </a:rPr>
              <a:t>”</a:t>
            </a:r>
          </a:p>
        </p:txBody>
      </p:sp>
    </p:spTree>
    <p:extLst>
      <p:ext uri="{BB962C8B-B14F-4D97-AF65-F5344CB8AC3E}">
        <p14:creationId xmlns:p14="http://schemas.microsoft.com/office/powerpoint/2010/main" val="3641843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53891" y="2410536"/>
            <a:ext cx="8543145" cy="2846746"/>
          </a:xfrm>
        </p:spPr>
        <p:txBody>
          <a:bodyPr anchor="b"/>
          <a:lstStyle>
            <a:lvl1pPr>
              <a:defRPr sz="3520"/>
            </a:lvl1pPr>
          </a:lstStyle>
          <a:p>
            <a:r>
              <a:rPr lang="en-US" smtClean="0"/>
              <a:t>Click to edit Master title style</a:t>
            </a:r>
            <a:endParaRPr lang="en-US" dirty="0"/>
          </a:p>
        </p:txBody>
      </p:sp>
      <p:sp>
        <p:nvSpPr>
          <p:cNvPr id="4" name="Text Placeholder 3"/>
          <p:cNvSpPr>
            <a:spLocks noGrp="1"/>
          </p:cNvSpPr>
          <p:nvPr>
            <p:ph type="body" sz="half" idx="2"/>
          </p:nvPr>
        </p:nvSpPr>
        <p:spPr>
          <a:xfrm>
            <a:off x="753881" y="5270630"/>
            <a:ext cx="8541854" cy="1292730"/>
          </a:xfrm>
        </p:spPr>
        <p:txBody>
          <a:bodyPr anchor="t"/>
          <a:lstStyle>
            <a:lvl1pPr marL="0" indent="0" algn="ctr">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29545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53880" y="690882"/>
            <a:ext cx="8541854" cy="1502305"/>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753881" y="2366763"/>
            <a:ext cx="2721639" cy="933079"/>
          </a:xfrm>
        </p:spPr>
        <p:txBody>
          <a:bodyPr anchor="b">
            <a:noAutofit/>
          </a:bodyPr>
          <a:lstStyle>
            <a:lvl1pPr marL="0" indent="0" algn="ctr">
              <a:lnSpc>
                <a:spcPct val="100000"/>
              </a:lnSpc>
              <a:buNone/>
              <a:defRPr sz="264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8" name="Text Placeholder 3"/>
          <p:cNvSpPr>
            <a:spLocks noGrp="1"/>
          </p:cNvSpPr>
          <p:nvPr>
            <p:ph type="body" sz="half" idx="15"/>
          </p:nvPr>
        </p:nvSpPr>
        <p:spPr>
          <a:xfrm>
            <a:off x="753881" y="3299841"/>
            <a:ext cx="2721639" cy="3263519"/>
          </a:xfrm>
        </p:spPr>
        <p:txBody>
          <a:bodyPr anchor="t">
            <a:normAutofit/>
          </a:bodyPr>
          <a:lstStyle>
            <a:lvl1pPr marL="0" indent="0" algn="ctr">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Edit Master text styles</a:t>
            </a:r>
          </a:p>
        </p:txBody>
      </p:sp>
      <p:sp>
        <p:nvSpPr>
          <p:cNvPr id="9" name="Text Placeholder 4"/>
          <p:cNvSpPr>
            <a:spLocks noGrp="1"/>
          </p:cNvSpPr>
          <p:nvPr>
            <p:ph type="body" sz="quarter" idx="3"/>
          </p:nvPr>
        </p:nvSpPr>
        <p:spPr>
          <a:xfrm>
            <a:off x="3667024" y="2366763"/>
            <a:ext cx="2721311" cy="933078"/>
          </a:xfrm>
        </p:spPr>
        <p:txBody>
          <a:bodyPr anchor="b">
            <a:noAutofit/>
          </a:bodyPr>
          <a:lstStyle>
            <a:lvl1pPr marL="0" indent="0" algn="ctr">
              <a:lnSpc>
                <a:spcPct val="100000"/>
              </a:lnSpc>
              <a:buNone/>
              <a:defRPr sz="264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10" name="Text Placeholder 3"/>
          <p:cNvSpPr>
            <a:spLocks noGrp="1"/>
          </p:cNvSpPr>
          <p:nvPr>
            <p:ph type="body" sz="half" idx="16"/>
          </p:nvPr>
        </p:nvSpPr>
        <p:spPr>
          <a:xfrm>
            <a:off x="3667025" y="3299841"/>
            <a:ext cx="2722353" cy="3263519"/>
          </a:xfrm>
        </p:spPr>
        <p:txBody>
          <a:bodyPr anchor="t">
            <a:normAutofit/>
          </a:bodyPr>
          <a:lstStyle>
            <a:lvl1pPr marL="0" indent="0" algn="ctr">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Edit Master text styles</a:t>
            </a:r>
          </a:p>
        </p:txBody>
      </p:sp>
      <p:sp>
        <p:nvSpPr>
          <p:cNvPr id="11" name="Text Placeholder 4"/>
          <p:cNvSpPr>
            <a:spLocks noGrp="1"/>
          </p:cNvSpPr>
          <p:nvPr>
            <p:ph type="body" sz="quarter" idx="13"/>
          </p:nvPr>
        </p:nvSpPr>
        <p:spPr>
          <a:xfrm>
            <a:off x="6577971" y="2366763"/>
            <a:ext cx="2715249" cy="933078"/>
          </a:xfrm>
        </p:spPr>
        <p:txBody>
          <a:bodyPr anchor="b">
            <a:noAutofit/>
          </a:bodyPr>
          <a:lstStyle>
            <a:lvl1pPr marL="0" indent="0" algn="ctr">
              <a:lnSpc>
                <a:spcPct val="100000"/>
              </a:lnSpc>
              <a:buNone/>
              <a:defRPr sz="264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12" name="Text Placeholder 3"/>
          <p:cNvSpPr>
            <a:spLocks noGrp="1"/>
          </p:cNvSpPr>
          <p:nvPr>
            <p:ph type="body" sz="half" idx="17"/>
          </p:nvPr>
        </p:nvSpPr>
        <p:spPr>
          <a:xfrm>
            <a:off x="6580486" y="3299841"/>
            <a:ext cx="2715249" cy="3263519"/>
          </a:xfrm>
        </p:spPr>
        <p:txBody>
          <a:bodyPr anchor="t">
            <a:normAutofit/>
          </a:bodyPr>
          <a:lstStyle>
            <a:lvl1pPr marL="0" indent="0" algn="ctr">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Edit Master text styles</a:t>
            </a:r>
          </a:p>
        </p:txBody>
      </p:sp>
      <p:sp>
        <p:nvSpPr>
          <p:cNvPr id="3" name="Date Placeholder 2"/>
          <p:cNvSpPr>
            <a:spLocks noGrp="1"/>
          </p:cNvSpPr>
          <p:nvPr>
            <p:ph type="dt" sz="half" idx="10"/>
          </p:nvPr>
        </p:nvSpPr>
        <p:spPr/>
        <p:txBody>
          <a:bodyPr/>
          <a:lstStyle/>
          <a:p>
            <a:fld id="{FC7BAE6A-DCF3-43E4-B2A0-33D0CF1225FC}"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388091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753881" y="690882"/>
            <a:ext cx="8541854" cy="1502305"/>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753882" y="4521033"/>
            <a:ext cx="2721638" cy="653097"/>
          </a:xfrm>
        </p:spPr>
        <p:txBody>
          <a:bodyPr anchor="b">
            <a:noAutofit/>
          </a:bodyPr>
          <a:lstStyle>
            <a:lvl1pPr marL="0" indent="0" algn="ctr">
              <a:lnSpc>
                <a:spcPct val="100000"/>
              </a:lnSpc>
              <a:buNone/>
              <a:defRPr sz="220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20" name="Picture Placeholder 2"/>
          <p:cNvSpPr>
            <a:spLocks noGrp="1" noChangeAspect="1"/>
          </p:cNvSpPr>
          <p:nvPr>
            <p:ph type="pic" idx="15"/>
          </p:nvPr>
        </p:nvSpPr>
        <p:spPr>
          <a:xfrm>
            <a:off x="900916" y="2371200"/>
            <a:ext cx="2425542" cy="17272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smtClean="0"/>
              <a:t>Click icon to add picture</a:t>
            </a:r>
            <a:endParaRPr lang="en-US" dirty="0"/>
          </a:p>
        </p:txBody>
      </p:sp>
      <p:sp>
        <p:nvSpPr>
          <p:cNvPr id="21" name="Text Placeholder 3"/>
          <p:cNvSpPr>
            <a:spLocks noGrp="1"/>
          </p:cNvSpPr>
          <p:nvPr>
            <p:ph type="body" sz="half" idx="18"/>
          </p:nvPr>
        </p:nvSpPr>
        <p:spPr>
          <a:xfrm>
            <a:off x="753882" y="5174130"/>
            <a:ext cx="2721638" cy="1389231"/>
          </a:xfrm>
        </p:spPr>
        <p:txBody>
          <a:bodyPr anchor="t">
            <a:normAutofit/>
          </a:bodyPr>
          <a:lstStyle>
            <a:lvl1pPr marL="0" indent="0" algn="ctr">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Edit Master text styles</a:t>
            </a:r>
          </a:p>
        </p:txBody>
      </p:sp>
      <p:sp>
        <p:nvSpPr>
          <p:cNvPr id="22" name="Text Placeholder 4"/>
          <p:cNvSpPr>
            <a:spLocks noGrp="1"/>
          </p:cNvSpPr>
          <p:nvPr>
            <p:ph type="body" sz="quarter" idx="3"/>
          </p:nvPr>
        </p:nvSpPr>
        <p:spPr>
          <a:xfrm>
            <a:off x="3665229" y="4521033"/>
            <a:ext cx="2721661" cy="653097"/>
          </a:xfrm>
        </p:spPr>
        <p:txBody>
          <a:bodyPr anchor="b">
            <a:noAutofit/>
          </a:bodyPr>
          <a:lstStyle>
            <a:lvl1pPr marL="0" indent="0" algn="ctr">
              <a:lnSpc>
                <a:spcPct val="100000"/>
              </a:lnSpc>
              <a:buNone/>
              <a:defRPr sz="220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23" name="Picture Placeholder 2"/>
          <p:cNvSpPr>
            <a:spLocks noGrp="1" noChangeAspect="1"/>
          </p:cNvSpPr>
          <p:nvPr>
            <p:ph type="pic" idx="21"/>
          </p:nvPr>
        </p:nvSpPr>
        <p:spPr>
          <a:xfrm>
            <a:off x="3769422" y="2371200"/>
            <a:ext cx="2417683" cy="17272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smtClean="0"/>
              <a:t>Click icon to add picture</a:t>
            </a:r>
            <a:endParaRPr lang="en-US" dirty="0"/>
          </a:p>
        </p:txBody>
      </p:sp>
      <p:sp>
        <p:nvSpPr>
          <p:cNvPr id="24" name="Text Placeholder 3"/>
          <p:cNvSpPr>
            <a:spLocks noGrp="1"/>
          </p:cNvSpPr>
          <p:nvPr>
            <p:ph type="body" sz="half" idx="19"/>
          </p:nvPr>
        </p:nvSpPr>
        <p:spPr>
          <a:xfrm>
            <a:off x="3664112" y="5174129"/>
            <a:ext cx="2722777" cy="1389231"/>
          </a:xfrm>
        </p:spPr>
        <p:txBody>
          <a:bodyPr anchor="t">
            <a:normAutofit/>
          </a:bodyPr>
          <a:lstStyle>
            <a:lvl1pPr marL="0" indent="0" algn="ctr">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Edit Master text styles</a:t>
            </a:r>
          </a:p>
        </p:txBody>
      </p:sp>
      <p:sp>
        <p:nvSpPr>
          <p:cNvPr id="25" name="Text Placeholder 4"/>
          <p:cNvSpPr>
            <a:spLocks noGrp="1"/>
          </p:cNvSpPr>
          <p:nvPr>
            <p:ph type="body" sz="quarter" idx="13"/>
          </p:nvPr>
        </p:nvSpPr>
        <p:spPr>
          <a:xfrm>
            <a:off x="6578074" y="4521033"/>
            <a:ext cx="2714168" cy="653097"/>
          </a:xfrm>
        </p:spPr>
        <p:txBody>
          <a:bodyPr anchor="b">
            <a:noAutofit/>
          </a:bodyPr>
          <a:lstStyle>
            <a:lvl1pPr marL="0" indent="0" algn="ctr">
              <a:lnSpc>
                <a:spcPct val="100000"/>
              </a:lnSpc>
              <a:buNone/>
              <a:defRPr sz="2200" b="0">
                <a:solidFill>
                  <a:schemeClr val="tx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26" name="Picture Placeholder 2"/>
          <p:cNvSpPr>
            <a:spLocks noGrp="1" noChangeAspect="1"/>
          </p:cNvSpPr>
          <p:nvPr>
            <p:ph type="pic" idx="22"/>
          </p:nvPr>
        </p:nvSpPr>
        <p:spPr>
          <a:xfrm>
            <a:off x="6726064" y="2371200"/>
            <a:ext cx="2418994" cy="17272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smtClean="0"/>
              <a:t>Click icon to add picture</a:t>
            </a:r>
            <a:endParaRPr lang="en-US" dirty="0"/>
          </a:p>
        </p:txBody>
      </p:sp>
      <p:sp>
        <p:nvSpPr>
          <p:cNvPr id="27" name="Text Placeholder 3"/>
          <p:cNvSpPr>
            <a:spLocks noGrp="1"/>
          </p:cNvSpPr>
          <p:nvPr>
            <p:ph type="body" sz="half" idx="20"/>
          </p:nvPr>
        </p:nvSpPr>
        <p:spPr>
          <a:xfrm>
            <a:off x="6577971" y="5174131"/>
            <a:ext cx="2717763" cy="1389229"/>
          </a:xfrm>
        </p:spPr>
        <p:txBody>
          <a:bodyPr anchor="t">
            <a:normAutofit/>
          </a:bodyPr>
          <a:lstStyle>
            <a:lvl1pPr marL="0" indent="0" algn="ctr">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Edit Master text styles</a:t>
            </a:r>
          </a:p>
        </p:txBody>
      </p:sp>
      <p:sp>
        <p:nvSpPr>
          <p:cNvPr id="3" name="Date Placeholder 2"/>
          <p:cNvSpPr>
            <a:spLocks noGrp="1"/>
          </p:cNvSpPr>
          <p:nvPr>
            <p:ph type="dt" sz="half" idx="10"/>
          </p:nvPr>
        </p:nvSpPr>
        <p:spPr/>
        <p:txBody>
          <a:bodyPr/>
          <a:lstStyle/>
          <a:p>
            <a:fld id="{FC7BAE6A-DCF3-43E4-B2A0-33D0CF1225FC}"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6761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BAE6A-DCF3-43E4-B2A0-33D0CF1225F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349556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690881"/>
            <a:ext cx="2097692" cy="587248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3881" y="690881"/>
            <a:ext cx="6318432" cy="587248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BAE6A-DCF3-43E4-B2A0-33D0CF1225F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67593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side Page">
    <p:spTree>
      <p:nvGrpSpPr>
        <p:cNvPr id="1" name=""/>
        <p:cNvGrpSpPr/>
        <p:nvPr/>
      </p:nvGrpSpPr>
      <p:grpSpPr>
        <a:xfrm>
          <a:off x="0" y="0"/>
          <a:ext cx="0" cy="0"/>
          <a:chOff x="0" y="0"/>
          <a:chExt cx="0" cy="0"/>
        </a:xfrm>
      </p:grpSpPr>
      <p:sp>
        <p:nvSpPr>
          <p:cNvPr id="32" name="Rectangle 31"/>
          <p:cNvSpPr/>
          <p:nvPr userDrawn="1"/>
        </p:nvSpPr>
        <p:spPr>
          <a:xfrm>
            <a:off x="3849624" y="685800"/>
            <a:ext cx="2450592" cy="39503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Rectangle 3"/>
          <p:cNvSpPr/>
          <p:nvPr userDrawn="1"/>
        </p:nvSpPr>
        <p:spPr>
          <a:xfrm>
            <a:off x="457200"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457200"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1"/>
          <p:cNvSpPr>
            <a:spLocks noGrp="1"/>
          </p:cNvSpPr>
          <p:nvPr>
            <p:ph type="pic" sz="quarter" idx="10"/>
          </p:nvPr>
        </p:nvSpPr>
        <p:spPr>
          <a:xfrm>
            <a:off x="457200" y="685800"/>
            <a:ext cx="2450592" cy="2276856"/>
          </a:xfrm>
        </p:spPr>
        <p:txBody>
          <a:bodyPr tIns="457200">
            <a:normAutofit/>
          </a:bodyPr>
          <a:lstStyle>
            <a:lvl1pPr marL="0" indent="0" algn="ctr">
              <a:buNone/>
              <a:defRPr sz="2000"/>
            </a:lvl1pPr>
          </a:lstStyle>
          <a:p>
            <a:endParaRPr/>
          </a:p>
        </p:txBody>
      </p:sp>
      <p:sp>
        <p:nvSpPr>
          <p:cNvPr id="13" name="Rectangle 12"/>
          <p:cNvSpPr/>
          <p:nvPr userDrawn="1"/>
        </p:nvSpPr>
        <p:spPr>
          <a:xfrm>
            <a:off x="3849624" y="457200"/>
            <a:ext cx="2450592"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a:xfrm>
            <a:off x="3849624" y="6854395"/>
            <a:ext cx="2450592"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7232904" y="457200"/>
            <a:ext cx="23591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7232904" y="6854395"/>
            <a:ext cx="235915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1" name="Text Placeholder 21"/>
          <p:cNvSpPr>
            <a:spLocks noGrp="1"/>
          </p:cNvSpPr>
          <p:nvPr>
            <p:ph type="body" sz="quarter" idx="20" hasCustomPrompt="1"/>
          </p:nvPr>
        </p:nvSpPr>
        <p:spPr>
          <a:xfrm>
            <a:off x="457200" y="3004771"/>
            <a:ext cx="2450592" cy="662354"/>
          </a:xfrm>
        </p:spPr>
        <p:txBody>
          <a:bodyPr lIns="91440" rIns="91440" bIns="0" anchor="b">
            <a:noAutofit/>
          </a:bodyPr>
          <a:lstStyle>
            <a:lvl1pPr marL="0" indent="0" algn="l">
              <a:lnSpc>
                <a:spcPct val="114000"/>
              </a:lnSpc>
              <a:spcBef>
                <a:spcPts val="800"/>
              </a:spcBef>
              <a:buNone/>
              <a:defRPr sz="20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3" name="Text Placeholder 21"/>
          <p:cNvSpPr>
            <a:spLocks noGrp="1"/>
          </p:cNvSpPr>
          <p:nvPr>
            <p:ph type="body" sz="quarter" idx="21" hasCustomPrompt="1"/>
          </p:nvPr>
        </p:nvSpPr>
        <p:spPr>
          <a:xfrm>
            <a:off x="4114800" y="914400"/>
            <a:ext cx="1943100" cy="3352800"/>
          </a:xfrm>
        </p:spPr>
        <p:txBody>
          <a:bodyPr lIns="91440" tIns="91440" rIns="91440" bIns="91440" anchor="ctr">
            <a:noAutofit/>
          </a:bodyPr>
          <a:lstStyle>
            <a:lvl1pPr marL="0" indent="0" algn="l">
              <a:lnSpc>
                <a:spcPct val="130000"/>
              </a:lnSpc>
              <a:spcBef>
                <a:spcPts val="800"/>
              </a:spcBef>
              <a:buNone/>
              <a:defRPr sz="16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4" name="Picture Placeholder 11"/>
          <p:cNvSpPr>
            <a:spLocks noGrp="1"/>
          </p:cNvSpPr>
          <p:nvPr>
            <p:ph type="pic" sz="quarter" idx="22"/>
          </p:nvPr>
        </p:nvSpPr>
        <p:spPr>
          <a:xfrm>
            <a:off x="3849624" y="4690587"/>
            <a:ext cx="2450592" cy="2110626"/>
          </a:xfrm>
        </p:spPr>
        <p:txBody>
          <a:bodyPr tIns="457200">
            <a:normAutofit/>
          </a:bodyPr>
          <a:lstStyle>
            <a:lvl1pPr marL="0" indent="0" algn="ctr">
              <a:buNone/>
              <a:defRPr sz="2000"/>
            </a:lvl1pPr>
          </a:lstStyle>
          <a:p>
            <a:endParaRPr/>
          </a:p>
        </p:txBody>
      </p:sp>
      <p:sp>
        <p:nvSpPr>
          <p:cNvPr id="36" name="Text Placeholder 21"/>
          <p:cNvSpPr>
            <a:spLocks noGrp="1"/>
          </p:cNvSpPr>
          <p:nvPr>
            <p:ph type="body" sz="quarter" idx="24" hasCustomPrompt="1"/>
          </p:nvPr>
        </p:nvSpPr>
        <p:spPr>
          <a:xfrm>
            <a:off x="7235571" y="4484614"/>
            <a:ext cx="2359152" cy="37490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8" name="Text Placeholder 21"/>
          <p:cNvSpPr>
            <a:spLocks noGrp="1"/>
          </p:cNvSpPr>
          <p:nvPr>
            <p:ph type="body" sz="quarter" idx="26" hasCustomPrompt="1"/>
          </p:nvPr>
        </p:nvSpPr>
        <p:spPr>
          <a:xfrm>
            <a:off x="7235571" y="2705100"/>
            <a:ext cx="2359152" cy="37490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0" name="Text Placeholder 21"/>
          <p:cNvSpPr>
            <a:spLocks noGrp="1"/>
          </p:cNvSpPr>
          <p:nvPr>
            <p:ph type="body" sz="quarter" idx="28" hasCustomPrompt="1"/>
          </p:nvPr>
        </p:nvSpPr>
        <p:spPr>
          <a:xfrm>
            <a:off x="7235571" y="791658"/>
            <a:ext cx="2359152" cy="37878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3" name="Text Placeholder 21"/>
          <p:cNvSpPr>
            <a:spLocks noGrp="1"/>
          </p:cNvSpPr>
          <p:nvPr>
            <p:ph type="body" sz="quarter" idx="31" hasCustomPrompt="1"/>
          </p:nvPr>
        </p:nvSpPr>
        <p:spPr>
          <a:xfrm>
            <a:off x="457200" y="3704131"/>
            <a:ext cx="2450592" cy="3074219"/>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5" name="Text Placeholder 21"/>
          <p:cNvSpPr>
            <a:spLocks noGrp="1"/>
          </p:cNvSpPr>
          <p:nvPr>
            <p:ph type="body" sz="quarter" idx="33" hasCustomPrompt="1"/>
          </p:nvPr>
        </p:nvSpPr>
        <p:spPr>
          <a:xfrm>
            <a:off x="7235571" y="1170442"/>
            <a:ext cx="2359152" cy="1560646"/>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6" name="Text Placeholder 21"/>
          <p:cNvSpPr>
            <a:spLocks noGrp="1"/>
          </p:cNvSpPr>
          <p:nvPr>
            <p:ph type="body" sz="quarter" idx="34" hasCustomPrompt="1"/>
          </p:nvPr>
        </p:nvSpPr>
        <p:spPr>
          <a:xfrm>
            <a:off x="7235571" y="3091437"/>
            <a:ext cx="2359152" cy="1393177"/>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7" name="Text Placeholder 21"/>
          <p:cNvSpPr>
            <a:spLocks noGrp="1"/>
          </p:cNvSpPr>
          <p:nvPr>
            <p:ph type="body" sz="quarter" idx="35" hasCustomPrompt="1"/>
          </p:nvPr>
        </p:nvSpPr>
        <p:spPr>
          <a:xfrm>
            <a:off x="7235571" y="4873246"/>
            <a:ext cx="2359152" cy="1905104"/>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Tree>
    <p:extLst>
      <p:ext uri="{BB962C8B-B14F-4D97-AF65-F5344CB8AC3E}">
        <p14:creationId xmlns:p14="http://schemas.microsoft.com/office/powerpoint/2010/main" val="35697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BAE6A-DCF3-43E4-B2A0-33D0CF1225F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338745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4127" y="744858"/>
            <a:ext cx="8030147" cy="3233102"/>
          </a:xfrm>
        </p:spPr>
        <p:txBody>
          <a:bodyPr anchor="b">
            <a:normAutofit/>
          </a:bodyPr>
          <a:lstStyle>
            <a:lvl1pPr>
              <a:defRPr sz="3740"/>
            </a:lvl1pPr>
          </a:lstStyle>
          <a:p>
            <a:r>
              <a:rPr lang="en-US" smtClean="0"/>
              <a:t>Click to edit Master title style</a:t>
            </a:r>
            <a:endParaRPr lang="en-US" dirty="0"/>
          </a:p>
        </p:txBody>
      </p:sp>
      <p:sp>
        <p:nvSpPr>
          <p:cNvPr id="3" name="Text Placeholder 2"/>
          <p:cNvSpPr>
            <a:spLocks noGrp="1"/>
          </p:cNvSpPr>
          <p:nvPr>
            <p:ph type="body" idx="1"/>
          </p:nvPr>
        </p:nvSpPr>
        <p:spPr>
          <a:xfrm>
            <a:off x="1014127" y="4082311"/>
            <a:ext cx="8030147" cy="1700212"/>
          </a:xfrm>
        </p:spPr>
        <p:txBody>
          <a:bodyPr/>
          <a:lstStyle>
            <a:lvl1pPr marL="0" indent="0" algn="ctr">
              <a:buNone/>
              <a:defRPr sz="2640">
                <a:solidFill>
                  <a:schemeClr val="tx1">
                    <a:tint val="75000"/>
                  </a:schemeClr>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7BAE6A-DCF3-43E4-B2A0-33D0CF1225F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72759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3882" y="690882"/>
            <a:ext cx="8541853" cy="150316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3881" y="2366763"/>
            <a:ext cx="4212453" cy="41965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3057" y="2366763"/>
            <a:ext cx="4202678" cy="41965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7BAE6A-DCF3-43E4-B2A0-33D0CF1225FC}"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349886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3882" y="690882"/>
            <a:ext cx="8541853"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6970" y="2366763"/>
            <a:ext cx="3960359" cy="933767"/>
          </a:xfrm>
        </p:spPr>
        <p:txBody>
          <a:bodyPr anchor="b"/>
          <a:lstStyle>
            <a:lvl1pPr marL="0" indent="0">
              <a:lnSpc>
                <a:spcPct val="100000"/>
              </a:lnSpc>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4" name="Content Placeholder 3"/>
          <p:cNvSpPr>
            <a:spLocks noGrp="1"/>
          </p:cNvSpPr>
          <p:nvPr>
            <p:ph sz="half" idx="2"/>
          </p:nvPr>
        </p:nvSpPr>
        <p:spPr>
          <a:xfrm>
            <a:off x="753880" y="3300530"/>
            <a:ext cx="4213447" cy="32628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345153" y="2366763"/>
            <a:ext cx="3950581" cy="933767"/>
          </a:xfrm>
        </p:spPr>
        <p:txBody>
          <a:bodyPr anchor="b"/>
          <a:lstStyle>
            <a:lvl1pPr marL="0" indent="0">
              <a:lnSpc>
                <a:spcPct val="100000"/>
              </a:lnSpc>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6" name="Content Placeholder 5"/>
          <p:cNvSpPr>
            <a:spLocks noGrp="1"/>
          </p:cNvSpPr>
          <p:nvPr>
            <p:ph sz="quarter" idx="4"/>
          </p:nvPr>
        </p:nvSpPr>
        <p:spPr>
          <a:xfrm>
            <a:off x="5092065" y="3300530"/>
            <a:ext cx="4203670" cy="32628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7BAE6A-DCF3-43E4-B2A0-33D0CF1225FC}"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4950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7BAE6A-DCF3-43E4-B2A0-33D0CF1225FC}"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371236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BAE6A-DCF3-43E4-B2A0-33D0CF1225FC}"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811634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713" y="690880"/>
            <a:ext cx="3244096" cy="2677160"/>
          </a:xfrm>
        </p:spPr>
        <p:txBody>
          <a:bodyPr anchor="b">
            <a:normAutofit/>
          </a:bodyPr>
          <a:lstStyle>
            <a:lvl1pPr>
              <a:defRPr sz="3080"/>
            </a:lvl1pPr>
          </a:lstStyle>
          <a:p>
            <a:r>
              <a:rPr lang="en-US" smtClean="0"/>
              <a:t>Click to edit Master title style</a:t>
            </a:r>
            <a:endParaRPr lang="en-US" dirty="0"/>
          </a:p>
        </p:txBody>
      </p:sp>
      <p:sp>
        <p:nvSpPr>
          <p:cNvPr id="3" name="Content Placeholder 2"/>
          <p:cNvSpPr>
            <a:spLocks noGrp="1"/>
          </p:cNvSpPr>
          <p:nvPr>
            <p:ph idx="1"/>
          </p:nvPr>
        </p:nvSpPr>
        <p:spPr>
          <a:xfrm>
            <a:off x="4189403" y="690880"/>
            <a:ext cx="5106331" cy="58724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56713" y="3368042"/>
            <a:ext cx="3244096" cy="3195319"/>
          </a:xfrm>
        </p:spPr>
        <p:txBody>
          <a:bodyPr/>
          <a:lstStyle>
            <a:lvl1pPr marL="0" indent="0" algn="ctr">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293984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714" y="690880"/>
            <a:ext cx="4584363" cy="2677160"/>
          </a:xfrm>
        </p:spPr>
        <p:txBody>
          <a:bodyPr anchor="b">
            <a:normAutofit/>
          </a:bodyPr>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774925" y="860065"/>
            <a:ext cx="3263632" cy="5534110"/>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753881" y="3368040"/>
            <a:ext cx="4588366" cy="3195320"/>
          </a:xfrm>
        </p:spPr>
        <p:txBody>
          <a:bodyPr>
            <a:normAutofit/>
          </a:bodyPr>
          <a:lstStyle>
            <a:lvl1pPr marL="0" indent="0" algn="ctr">
              <a:buNone/>
              <a:defRPr sz="198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76150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882" y="690882"/>
            <a:ext cx="8541853" cy="15031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53881" y="2375539"/>
            <a:ext cx="8541854" cy="418782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34957" y="6667714"/>
            <a:ext cx="2263140" cy="413808"/>
          </a:xfrm>
          <a:prstGeom prst="rect">
            <a:avLst/>
          </a:prstGeom>
        </p:spPr>
        <p:txBody>
          <a:bodyPr vert="horz" lIns="91440" tIns="45720" rIns="91440" bIns="45720" rtlCol="0" anchor="ctr"/>
          <a:lstStyle>
            <a:lvl1pPr algn="r">
              <a:defRPr sz="1100">
                <a:solidFill>
                  <a:schemeClr val="tx1">
                    <a:tint val="75000"/>
                  </a:schemeClr>
                </a:solidFill>
              </a:defRPr>
            </a:lvl1pPr>
          </a:lstStyle>
          <a:p>
            <a:fld id="{FC7BAE6A-DCF3-43E4-B2A0-33D0CF1225FC}" type="datetimeFigureOut">
              <a:rPr lang="en-US" smtClean="0"/>
              <a:t>5/2/2018</a:t>
            </a:fld>
            <a:endParaRPr lang="en-US"/>
          </a:p>
        </p:txBody>
      </p:sp>
      <p:sp>
        <p:nvSpPr>
          <p:cNvPr id="5" name="Footer Placeholder 4"/>
          <p:cNvSpPr>
            <a:spLocks noGrp="1"/>
          </p:cNvSpPr>
          <p:nvPr>
            <p:ph type="ftr" sz="quarter" idx="3"/>
          </p:nvPr>
        </p:nvSpPr>
        <p:spPr>
          <a:xfrm>
            <a:off x="753881" y="6667714"/>
            <a:ext cx="5505114" cy="41380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74060" y="6667714"/>
            <a:ext cx="621675" cy="413808"/>
          </a:xfrm>
          <a:prstGeom prst="rect">
            <a:avLst/>
          </a:prstGeom>
        </p:spPr>
        <p:txBody>
          <a:bodyPr vert="horz" lIns="91440" tIns="45720" rIns="91440" bIns="45720" rtlCol="0" anchor="ctr"/>
          <a:lstStyle>
            <a:lvl1pPr algn="r">
              <a:defRPr sz="1100">
                <a:solidFill>
                  <a:schemeClr val="tx1">
                    <a:tint val="75000"/>
                  </a:schemeClr>
                </a:solidFill>
              </a:defRPr>
            </a:lvl1pPr>
          </a:lstStyle>
          <a:p>
            <a:fld id="{9F6761A3-4CAC-4C5F-AC82-8DB08D526BC2}" type="slidenum">
              <a:rPr lang="en-US" smtClean="0"/>
              <a:t>‹#›</a:t>
            </a:fld>
            <a:endParaRPr lang="en-US"/>
          </a:p>
        </p:txBody>
      </p:sp>
    </p:spTree>
    <p:extLst>
      <p:ext uri="{BB962C8B-B14F-4D97-AF65-F5344CB8AC3E}">
        <p14:creationId xmlns:p14="http://schemas.microsoft.com/office/powerpoint/2010/main" val="2123046618"/>
      </p:ext>
    </p:extLst>
  </p:cSld>
  <p:clrMap bg1="dk1" tx1="lt1" bg2="dk2" tx2="lt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4" r:id="rId18"/>
  </p:sldLayoutIdLst>
  <p:txStyles>
    <p:titleStyle>
      <a:lvl1pPr algn="ctr" defTabSz="1005840" rtl="0" eaLnBrk="1" latinLnBrk="0" hangingPunct="1">
        <a:lnSpc>
          <a:spcPct val="90000"/>
        </a:lnSpc>
        <a:spcBef>
          <a:spcPct val="0"/>
        </a:spcBef>
        <a:buNone/>
        <a:defRPr sz="374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51460" indent="-251460" algn="l" defTabSz="1005840" rtl="0" eaLnBrk="1" latinLnBrk="0" hangingPunct="1">
        <a:lnSpc>
          <a:spcPct val="120000"/>
        </a:lnSpc>
        <a:spcBef>
          <a:spcPts val="1100"/>
        </a:spcBef>
        <a:buFont typeface="Arial" panose="020B0604020202020204" pitchFamily="34" charset="0"/>
        <a:buChar char="•"/>
        <a:defRPr sz="2200" kern="1200">
          <a:solidFill>
            <a:schemeClr val="tx1"/>
          </a:solidFill>
          <a:effectLst>
            <a:outerShdw blurRad="50800" dist="38100" dir="2700000" algn="tl" rotWithShape="0">
              <a:srgbClr val="000000">
                <a:alpha val="48000"/>
              </a:srgbClr>
            </a:outerShdw>
          </a:effectLst>
          <a:latin typeface="+mn-lt"/>
          <a:ea typeface="+mn-ea"/>
          <a:cs typeface="+mn-cs"/>
        </a:defRPr>
      </a:lvl1pPr>
      <a:lvl2pPr marL="754380" indent="-251460" algn="l" defTabSz="1005840" rtl="0" eaLnBrk="1" latinLnBrk="0" hangingPunct="1">
        <a:lnSpc>
          <a:spcPct val="120000"/>
        </a:lnSpc>
        <a:spcBef>
          <a:spcPts val="550"/>
        </a:spcBef>
        <a:buFont typeface="Arial" panose="020B0604020202020204" pitchFamily="34" charset="0"/>
        <a:buChar char="•"/>
        <a:defRPr sz="1980" kern="1200">
          <a:solidFill>
            <a:schemeClr val="tx1"/>
          </a:solidFill>
          <a:effectLst>
            <a:outerShdw blurRad="50800" dist="38100" dir="2700000" algn="tl" rotWithShape="0">
              <a:srgbClr val="000000">
                <a:alpha val="48000"/>
              </a:srgbClr>
            </a:outerShdw>
          </a:effectLst>
          <a:latin typeface="+mn-lt"/>
          <a:ea typeface="+mn-ea"/>
          <a:cs typeface="+mn-cs"/>
        </a:defRPr>
      </a:lvl2pPr>
      <a:lvl3pPr marL="1257300" indent="-251460" algn="l" defTabSz="1005840" rtl="0" eaLnBrk="1" latinLnBrk="0" hangingPunct="1">
        <a:lnSpc>
          <a:spcPct val="120000"/>
        </a:lnSpc>
        <a:spcBef>
          <a:spcPts val="550"/>
        </a:spcBef>
        <a:buFont typeface="Arial" panose="020B0604020202020204" pitchFamily="34" charset="0"/>
        <a:buChar char="•"/>
        <a:defRPr sz="1760" kern="1200">
          <a:solidFill>
            <a:schemeClr val="tx1"/>
          </a:solidFill>
          <a:effectLst>
            <a:outerShdw blurRad="50800" dist="38100" dir="2700000" algn="tl" rotWithShape="0">
              <a:srgbClr val="000000">
                <a:alpha val="48000"/>
              </a:srgbClr>
            </a:outerShdw>
          </a:effectLst>
          <a:latin typeface="+mn-lt"/>
          <a:ea typeface="+mn-ea"/>
          <a:cs typeface="+mn-cs"/>
        </a:defRPr>
      </a:lvl3pPr>
      <a:lvl4pPr marL="1760220" indent="-251460" algn="l" defTabSz="1005840" rtl="0" eaLnBrk="1" latinLnBrk="0" hangingPunct="1">
        <a:lnSpc>
          <a:spcPct val="120000"/>
        </a:lnSpc>
        <a:spcBef>
          <a:spcPts val="550"/>
        </a:spcBef>
        <a:buFont typeface="Arial" panose="020B0604020202020204" pitchFamily="34" charset="0"/>
        <a:buChar char="•"/>
        <a:defRPr sz="1540" kern="1200">
          <a:solidFill>
            <a:schemeClr val="tx1"/>
          </a:solidFill>
          <a:effectLst>
            <a:outerShdw blurRad="50800" dist="38100" dir="2700000" algn="tl" rotWithShape="0">
              <a:srgbClr val="000000">
                <a:alpha val="48000"/>
              </a:srgbClr>
            </a:outerShdw>
          </a:effectLst>
          <a:latin typeface="+mn-lt"/>
          <a:ea typeface="+mn-ea"/>
          <a:cs typeface="+mn-cs"/>
        </a:defRPr>
      </a:lvl4pPr>
      <a:lvl5pPr marL="2263140" indent="-251460" algn="l" defTabSz="1005840" rtl="0" eaLnBrk="1" latinLnBrk="0" hangingPunct="1">
        <a:lnSpc>
          <a:spcPct val="120000"/>
        </a:lnSpc>
        <a:spcBef>
          <a:spcPts val="550"/>
        </a:spcBef>
        <a:buFont typeface="Arial" panose="020B0604020202020204" pitchFamily="34" charset="0"/>
        <a:buChar char="•"/>
        <a:defRPr sz="1320" kern="1200">
          <a:solidFill>
            <a:schemeClr val="tx1"/>
          </a:solidFill>
          <a:effectLst>
            <a:outerShdw blurRad="50800" dist="38100" dir="2700000" algn="tl" rotWithShape="0">
              <a:srgbClr val="000000">
                <a:alpha val="48000"/>
              </a:srgbClr>
            </a:outerShdw>
          </a:effectLst>
          <a:latin typeface="+mn-lt"/>
          <a:ea typeface="+mn-ea"/>
          <a:cs typeface="+mn-cs"/>
        </a:defRPr>
      </a:lvl5pPr>
      <a:lvl6pPr marL="2766060" indent="-251460" algn="l" defTabSz="1005840" rtl="0" eaLnBrk="1" latinLnBrk="0" hangingPunct="1">
        <a:lnSpc>
          <a:spcPct val="120000"/>
        </a:lnSpc>
        <a:spcBef>
          <a:spcPts val="550"/>
        </a:spcBef>
        <a:buFont typeface="Arial" panose="020B0604020202020204" pitchFamily="34" charset="0"/>
        <a:buChar char="•"/>
        <a:defRPr sz="1320" kern="1200">
          <a:solidFill>
            <a:schemeClr val="tx1"/>
          </a:solidFill>
          <a:effectLst>
            <a:outerShdw blurRad="50800" dist="38100" dir="2700000" algn="tl" rotWithShape="0">
              <a:srgbClr val="000000">
                <a:alpha val="48000"/>
              </a:srgbClr>
            </a:outerShdw>
          </a:effectLst>
          <a:latin typeface="+mn-lt"/>
          <a:ea typeface="+mn-ea"/>
          <a:cs typeface="+mn-cs"/>
        </a:defRPr>
      </a:lvl6pPr>
      <a:lvl7pPr marL="3268980" indent="-251460" algn="l" defTabSz="1005840" rtl="0" eaLnBrk="1" latinLnBrk="0" hangingPunct="1">
        <a:lnSpc>
          <a:spcPct val="120000"/>
        </a:lnSpc>
        <a:spcBef>
          <a:spcPts val="550"/>
        </a:spcBef>
        <a:buFont typeface="Arial" panose="020B0604020202020204" pitchFamily="34" charset="0"/>
        <a:buChar char="•"/>
        <a:defRPr sz="1320" kern="1200">
          <a:solidFill>
            <a:schemeClr val="tx1"/>
          </a:solidFill>
          <a:effectLst>
            <a:outerShdw blurRad="50800" dist="38100" dir="2700000" algn="tl" rotWithShape="0">
              <a:srgbClr val="000000">
                <a:alpha val="48000"/>
              </a:srgbClr>
            </a:outerShdw>
          </a:effectLst>
          <a:latin typeface="+mn-lt"/>
          <a:ea typeface="+mn-ea"/>
          <a:cs typeface="+mn-cs"/>
        </a:defRPr>
      </a:lvl7pPr>
      <a:lvl8pPr marL="3771900" indent="-251460" algn="l" defTabSz="1005840" rtl="0" eaLnBrk="1" latinLnBrk="0" hangingPunct="1">
        <a:lnSpc>
          <a:spcPct val="120000"/>
        </a:lnSpc>
        <a:spcBef>
          <a:spcPts val="550"/>
        </a:spcBef>
        <a:buFont typeface="Arial" panose="020B0604020202020204" pitchFamily="34" charset="0"/>
        <a:buChar char="•"/>
        <a:defRPr sz="1320" kern="1200">
          <a:solidFill>
            <a:schemeClr val="tx1"/>
          </a:solidFill>
          <a:effectLst>
            <a:outerShdw blurRad="50800" dist="38100" dir="2700000" algn="tl" rotWithShape="0">
              <a:srgbClr val="000000">
                <a:alpha val="48000"/>
              </a:srgbClr>
            </a:outerShdw>
          </a:effectLst>
          <a:latin typeface="+mn-lt"/>
          <a:ea typeface="+mn-ea"/>
          <a:cs typeface="+mn-cs"/>
        </a:defRPr>
      </a:lvl8pPr>
      <a:lvl9pPr marL="4274820" indent="-251460" algn="l" defTabSz="1005840" rtl="0" eaLnBrk="1" latinLnBrk="0" hangingPunct="1">
        <a:lnSpc>
          <a:spcPct val="120000"/>
        </a:lnSpc>
        <a:spcBef>
          <a:spcPts val="550"/>
        </a:spcBef>
        <a:buFont typeface="Arial" panose="020B0604020202020204" pitchFamily="34" charset="0"/>
        <a:buChar char="•"/>
        <a:defRPr sz="132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3393779" y="1057737"/>
            <a:ext cx="2953298" cy="3357088"/>
          </a:xfrm>
          <a:prstGeom prst="rect">
            <a:avLst/>
          </a:prstGeom>
        </p:spPr>
      </p:pic>
      <p:sp>
        <p:nvSpPr>
          <p:cNvPr id="13" name="Rectangle 12"/>
          <p:cNvSpPr/>
          <p:nvPr/>
        </p:nvSpPr>
        <p:spPr>
          <a:xfrm>
            <a:off x="190500" y="339205"/>
            <a:ext cx="2757550" cy="4678204"/>
          </a:xfrm>
          <a:prstGeom prst="rect">
            <a:avLst/>
          </a:prstGeom>
        </p:spPr>
        <p:txBody>
          <a:bodyPr wrap="square">
            <a:spAutoFit/>
          </a:bodyPr>
          <a:lstStyle/>
          <a:p>
            <a:r>
              <a:rPr lang="en-US" sz="2800" b="1" dirty="0">
                <a:solidFill>
                  <a:schemeClr val="accent1"/>
                </a:solidFill>
                <a:latin typeface="Times New Roman" panose="02020603050405020304" pitchFamily="18" charset="0"/>
                <a:cs typeface="Times New Roman" panose="02020603050405020304" pitchFamily="18" charset="0"/>
              </a:rPr>
              <a:t>Project Summary:</a:t>
            </a:r>
          </a:p>
          <a:p>
            <a:r>
              <a:rPr lang="en-US" sz="1200" b="1" dirty="0">
                <a:latin typeface="Times New Roman" panose="02020603050405020304" pitchFamily="18" charset="0"/>
                <a:cs typeface="Times New Roman" panose="02020603050405020304" pitchFamily="18" charset="0"/>
              </a:rPr>
              <a:t>It is known that ultrasounds induce vibrations to material. Initial experiments have shown that ultrasound can be used in drying clothes and cleaning engineering components.  Through the same phenomenon, the idea could be commercialized into various different applications and home appliances. This project aims to design an ultrasound emitting device primarily for the use with different cloth types to both dry and straighten out creases that exists when clothes are wet. The device will initially be tested on wet fabrics, where a 99% energy saving is expected. </a:t>
            </a:r>
            <a:r>
              <a:rPr lang="en-US" sz="1200" b="1" dirty="0" smtClean="0">
                <a:latin typeface="Times New Roman" panose="02020603050405020304" pitchFamily="18" charset="0"/>
                <a:cs typeface="Times New Roman" panose="02020603050405020304" pitchFamily="18" charset="0"/>
              </a:rPr>
              <a:t> The components will be subjected to long exposure to the ultrasounds and the effect on them will be studied.</a:t>
            </a:r>
          </a:p>
          <a:p>
            <a:endParaRPr lang="en-US" sz="1400" b="1" dirty="0">
              <a:solidFill>
                <a:srgbClr val="595959"/>
              </a:solidFill>
            </a:endParaRPr>
          </a:p>
        </p:txBody>
      </p:sp>
      <p:sp>
        <p:nvSpPr>
          <p:cNvPr id="39" name="Rectangle 38"/>
          <p:cNvSpPr/>
          <p:nvPr/>
        </p:nvSpPr>
        <p:spPr>
          <a:xfrm>
            <a:off x="4070763" y="338137"/>
            <a:ext cx="3316184" cy="800219"/>
          </a:xfrm>
          <a:prstGeom prst="rect">
            <a:avLst/>
          </a:prstGeom>
        </p:spPr>
        <p:txBody>
          <a:bodyPr wrap="square">
            <a:spAutoFit/>
          </a:bodyPr>
          <a:lstStyle/>
          <a:p>
            <a:r>
              <a:rPr lang="en-US" sz="2800" dirty="0" smtClean="0">
                <a:solidFill>
                  <a:schemeClr val="accent1"/>
                </a:solidFill>
                <a:latin typeface="Times New Roman" panose="02020603050405020304" pitchFamily="18" charset="0"/>
                <a:cs typeface="Times New Roman" panose="02020603050405020304" pitchFamily="18" charset="0"/>
              </a:rPr>
              <a:t>Design</a:t>
            </a:r>
            <a:endParaRPr lang="en-US" sz="2800" dirty="0">
              <a:solidFill>
                <a:schemeClr val="accent1"/>
              </a:solidFill>
              <a:latin typeface="Times New Roman" panose="02020603050405020304" pitchFamily="18" charset="0"/>
              <a:cs typeface="Times New Roman" panose="02020603050405020304" pitchFamily="18" charset="0"/>
            </a:endParaRPr>
          </a:p>
          <a:p>
            <a:endParaRPr lang="en-US" dirty="0"/>
          </a:p>
        </p:txBody>
      </p:sp>
      <p:pic>
        <p:nvPicPr>
          <p:cNvPr id="44" name="Picture 4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7531" y="4596529"/>
            <a:ext cx="2576945" cy="2750370"/>
          </a:xfrm>
          <a:prstGeom prst="rect">
            <a:avLst/>
          </a:prstGeom>
        </p:spPr>
      </p:pic>
      <p:pic>
        <p:nvPicPr>
          <p:cNvPr id="46" name="picture"/>
          <p:cNvPicPr/>
          <p:nvPr/>
        </p:nvPicPr>
        <p:blipFill>
          <a:blip r:embed="rId5" cstate="print">
            <a:extLst>
              <a:ext uri="{28A0092B-C50C-407E-A947-70E740481C1C}">
                <a14:useLocalDpi xmlns:a14="http://schemas.microsoft.com/office/drawing/2010/main" val="0"/>
              </a:ext>
            </a:extLst>
          </a:blip>
          <a:stretch>
            <a:fillRect/>
          </a:stretch>
        </p:blipFill>
        <p:spPr>
          <a:xfrm>
            <a:off x="7125194" y="2879321"/>
            <a:ext cx="2648198" cy="2138088"/>
          </a:xfrm>
          <a:prstGeom prst="rect">
            <a:avLst/>
          </a:prstGeom>
        </p:spPr>
      </p:pic>
      <p:pic>
        <p:nvPicPr>
          <p:cNvPr id="47" name="picture"/>
          <p:cNvPicPr/>
          <p:nvPr/>
        </p:nvPicPr>
        <p:blipFill>
          <a:blip r:embed="rId6">
            <a:extLst>
              <a:ext uri="{28A0092B-C50C-407E-A947-70E740481C1C}">
                <a14:useLocalDpi xmlns:a14="http://schemas.microsoft.com/office/drawing/2010/main" val="0"/>
              </a:ext>
            </a:extLst>
          </a:blip>
          <a:stretch>
            <a:fillRect/>
          </a:stretch>
        </p:blipFill>
        <p:spPr>
          <a:xfrm>
            <a:off x="7131131" y="5011500"/>
            <a:ext cx="2648198" cy="2394889"/>
          </a:xfrm>
          <a:prstGeom prst="rect">
            <a:avLst/>
          </a:prstGeom>
        </p:spPr>
      </p:pic>
      <p:pic>
        <p:nvPicPr>
          <p:cNvPr id="48" name="picture"/>
          <p:cNvPicPr/>
          <p:nvPr/>
        </p:nvPicPr>
        <p:blipFill>
          <a:blip r:embed="rId7" cstate="print">
            <a:extLst>
              <a:ext uri="{28A0092B-C50C-407E-A947-70E740481C1C}">
                <a14:useLocalDpi xmlns:a14="http://schemas.microsoft.com/office/drawing/2010/main" val="0"/>
              </a:ext>
            </a:extLst>
          </a:blip>
          <a:stretch>
            <a:fillRect/>
          </a:stretch>
        </p:blipFill>
        <p:spPr>
          <a:xfrm>
            <a:off x="7125194" y="726130"/>
            <a:ext cx="2648198" cy="2167521"/>
          </a:xfrm>
          <a:prstGeom prst="rect">
            <a:avLst/>
          </a:prstGeom>
          <a:solidFill>
            <a:schemeClr val="accent1"/>
          </a:solidFill>
        </p:spPr>
      </p:pic>
      <p:sp>
        <p:nvSpPr>
          <p:cNvPr id="62" name="Subtitle 61"/>
          <p:cNvSpPr>
            <a:spLocks noGrp="1"/>
          </p:cNvSpPr>
          <p:nvPr>
            <p:ph type="subTitle" idx="1"/>
          </p:nvPr>
        </p:nvSpPr>
        <p:spPr>
          <a:xfrm>
            <a:off x="520701" y="4942597"/>
            <a:ext cx="8699454" cy="1876530"/>
          </a:xfrm>
        </p:spPr>
        <p:txBody>
          <a:bodyPr>
            <a:normAutofit/>
          </a:bodyPr>
          <a:lstStyle/>
          <a:p>
            <a:r>
              <a:rPr lang="en-US" sz="2800" dirty="0" smtClean="0">
                <a:solidFill>
                  <a:schemeClr val="accent1"/>
                </a:solidFill>
                <a:latin typeface="Times New Roman" panose="02020603050405020304" pitchFamily="18" charset="0"/>
                <a:cs typeface="Times New Roman" panose="02020603050405020304" pitchFamily="18" charset="0"/>
              </a:rPr>
              <a:t>Engineering Standers</a:t>
            </a:r>
          </a:p>
          <a:p>
            <a:pPr algn="l">
              <a:lnSpc>
                <a:spcPct val="100000"/>
              </a:lnSpc>
            </a:pPr>
            <a:r>
              <a:rPr lang="en-US" sz="1600" dirty="0" smtClean="0">
                <a:effectLst/>
                <a:latin typeface="Times New Roman" panose="02020603050405020304" pitchFamily="18" charset="0"/>
                <a:cs typeface="Times New Roman" panose="02020603050405020304" pitchFamily="18" charset="0"/>
              </a:rPr>
              <a:t>                                                        - IEEE </a:t>
            </a:r>
            <a:r>
              <a:rPr lang="en-US" sz="1600" dirty="0">
                <a:effectLst/>
                <a:latin typeface="Times New Roman" panose="02020603050405020304" pitchFamily="18" charset="0"/>
                <a:cs typeface="Times New Roman" panose="02020603050405020304" pitchFamily="18" charset="0"/>
              </a:rPr>
              <a:t>1452 Smart </a:t>
            </a:r>
            <a:r>
              <a:rPr lang="en-US" sz="1600" dirty="0" smtClean="0">
                <a:effectLst/>
                <a:latin typeface="Times New Roman" panose="02020603050405020304" pitchFamily="18" charset="0"/>
                <a:cs typeface="Times New Roman" panose="02020603050405020304" pitchFamily="18" charset="0"/>
              </a:rPr>
              <a:t>Transducer.</a:t>
            </a:r>
          </a:p>
          <a:p>
            <a:pPr algn="l">
              <a:lnSpc>
                <a:spcPct val="100000"/>
              </a:lnSpc>
            </a:pPr>
            <a:r>
              <a:rPr lang="en-US" sz="1600" dirty="0">
                <a:effectLst/>
                <a:latin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cs typeface="Times New Roman" panose="02020603050405020304" pitchFamily="18" charset="0"/>
              </a:rPr>
              <a:t>                                                       - ISP/TC </a:t>
            </a:r>
            <a:r>
              <a:rPr lang="en-US" sz="1600" dirty="0">
                <a:effectLst/>
                <a:latin typeface="Times New Roman" panose="02020603050405020304" pitchFamily="18" charset="0"/>
                <a:cs typeface="Times New Roman" panose="02020603050405020304" pitchFamily="18" charset="0"/>
              </a:rPr>
              <a:t>61 Plastic </a:t>
            </a:r>
            <a:r>
              <a:rPr lang="en-US" sz="1600" dirty="0" smtClean="0">
                <a:effectLst/>
                <a:latin typeface="Times New Roman" panose="02020603050405020304" pitchFamily="18" charset="0"/>
                <a:cs typeface="Times New Roman" panose="02020603050405020304" pitchFamily="18" charset="0"/>
              </a:rPr>
              <a:t>Standards.</a:t>
            </a:r>
          </a:p>
          <a:p>
            <a:pPr algn="l"/>
            <a:endParaRPr lang="en-US" sz="1600" dirty="0">
              <a:solidFill>
                <a:schemeClr val="accent6"/>
              </a:solidFill>
              <a:latin typeface="Times New Roman" panose="02020603050405020304" pitchFamily="18" charset="0"/>
              <a:cs typeface="Times New Roman" panose="02020603050405020304" pitchFamily="18" charset="0"/>
            </a:endParaRPr>
          </a:p>
        </p:txBody>
      </p:sp>
      <p:sp>
        <p:nvSpPr>
          <p:cNvPr id="67" name="Rectangle 66"/>
          <p:cNvSpPr/>
          <p:nvPr/>
        </p:nvSpPr>
        <p:spPr>
          <a:xfrm>
            <a:off x="7808163" y="196360"/>
            <a:ext cx="1239442" cy="523220"/>
          </a:xfrm>
          <a:prstGeom prst="rect">
            <a:avLst/>
          </a:prstGeom>
        </p:spPr>
        <p:txBody>
          <a:bodyPr wrap="none">
            <a:spAutoFit/>
          </a:bodyPr>
          <a:lstStyle/>
          <a:p>
            <a:r>
              <a:rPr lang="en-US" sz="2800" dirty="0" smtClean="0">
                <a:solidFill>
                  <a:schemeClr val="accent1"/>
                </a:solidFill>
                <a:latin typeface="Times New Roman" panose="02020603050405020304" pitchFamily="18" charset="0"/>
                <a:cs typeface="Times New Roman" panose="02020603050405020304" pitchFamily="18" charset="0"/>
              </a:rPr>
              <a:t>Results</a:t>
            </a:r>
            <a:endParaRPr lang="en-US" sz="28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02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299515" y="3771464"/>
            <a:ext cx="2450592" cy="662354"/>
          </a:xfrm>
        </p:spPr>
        <p:txBody>
          <a:bodyPr/>
          <a:lstStyle/>
          <a:p>
            <a:r>
              <a:rPr lang="en-US" sz="2800" dirty="0" smtClean="0">
                <a:latin typeface="Times New Roman" panose="02020603050405020304" pitchFamily="18" charset="0"/>
                <a:cs typeface="Times New Roman" panose="02020603050405020304" pitchFamily="18" charset="0"/>
              </a:rPr>
              <a:t>Objectives</a:t>
            </a:r>
            <a:endParaRPr lang="en-US" sz="2800" dirty="0">
              <a:latin typeface="Times New Roman" panose="02020603050405020304" pitchFamily="18" charset="0"/>
              <a:cs typeface="Times New Roman" panose="02020603050405020304" pitchFamily="18" charset="0"/>
            </a:endParaRPr>
          </a:p>
        </p:txBody>
      </p:sp>
      <p:sp>
        <p:nvSpPr>
          <p:cNvPr id="42" name="Text Placeholder 41"/>
          <p:cNvSpPr>
            <a:spLocks noGrp="1"/>
          </p:cNvSpPr>
          <p:nvPr>
            <p:ph type="body" sz="quarter" idx="31"/>
          </p:nvPr>
        </p:nvSpPr>
        <p:spPr>
          <a:xfrm>
            <a:off x="328075" y="4433818"/>
            <a:ext cx="2450592" cy="3074219"/>
          </a:xfrm>
        </p:spPr>
        <p:txBody>
          <a:bodyPr/>
          <a:lstStyle/>
          <a:p>
            <a:pPr marL="0" lvl="0" indent="0">
              <a:buNone/>
            </a:pPr>
            <a:r>
              <a:rPr lang="en-US" sz="1800" dirty="0">
                <a:latin typeface="Times New Roman" panose="02020603050405020304" pitchFamily="18" charset="0"/>
                <a:cs typeface="Times New Roman" panose="02020603050405020304" pitchFamily="18" charset="0"/>
              </a:rPr>
              <a:t>- To create an energy efficient iron that uses ultrasound </a:t>
            </a:r>
            <a:r>
              <a:rPr lang="en-US" sz="1800" dirty="0" smtClean="0">
                <a:latin typeface="Times New Roman" panose="02020603050405020304" pitchFamily="18" charset="0"/>
                <a:cs typeface="Times New Roman" panose="02020603050405020304" pitchFamily="18" charset="0"/>
              </a:rPr>
              <a:t>waves.</a:t>
            </a:r>
            <a:endParaRPr lang="en-US" sz="1800" dirty="0">
              <a:latin typeface="Times New Roman" panose="02020603050405020304" pitchFamily="18" charset="0"/>
              <a:cs typeface="Times New Roman" panose="02020603050405020304" pitchFamily="18" charset="0"/>
            </a:endParaRPr>
          </a:p>
          <a:p>
            <a:pPr marL="0" lvl="0" indent="0">
              <a:buNone/>
            </a:pPr>
            <a:r>
              <a:rPr lang="en-US" sz="1800" dirty="0">
                <a:latin typeface="Times New Roman" panose="02020603050405020304" pitchFamily="18" charset="0"/>
                <a:cs typeface="Times New Roman" panose="02020603050405020304" pitchFamily="18" charset="0"/>
              </a:rPr>
              <a:t>- To allow for ease of use for consumers.</a:t>
            </a:r>
          </a:p>
          <a:p>
            <a:pPr marL="0" lvl="0" indent="0">
              <a:buNone/>
            </a:pPr>
            <a:r>
              <a:rPr lang="en-US" sz="1800" dirty="0">
                <a:latin typeface="Times New Roman" panose="02020603050405020304" pitchFamily="18" charset="0"/>
                <a:cs typeface="Times New Roman" panose="02020603050405020304" pitchFamily="18" charset="0"/>
              </a:rPr>
              <a:t>- To find an alternative means to heat generated household items.</a:t>
            </a:r>
          </a:p>
        </p:txBody>
      </p:sp>
      <p:cxnSp>
        <p:nvCxnSpPr>
          <p:cNvPr id="14" name="Straight Connector 13"/>
          <p:cNvCxnSpPr/>
          <p:nvPr/>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2"/>
          <p:cNvCxnSpPr/>
          <p:nvPr/>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28075" y="273261"/>
            <a:ext cx="1670650" cy="523220"/>
          </a:xfrm>
          <a:prstGeom prst="rect">
            <a:avLst/>
          </a:prstGeom>
        </p:spPr>
        <p:txBody>
          <a:bodyPr wrap="none">
            <a:spAutoFit/>
          </a:bodyPr>
          <a:lstStyle/>
          <a:p>
            <a:r>
              <a:rPr lang="en-US" sz="2800" dirty="0" smtClean="0">
                <a:solidFill>
                  <a:schemeClr val="accent1"/>
                </a:solidFill>
                <a:latin typeface="Times New Roman" panose="02020603050405020304" pitchFamily="18" charset="0"/>
                <a:cs typeface="Times New Roman" panose="02020603050405020304" pitchFamily="18" charset="0"/>
              </a:rPr>
              <a:t>Prototype </a:t>
            </a:r>
            <a:endParaRPr lang="en-US" sz="2800" dirty="0">
              <a:solidFill>
                <a:schemeClr val="accent1"/>
              </a:solidFill>
              <a:latin typeface="Times New Roman" panose="02020603050405020304" pitchFamily="18" charset="0"/>
              <a:cs typeface="Times New Roman" panose="02020603050405020304" pitchFamily="18" charset="0"/>
            </a:endParaRPr>
          </a:p>
        </p:txBody>
      </p:sp>
      <p:pic>
        <p:nvPicPr>
          <p:cNvPr id="23" name="Picture Placeholder 2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562" b="3562"/>
          <a:stretch>
            <a:fillRect/>
          </a:stretch>
        </p:blipFill>
        <p:spPr>
          <a:xfrm>
            <a:off x="7292443" y="271258"/>
            <a:ext cx="2013686" cy="1870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4"/>
          <a:stretch>
            <a:fillRect/>
          </a:stretch>
        </p:blipFill>
        <p:spPr>
          <a:xfrm>
            <a:off x="335182" y="869451"/>
            <a:ext cx="2481886" cy="2928279"/>
          </a:xfrm>
          <a:prstGeom prst="rect">
            <a:avLst/>
          </a:prstGeom>
        </p:spPr>
      </p:pic>
      <p:sp>
        <p:nvSpPr>
          <p:cNvPr id="7" name="Rectangle 6"/>
          <p:cNvSpPr/>
          <p:nvPr/>
        </p:nvSpPr>
        <p:spPr>
          <a:xfrm>
            <a:off x="3681771" y="337369"/>
            <a:ext cx="2898587" cy="523220"/>
          </a:xfrm>
          <a:prstGeom prst="rect">
            <a:avLst/>
          </a:prstGeom>
        </p:spPr>
        <p:txBody>
          <a:bodyPr wrap="square">
            <a:spAutoFit/>
          </a:bodyPr>
          <a:lstStyle/>
          <a:p>
            <a:r>
              <a:rPr lang="en-US" sz="2800" dirty="0" smtClean="0">
                <a:solidFill>
                  <a:schemeClr val="accent1"/>
                </a:solidFill>
                <a:latin typeface="Times New Roman" panose="02020603050405020304" pitchFamily="18" charset="0"/>
                <a:cs typeface="Times New Roman" panose="02020603050405020304" pitchFamily="18" charset="0"/>
              </a:rPr>
              <a:t>Project Relevance</a:t>
            </a:r>
            <a:endParaRPr lang="en-US" sz="2800" dirty="0">
              <a:solidFill>
                <a:schemeClr val="accent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5"/>
          <a:stretch>
            <a:fillRect/>
          </a:stretch>
        </p:blipFill>
        <p:spPr>
          <a:xfrm>
            <a:off x="6766560" y="2228563"/>
            <a:ext cx="3244679" cy="715852"/>
          </a:xfrm>
          <a:prstGeom prst="rect">
            <a:avLst/>
          </a:prstGeom>
          <a:ln>
            <a:noFill/>
          </a:ln>
          <a:effectLst>
            <a:softEdge rad="112500"/>
          </a:effectLst>
        </p:spPr>
      </p:pic>
      <p:sp>
        <p:nvSpPr>
          <p:cNvPr id="39" name="Text Placeholder 8"/>
          <p:cNvSpPr>
            <a:spLocks noGrp="1"/>
          </p:cNvSpPr>
          <p:nvPr>
            <p:ph type="body" sz="quarter" idx="31"/>
          </p:nvPr>
        </p:nvSpPr>
        <p:spPr>
          <a:xfrm>
            <a:off x="7073990" y="2951402"/>
            <a:ext cx="2450592" cy="789326"/>
          </a:xfrm>
        </p:spPr>
        <p:txBody>
          <a:bodyPr/>
          <a:lstStyle/>
          <a:p>
            <a:pPr marL="0" indent="0" algn="ctr">
              <a:buNone/>
            </a:pPr>
            <a:r>
              <a:rPr lang="en-US" sz="1200" dirty="0" smtClean="0">
                <a:latin typeface="Times New Roman" panose="02020603050405020304" pitchFamily="18" charset="0"/>
                <a:cs typeface="Times New Roman" panose="02020603050405020304" pitchFamily="18" charset="0"/>
              </a:rPr>
              <a:t>Collage of Engineering </a:t>
            </a:r>
          </a:p>
          <a:p>
            <a:pPr marL="0" indent="0">
              <a:buNone/>
            </a:pPr>
            <a:r>
              <a:rPr lang="en-US" sz="1200" dirty="0" smtClean="0">
                <a:latin typeface="Times New Roman" panose="02020603050405020304" pitchFamily="18" charset="0"/>
                <a:cs typeface="Times New Roman" panose="02020603050405020304" pitchFamily="18" charset="0"/>
              </a:rPr>
              <a:t>Mechanical Engineering Department </a:t>
            </a:r>
            <a:endParaRPr lang="en-US" sz="1200" dirty="0">
              <a:latin typeface="Times New Roman" panose="02020603050405020304" pitchFamily="18" charset="0"/>
              <a:cs typeface="Times New Roman" panose="02020603050405020304" pitchFamily="18" charset="0"/>
            </a:endParaRPr>
          </a:p>
        </p:txBody>
      </p:sp>
      <p:sp>
        <p:nvSpPr>
          <p:cNvPr id="41" name="Rounded Rectangle 40"/>
          <p:cNvSpPr/>
          <p:nvPr/>
        </p:nvSpPr>
        <p:spPr>
          <a:xfrm>
            <a:off x="7017334" y="3476160"/>
            <a:ext cx="2563903" cy="5291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Ultrasound Drying</a:t>
            </a:r>
            <a:endParaRPr lang="en-US" sz="2400" dirty="0">
              <a:latin typeface="Times New Roman" panose="02020603050405020304" pitchFamily="18" charset="0"/>
              <a:cs typeface="Times New Roman" panose="02020603050405020304" pitchFamily="18" charset="0"/>
            </a:endParaRPr>
          </a:p>
        </p:txBody>
      </p:sp>
      <p:sp>
        <p:nvSpPr>
          <p:cNvPr id="50" name="Text Placeholder 8"/>
          <p:cNvSpPr>
            <a:spLocks noGrp="1"/>
          </p:cNvSpPr>
          <p:nvPr>
            <p:ph type="body" sz="quarter" idx="4294967295"/>
          </p:nvPr>
        </p:nvSpPr>
        <p:spPr>
          <a:xfrm>
            <a:off x="3517202" y="953299"/>
            <a:ext cx="3262053" cy="3149342"/>
          </a:xfrm>
        </p:spPr>
        <p:txBody>
          <a:bodyPr>
            <a:normAutofit/>
          </a:bodyPr>
          <a:lstStyle/>
          <a:p>
            <a:pPr>
              <a:buFontTx/>
              <a:buChar char="-"/>
            </a:pPr>
            <a:r>
              <a:rPr lang="en-US" sz="1500" dirty="0" smtClean="0">
                <a:latin typeface="Times New Roman" panose="02020603050405020304" pitchFamily="18" charset="0"/>
                <a:cs typeface="Times New Roman" panose="02020603050405020304" pitchFamily="18" charset="0"/>
              </a:rPr>
              <a:t>Reduce energy consumption</a:t>
            </a:r>
          </a:p>
          <a:p>
            <a:pPr>
              <a:buFontTx/>
              <a:buChar char="-"/>
            </a:pPr>
            <a:r>
              <a:rPr lang="en-US" sz="1500" dirty="0" smtClean="0">
                <a:latin typeface="Times New Roman" panose="02020603050405020304" pitchFamily="18" charset="0"/>
                <a:cs typeface="Times New Roman" panose="02020603050405020304" pitchFamily="18" charset="0"/>
              </a:rPr>
              <a:t>Cheaper manufacturing </a:t>
            </a:r>
          </a:p>
          <a:p>
            <a:pPr>
              <a:buFontTx/>
              <a:buChar char="-"/>
            </a:pPr>
            <a:r>
              <a:rPr lang="en-US" sz="1500" dirty="0" smtClean="0">
                <a:latin typeface="Times New Roman" panose="02020603050405020304" pitchFamily="18" charset="0"/>
                <a:cs typeface="Times New Roman" panose="02020603050405020304" pitchFamily="18" charset="0"/>
              </a:rPr>
              <a:t>Aligns with vision 2030</a:t>
            </a:r>
          </a:p>
          <a:p>
            <a:pPr>
              <a:buFontTx/>
              <a:buChar char="-"/>
            </a:pPr>
            <a:r>
              <a:rPr lang="en-US" sz="1500" dirty="0" smtClean="0">
                <a:latin typeface="Times New Roman" panose="02020603050405020304" pitchFamily="18" charset="0"/>
                <a:cs typeface="Times New Roman" panose="02020603050405020304" pitchFamily="18" charset="0"/>
              </a:rPr>
              <a:t>Increasing drying efficiency</a:t>
            </a:r>
          </a:p>
          <a:p>
            <a:pPr>
              <a:buFontTx/>
              <a:buChar char="-"/>
            </a:pPr>
            <a:endParaRPr lang="en-US" sz="1800" dirty="0" smtClean="0">
              <a:latin typeface="Times New Roman" panose="02020603050405020304" pitchFamily="18" charset="0"/>
              <a:cs typeface="Times New Roman" panose="02020603050405020304" pitchFamily="18" charset="0"/>
            </a:endParaRPr>
          </a:p>
          <a:p>
            <a:pPr>
              <a:buFontTx/>
              <a:buChar char="-"/>
            </a:pPr>
            <a:endParaRPr lang="en-US" sz="1800" dirty="0" smtClean="0">
              <a:latin typeface="Times New Roman" panose="02020603050405020304" pitchFamily="18" charset="0"/>
              <a:cs typeface="Times New Roman" panose="02020603050405020304" pitchFamily="18" charset="0"/>
            </a:endParaRPr>
          </a:p>
          <a:p>
            <a:pPr>
              <a:buFontTx/>
              <a:buChar char="-"/>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p:txBody>
      </p:sp>
      <p:sp>
        <p:nvSpPr>
          <p:cNvPr id="52" name="Text Placeholder 8"/>
          <p:cNvSpPr>
            <a:spLocks noGrp="1"/>
          </p:cNvSpPr>
          <p:nvPr>
            <p:ph type="body" sz="quarter" idx="31"/>
          </p:nvPr>
        </p:nvSpPr>
        <p:spPr>
          <a:xfrm>
            <a:off x="6779255" y="6465673"/>
            <a:ext cx="2450592" cy="3074219"/>
          </a:xfrm>
        </p:spPr>
        <p:txBody>
          <a:bodyPr/>
          <a:lstStyle/>
          <a:p>
            <a:r>
              <a:rPr lang="en-US" sz="1400" dirty="0" smtClean="0">
                <a:latin typeface="Times New Roman" panose="02020603050405020304" pitchFamily="18" charset="0"/>
                <a:cs typeface="Times New Roman" panose="02020603050405020304" pitchFamily="18" charset="0"/>
              </a:rPr>
              <a:t>Advisor : Dr. </a:t>
            </a:r>
            <a:r>
              <a:rPr lang="en-US" sz="1400" dirty="0" err="1" smtClean="0">
                <a:latin typeface="Times New Roman" panose="02020603050405020304" pitchFamily="18" charset="0"/>
                <a:cs typeface="Times New Roman" panose="02020603050405020304" pitchFamily="18" charset="0"/>
              </a:rPr>
              <a:t>Panos</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Sphicas</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
        <p:nvSpPr>
          <p:cNvPr id="54" name="Rectangle 53"/>
          <p:cNvSpPr/>
          <p:nvPr/>
        </p:nvSpPr>
        <p:spPr>
          <a:xfrm>
            <a:off x="3460547" y="3248244"/>
            <a:ext cx="2898587" cy="523220"/>
          </a:xfrm>
          <a:prstGeom prst="rect">
            <a:avLst/>
          </a:prstGeom>
        </p:spPr>
        <p:txBody>
          <a:bodyPr wrap="square">
            <a:spAutoFit/>
          </a:bodyPr>
          <a:lstStyle/>
          <a:p>
            <a:r>
              <a:rPr lang="en-US" sz="2800" dirty="0">
                <a:solidFill>
                  <a:schemeClr val="accent1"/>
                </a:solidFill>
                <a:latin typeface="Times New Roman" panose="02020603050405020304" pitchFamily="18" charset="0"/>
                <a:cs typeface="Times New Roman" panose="02020603050405020304" pitchFamily="18" charset="0"/>
              </a:rPr>
              <a:t>Acknowledgments</a:t>
            </a:r>
          </a:p>
        </p:txBody>
      </p:sp>
      <p:sp>
        <p:nvSpPr>
          <p:cNvPr id="17" name="Text Placeholder 8"/>
          <p:cNvSpPr>
            <a:spLocks noGrp="1"/>
          </p:cNvSpPr>
          <p:nvPr>
            <p:ph type="body" sz="quarter" idx="4294967295"/>
          </p:nvPr>
        </p:nvSpPr>
        <p:spPr>
          <a:xfrm>
            <a:off x="6768718" y="4069925"/>
            <a:ext cx="3288020" cy="2110741"/>
          </a:xfrm>
        </p:spPr>
        <p:txBody>
          <a:bodyPr>
            <a:normAutofit fontScale="92500" lnSpcReduction="20000"/>
          </a:bodyPr>
          <a:lstStyle/>
          <a:p>
            <a:pPr marL="0" indent="0">
              <a:buNone/>
            </a:pPr>
            <a:r>
              <a:rPr lang="en-US" sz="1500" dirty="0" smtClean="0">
                <a:solidFill>
                  <a:schemeClr val="accent1"/>
                </a:solidFill>
                <a:latin typeface="Times New Roman" panose="02020603050405020304" pitchFamily="18" charset="0"/>
                <a:cs typeface="Times New Roman" panose="02020603050405020304" pitchFamily="18" charset="0"/>
              </a:rPr>
              <a:t>Student Name </a:t>
            </a:r>
          </a:p>
          <a:p>
            <a:pPr marL="0" indent="0">
              <a:buNone/>
            </a:pPr>
            <a:r>
              <a:rPr lang="en-US" sz="1400" dirty="0" smtClean="0">
                <a:latin typeface="Times New Roman" panose="02020603050405020304" pitchFamily="18" charset="0"/>
                <a:cs typeface="Times New Roman" panose="02020603050405020304" pitchFamily="18" charset="0"/>
              </a:rPr>
              <a:t>Khalil </a:t>
            </a:r>
            <a:r>
              <a:rPr lang="en-US" sz="1400" dirty="0" err="1" smtClean="0">
                <a:latin typeface="Times New Roman" panose="02020603050405020304" pitchFamily="18" charset="0"/>
                <a:cs typeface="Times New Roman" panose="02020603050405020304" pitchFamily="18" charset="0"/>
              </a:rPr>
              <a:t>Alabbasi</a:t>
            </a:r>
            <a:endParaRPr lang="en-US" sz="1400" dirty="0">
              <a:latin typeface="Times New Roman" panose="02020603050405020304" pitchFamily="18" charset="0"/>
              <a:cs typeface="Times New Roman" panose="02020603050405020304" pitchFamily="18" charset="0"/>
            </a:endParaRPr>
          </a:p>
          <a:p>
            <a:pPr marL="0" indent="0">
              <a:buNone/>
            </a:pPr>
            <a:r>
              <a:rPr lang="en-US" sz="1400" dirty="0" smtClean="0">
                <a:latin typeface="Times New Roman" panose="02020603050405020304" pitchFamily="18" charset="0"/>
                <a:cs typeface="Times New Roman" panose="02020603050405020304" pitchFamily="18" charset="0"/>
              </a:rPr>
              <a:t>Mohammed Alotaibi</a:t>
            </a:r>
          </a:p>
          <a:p>
            <a:pPr marL="0" indent="0">
              <a:buNone/>
            </a:pPr>
            <a:r>
              <a:rPr lang="en-US" sz="1400" dirty="0" err="1" smtClean="0">
                <a:latin typeface="Times New Roman" panose="02020603050405020304" pitchFamily="18" charset="0"/>
                <a:cs typeface="Times New Roman" panose="02020603050405020304" pitchFamily="18" charset="0"/>
              </a:rPr>
              <a:t>Abdulaziz</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Homaidan</a:t>
            </a:r>
            <a:r>
              <a:rPr lang="en-US" sz="1400" dirty="0" smtClean="0">
                <a:latin typeface="Times New Roman" panose="02020603050405020304" pitchFamily="18" charset="0"/>
                <a:cs typeface="Times New Roman" panose="02020603050405020304" pitchFamily="18" charset="0"/>
              </a:rPr>
              <a:t> </a:t>
            </a:r>
          </a:p>
          <a:p>
            <a:pPr marL="0" indent="0">
              <a:buNone/>
            </a:pPr>
            <a:r>
              <a:rPr lang="en-US" sz="1400" dirty="0" smtClean="0">
                <a:latin typeface="Times New Roman" panose="02020603050405020304" pitchFamily="18" charset="0"/>
                <a:cs typeface="Times New Roman" panose="02020603050405020304" pitchFamily="18" charset="0"/>
              </a:rPr>
              <a:t>Mohammed Yousef</a:t>
            </a:r>
          </a:p>
          <a:p>
            <a:pPr marL="0" indent="0">
              <a:buNone/>
            </a:pPr>
            <a:r>
              <a:rPr lang="en-US" sz="1400" dirty="0" err="1" smtClean="0">
                <a:latin typeface="Times New Roman" panose="02020603050405020304" pitchFamily="18" charset="0"/>
                <a:cs typeface="Times New Roman" panose="02020603050405020304" pitchFamily="18" charset="0"/>
              </a:rPr>
              <a:t>Musaab</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Alkhaldi</a:t>
            </a:r>
            <a:endParaRPr lang="en-US" sz="1400" dirty="0" smtClean="0">
              <a:latin typeface="Times New Roman" panose="02020603050405020304" pitchFamily="18" charset="0"/>
              <a:cs typeface="Times New Roman" panose="02020603050405020304" pitchFamily="18" charset="0"/>
            </a:endParaRPr>
          </a:p>
        </p:txBody>
      </p:sp>
      <p:sp>
        <p:nvSpPr>
          <p:cNvPr id="18" name="Text Placeholder 8"/>
          <p:cNvSpPr>
            <a:spLocks noGrp="1"/>
          </p:cNvSpPr>
          <p:nvPr>
            <p:ph type="body" sz="quarter" idx="4294967295"/>
          </p:nvPr>
        </p:nvSpPr>
        <p:spPr>
          <a:xfrm>
            <a:off x="9049969" y="4069925"/>
            <a:ext cx="961270" cy="2110741"/>
          </a:xfrm>
        </p:spPr>
        <p:txBody>
          <a:bodyPr>
            <a:normAutofit fontScale="92500" lnSpcReduction="20000"/>
          </a:bodyPr>
          <a:lstStyle/>
          <a:p>
            <a:pPr marL="0" indent="0">
              <a:buNone/>
            </a:pPr>
            <a:r>
              <a:rPr lang="en-US" sz="1500" dirty="0" smtClean="0">
                <a:solidFill>
                  <a:schemeClr val="accent1"/>
                </a:solidFill>
                <a:latin typeface="Times New Roman" panose="02020603050405020304" pitchFamily="18" charset="0"/>
                <a:cs typeface="Times New Roman" panose="02020603050405020304" pitchFamily="18" charset="0"/>
              </a:rPr>
              <a:t>ID</a:t>
            </a:r>
          </a:p>
          <a:p>
            <a:pPr marL="0" indent="0">
              <a:buNone/>
            </a:pPr>
            <a:r>
              <a:rPr lang="en-US" sz="1400" dirty="0" smtClean="0">
                <a:latin typeface="Times New Roman" panose="02020603050405020304" pitchFamily="18" charset="0"/>
                <a:cs typeface="Times New Roman" panose="02020603050405020304" pitchFamily="18" charset="0"/>
              </a:rPr>
              <a:t>201400071</a:t>
            </a:r>
          </a:p>
          <a:p>
            <a:pPr marL="0" indent="0">
              <a:buNone/>
            </a:pPr>
            <a:r>
              <a:rPr lang="en-US" sz="1400" dirty="0" smtClean="0">
                <a:latin typeface="Times New Roman" panose="02020603050405020304" pitchFamily="18" charset="0"/>
                <a:cs typeface="Times New Roman" panose="02020603050405020304" pitchFamily="18" charset="0"/>
              </a:rPr>
              <a:t>201100964</a:t>
            </a:r>
          </a:p>
          <a:p>
            <a:pPr marL="0" indent="0">
              <a:buNone/>
            </a:pPr>
            <a:r>
              <a:rPr lang="en-US" sz="1400" dirty="0" smtClean="0">
                <a:latin typeface="Times New Roman" panose="02020603050405020304" pitchFamily="18" charset="0"/>
                <a:cs typeface="Times New Roman" panose="02020603050405020304" pitchFamily="18" charset="0"/>
              </a:rPr>
              <a:t>201301605</a:t>
            </a:r>
          </a:p>
          <a:p>
            <a:pPr marL="0" indent="0">
              <a:buNone/>
            </a:pPr>
            <a:r>
              <a:rPr lang="en-US" sz="1400" dirty="0" smtClean="0">
                <a:latin typeface="Times New Roman" panose="02020603050405020304" pitchFamily="18" charset="0"/>
                <a:cs typeface="Times New Roman" panose="02020603050405020304" pitchFamily="18" charset="0"/>
              </a:rPr>
              <a:t>201301735</a:t>
            </a:r>
          </a:p>
          <a:p>
            <a:pPr marL="0" indent="0">
              <a:buNone/>
            </a:pPr>
            <a:r>
              <a:rPr lang="en-US" sz="1400" dirty="0" smtClean="0">
                <a:latin typeface="Times New Roman" panose="02020603050405020304" pitchFamily="18" charset="0"/>
                <a:cs typeface="Times New Roman" panose="02020603050405020304" pitchFamily="18" charset="0"/>
              </a:rPr>
              <a:t>201302447</a:t>
            </a:r>
          </a:p>
        </p:txBody>
      </p:sp>
      <p:sp>
        <p:nvSpPr>
          <p:cNvPr id="19" name="Text Placeholder 8"/>
          <p:cNvSpPr>
            <a:spLocks noGrp="1"/>
          </p:cNvSpPr>
          <p:nvPr>
            <p:ph type="body" sz="quarter" idx="4294967295"/>
          </p:nvPr>
        </p:nvSpPr>
        <p:spPr>
          <a:xfrm>
            <a:off x="3500037" y="3886200"/>
            <a:ext cx="3262053" cy="3149342"/>
          </a:xfrm>
        </p:spPr>
        <p:txBody>
          <a:bodyPr>
            <a:normAutofit fontScale="85000" lnSpcReduction="10000"/>
          </a:bodyPr>
          <a:lstStyle/>
          <a:p>
            <a:pPr marL="0" indent="0">
              <a:buNone/>
            </a:pPr>
            <a:r>
              <a:rPr lang="en-US" sz="1800" dirty="0" smtClean="0">
                <a:latin typeface="Times New Roman" panose="02020603050405020304" pitchFamily="18" charset="0"/>
                <a:cs typeface="Times New Roman" panose="02020603050405020304" pitchFamily="18" charset="0"/>
              </a:rPr>
              <a:t>We’d like to express our deepest gratitude to Dr. </a:t>
            </a:r>
            <a:r>
              <a:rPr lang="en-US" sz="1800" dirty="0" err="1" smtClean="0">
                <a:latin typeface="Times New Roman" panose="02020603050405020304" pitchFamily="18" charset="0"/>
                <a:cs typeface="Times New Roman" panose="02020603050405020304" pitchFamily="18" charset="0"/>
              </a:rPr>
              <a:t>Panos</a:t>
            </a:r>
            <a:r>
              <a:rPr lang="en-US" sz="1800" dirty="0" smtClean="0">
                <a:latin typeface="Times New Roman" panose="02020603050405020304" pitchFamily="18" charset="0"/>
                <a:cs typeface="Times New Roman" panose="02020603050405020304" pitchFamily="18" charset="0"/>
              </a:rPr>
              <a:t> and Dr. Nader </a:t>
            </a:r>
            <a:r>
              <a:rPr lang="en-US" sz="1800" dirty="0" err="1" smtClean="0">
                <a:latin typeface="Times New Roman" panose="02020603050405020304" pitchFamily="18" charset="0"/>
                <a:cs typeface="Times New Roman" panose="02020603050405020304" pitchFamily="18" charset="0"/>
              </a:rPr>
              <a:t>Swalhi</a:t>
            </a:r>
            <a:r>
              <a:rPr lang="en-US" sz="1800" dirty="0" smtClean="0">
                <a:latin typeface="Times New Roman" panose="02020603050405020304" pitchFamily="18" charset="0"/>
                <a:cs typeface="Times New Roman" panose="02020603050405020304" pitchFamily="18" charset="0"/>
              </a:rPr>
              <a:t>. They have been more than supportive and were always there when we needed them. Without their guidance, this project wouldn’t have been possible. We’d also like to thank the Prince Mohammad Bin Fahd university, for giving us this opportunity to apply our knowledge in a practical manner. </a:t>
            </a:r>
            <a:endParaRPr lang="en-US" sz="1800" dirty="0" smtClean="0">
              <a:latin typeface="Times New Roman" panose="02020603050405020304" pitchFamily="18" charset="0"/>
              <a:cs typeface="Times New Roman" panose="02020603050405020304" pitchFamily="18" charset="0"/>
            </a:endParaRPr>
          </a:p>
          <a:p>
            <a:pPr>
              <a:buFontTx/>
              <a:buChar char="-"/>
            </a:pPr>
            <a:endParaRPr lang="en-US" sz="1800" dirty="0" smtClean="0">
              <a:latin typeface="Times New Roman" panose="02020603050405020304" pitchFamily="18" charset="0"/>
              <a:cs typeface="Times New Roman" panose="02020603050405020304" pitchFamily="18" charset="0"/>
            </a:endParaRPr>
          </a:p>
          <a:p>
            <a:pPr>
              <a:buFontTx/>
              <a:buChar char="-"/>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5184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42E11-7072-4076-89FF-444E132B8904}">
  <ds:schemaRefs>
    <ds:schemaRef ds:uri="http://schemas.microsoft.com/sharepoint/v3/contenttype/forms"/>
  </ds:schemaRefs>
</ds:datastoreItem>
</file>

<file path=customXml/itemProps2.xml><?xml version="1.0" encoding="utf-8"?>
<ds:datastoreItem xmlns:ds="http://schemas.openxmlformats.org/officeDocument/2006/customXml" ds:itemID="{21855C1A-AC47-4549-B0AC-CEFDEB735B56}">
  <ds:schemaRef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51E3E96A-01FB-48BF-BFE3-D012C9377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TM04033921[[fn=Damask]]</Template>
  <TotalTime>0</TotalTime>
  <Words>314</Words>
  <Application>Microsoft Office PowerPoint</Application>
  <PresentationFormat>Custom</PresentationFormat>
  <Paragraphs>46</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Damask</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cp:revision>
  <dcterms:created xsi:type="dcterms:W3CDTF">2013-07-31T18:38:59Z</dcterms:created>
  <dcterms:modified xsi:type="dcterms:W3CDTF">2018-05-02T15:28:53Z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