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2" r:id="rId14"/>
    <p:sldId id="280" r:id="rId15"/>
    <p:sldId id="281" r:id="rId16"/>
    <p:sldId id="277" r:id="rId17"/>
    <p:sldId id="278" r:id="rId18"/>
    <p:sldId id="279" r:id="rId19"/>
    <p:sldId id="274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7ACD-0C7E-492E-A154-A4231CA5389B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5FB3-76BE-4B9D-A27E-0D196A516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5FB3-76BE-4B9D-A27E-0D196A516F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5FB3-76BE-4B9D-A27E-0D196A516F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5FB3-76BE-4B9D-A27E-0D196A516F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5F39-42D1-484A-9C2E-83B9EFADCE69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6310-7B60-4C03-BAD0-07EDB529D4EA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B403-D109-4047-B0CA-B4029FDB911D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B46D-003F-424D-857C-F4B39680287A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2064-6658-4FA0-AE75-660A12C7E56A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2B3E-6263-45F0-B859-FBCA5A31BBE0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19EE-356D-4483-BF3D-2EA85582DA3C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C04B-7513-454A-A389-D4591ADBDE45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8EBE-A044-4793-8BCE-550132F79B22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DC6C-AFCD-42C0-8525-B2967CEC9AD0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6DC-4DE5-4F51-94B1-C42EB55022A1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FF4FD1-11A7-4AB1-A93E-DEC5B9AED641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1487828"/>
            <a:ext cx="8420100" cy="144123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Robot Bolt Cleaner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3380524"/>
            <a:ext cx="8429625" cy="2107513"/>
          </a:xfrm>
        </p:spPr>
        <p:txBody>
          <a:bodyPr>
            <a:noAutofit/>
          </a:bodyPr>
          <a:lstStyle/>
          <a:p>
            <a:pPr algn="ctr"/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US" sz="1800" dirty="0">
                <a:solidFill>
                  <a:schemeClr val="tx1"/>
                </a:solidFill>
              </a:rPr>
              <a:t>Hassan al hajji 201303088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Bander al </a:t>
            </a:r>
            <a:r>
              <a:rPr lang="en-US" sz="1800" dirty="0" err="1">
                <a:solidFill>
                  <a:schemeClr val="tx1"/>
                </a:solidFill>
              </a:rPr>
              <a:t>saihati</a:t>
            </a:r>
            <a:r>
              <a:rPr lang="en-US" sz="1800" dirty="0">
                <a:solidFill>
                  <a:schemeClr val="tx1"/>
                </a:solidFill>
              </a:rPr>
              <a:t> 201300510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</a:rPr>
              <a:t>Aadil</a:t>
            </a:r>
            <a:r>
              <a:rPr lang="en-US" sz="1800" dirty="0">
                <a:solidFill>
                  <a:schemeClr val="tx1"/>
                </a:solidFill>
              </a:rPr>
              <a:t> Ansari 201203143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Mohammed Ibrahim khan 201303748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Mohammed </a:t>
            </a:r>
            <a:r>
              <a:rPr lang="en-US" sz="1800" dirty="0" err="1">
                <a:solidFill>
                  <a:schemeClr val="tx1"/>
                </a:solidFill>
              </a:rPr>
              <a:t>alabdalmohsan</a:t>
            </a:r>
            <a:r>
              <a:rPr lang="en-US" sz="1800" dirty="0">
                <a:solidFill>
                  <a:schemeClr val="tx1"/>
                </a:solidFill>
              </a:rPr>
              <a:t> 201401099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3"/>
          <a:stretch/>
        </p:blipFill>
        <p:spPr>
          <a:xfrm>
            <a:off x="295276" y="114300"/>
            <a:ext cx="1567044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>
          <a:xfrm>
            <a:off x="7105650" y="0"/>
            <a:ext cx="2038350" cy="167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0" y="5668206"/>
            <a:ext cx="84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Advisors</a:t>
            </a:r>
          </a:p>
          <a:p>
            <a:pPr algn="ctr"/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Dr.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F.D.Roodi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Dr.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Essam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Jassim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86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Engineering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81" y="2442400"/>
            <a:ext cx="749808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ISO 11963:2012 Polycarbonate sheet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ISO 9001, ISO 14001 SKF bearings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Bauer gear motor (CSA international)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2332195"/>
            <a:ext cx="2685288" cy="20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7508" y="16764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/>
              <a:t>Components:</a:t>
            </a:r>
          </a:p>
          <a:p>
            <a:r>
              <a:rPr lang="en-US" sz="1600" dirty="0"/>
              <a:t>Acrylic sheet</a:t>
            </a:r>
          </a:p>
          <a:p>
            <a:r>
              <a:rPr lang="en-US" sz="1600" dirty="0"/>
              <a:t>Brush</a:t>
            </a:r>
          </a:p>
          <a:p>
            <a:r>
              <a:rPr lang="en-US" sz="1600" dirty="0"/>
              <a:t>Chemical substance</a:t>
            </a:r>
          </a:p>
          <a:p>
            <a:r>
              <a:rPr lang="en-US" sz="1600" dirty="0"/>
              <a:t>Pulley</a:t>
            </a:r>
          </a:p>
          <a:p>
            <a:r>
              <a:rPr lang="en-US" sz="1600" dirty="0"/>
              <a:t>belt</a:t>
            </a:r>
          </a:p>
          <a:p>
            <a:r>
              <a:rPr lang="en-US" sz="1600" dirty="0"/>
              <a:t>chain</a:t>
            </a:r>
          </a:p>
          <a:p>
            <a:r>
              <a:rPr lang="en-US" sz="1600" dirty="0"/>
              <a:t>Limit switch</a:t>
            </a:r>
          </a:p>
          <a:p>
            <a:r>
              <a:rPr lang="en-US" sz="1600" dirty="0"/>
              <a:t>Dc motor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5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317" y="1763569"/>
            <a:ext cx="2740915" cy="34163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Results: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Torque = 1.37 Nm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Pressure = 2.61 bar 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Linear speed = 1.57 cm/s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Time = 24 seconds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80345"/>
              </p:ext>
            </p:extLst>
          </p:nvPr>
        </p:nvGraphicFramePr>
        <p:xfrm>
          <a:off x="5184648" y="2048812"/>
          <a:ext cx="3556538" cy="33488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Equations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en-US" sz="1600" baseline="0" dirty="0">
                          <a:latin typeface="+mn-lt"/>
                          <a:ea typeface="+mn-ea"/>
                          <a:cs typeface="+mn-cs"/>
                        </a:rPr>
                        <a:t> speed(v) = w x r 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Time(t)</a:t>
                      </a:r>
                      <a:r>
                        <a:rPr lang="en-US" sz="1600" baseline="0" dirty="0"/>
                        <a:t> = Distance/ Speed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Force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dirty="0"/>
                        <a:t>Torque/ Radius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 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Power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baseline="0" dirty="0" err="1"/>
                        <a:t>Tourqe</a:t>
                      </a:r>
                      <a:r>
                        <a:rPr lang="en-US" sz="1600" baseline="0" dirty="0"/>
                        <a:t> x W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Pressure = force x Area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91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77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/>
              <a:t>CAD Drawing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33" y="1718884"/>
            <a:ext cx="573683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616" y="0"/>
            <a:ext cx="3810000" cy="1162050"/>
          </a:xfrm>
        </p:spPr>
        <p:txBody>
          <a:bodyPr>
            <a:normAutofit/>
          </a:bodyPr>
          <a:lstStyle/>
          <a:p>
            <a:r>
              <a:rPr lang="en-US" sz="4400" b="0" dirty="0"/>
              <a:t>CAD Drawing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9616" y="1732396"/>
            <a:ext cx="6096000" cy="43182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0"/>
            <a:ext cx="3810000" cy="1162050"/>
          </a:xfrm>
        </p:spPr>
        <p:txBody>
          <a:bodyPr>
            <a:normAutofit/>
          </a:bodyPr>
          <a:lstStyle/>
          <a:p>
            <a:r>
              <a:rPr lang="en-US" sz="4400" dirty="0"/>
              <a:t>CAD DRAWING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7" y="1584960"/>
            <a:ext cx="6319146" cy="47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tests</a:t>
            </a:r>
          </a:p>
          <a:p>
            <a:pPr lvl="1"/>
            <a:r>
              <a:rPr lang="en-US" dirty="0"/>
              <a:t>Measuring tank usage time</a:t>
            </a:r>
          </a:p>
          <a:p>
            <a:pPr lvl="1"/>
            <a:r>
              <a:rPr lang="en-US" dirty="0"/>
              <a:t>RPM</a:t>
            </a:r>
          </a:p>
          <a:p>
            <a:pPr lvl="1"/>
            <a:r>
              <a:rPr lang="en-US" dirty="0"/>
              <a:t>How many bolts can be cleaned in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757152"/>
              </p:ext>
            </p:extLst>
          </p:nvPr>
        </p:nvGraphicFramePr>
        <p:xfrm>
          <a:off x="1544493" y="1582327"/>
          <a:ext cx="5867400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Pressure (bar)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Time (seconds)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23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7964" y="3602182"/>
            <a:ext cx="626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RPM test -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299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 &amp; 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a jet spray instead of chemicals for rust removal. </a:t>
            </a:r>
          </a:p>
          <a:p>
            <a:r>
              <a:rPr lang="en-US" dirty="0"/>
              <a:t>Material used </a:t>
            </a:r>
          </a:p>
          <a:p>
            <a:r>
              <a:rPr lang="en-US" dirty="0"/>
              <a:t>Dimensions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Acknowledgement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006" y="1994461"/>
            <a:ext cx="7196569" cy="32442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We appreciate the support and guidance of the Mechanical Engineering department. Special thanks to Dr. </a:t>
            </a:r>
            <a:r>
              <a:rPr lang="en-US" sz="2400" dirty="0" err="1"/>
              <a:t>F.D.Roodi</a:t>
            </a:r>
            <a:r>
              <a:rPr lang="en-US" sz="2400" dirty="0"/>
              <a:t> for his continued support to us throughout our work.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00" y="1915351"/>
            <a:ext cx="6619244" cy="40466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Objectives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Background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Relevance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Constraints &amp; Standards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Design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Testing &amp;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Conclusion &amp; future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7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68" y="3394910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dirty="0"/>
              <a:t>Thank you for listening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025" y="1784598"/>
            <a:ext cx="7069471" cy="3416300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262626"/>
                </a:solidFill>
                <a:ea typeface="Arial"/>
                <a:cs typeface="Arial"/>
                <a:sym typeface="Arial"/>
              </a:rPr>
              <a:t>To design a robot bolt cleaner </a:t>
            </a:r>
          </a:p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262626"/>
                </a:solidFill>
                <a:ea typeface="Arial"/>
                <a:cs typeface="Arial"/>
                <a:sym typeface="Arial"/>
              </a:rPr>
              <a:t>To achieve quality cleaning in less time and with better time management.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4145280"/>
            <a:ext cx="4072481" cy="2477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89" y="4500965"/>
            <a:ext cx="3105559" cy="19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316" y="1974851"/>
            <a:ext cx="6898190" cy="37497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Cleaning of the bolts has been done in many ways for a very long time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Widespread success in the hand-held tool industry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Drill Machine, pulse tools, nut runners, cup brushes etc.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Maintaining safety standards and finding a good alternative substitute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84" y="4879467"/>
            <a:ext cx="270916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Internship </a:t>
            </a:r>
          </a:p>
          <a:p>
            <a:r>
              <a:rPr lang="en-US" sz="2800" dirty="0"/>
              <a:t>Every year 500,000+ is wasted on cleaning of the tools excluding the labor charges. </a:t>
            </a:r>
          </a:p>
          <a:p>
            <a:r>
              <a:rPr lang="en-US" sz="2800" dirty="0"/>
              <a:t>Easily movable and safe.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Safety is one of the key factors if any company is working in the kingdom with Saudi Aramco.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ifficul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constraints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0" y="2099733"/>
            <a:ext cx="9144000" cy="2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Design Constraints </a:t>
            </a:r>
          </a:p>
        </p:txBody>
      </p:sp>
    </p:spTree>
    <p:extLst>
      <p:ext uri="{BB962C8B-B14F-4D97-AF65-F5344CB8AC3E}">
        <p14:creationId xmlns:p14="http://schemas.microsoft.com/office/powerpoint/2010/main" val="239308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Design Constraints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92" y="1744204"/>
            <a:ext cx="6935872" cy="38924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1.Geometrical constrain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Average size of a bolt used by the companies is way bigger than what we are using, this would affect us financially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2. Sustainability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Time efficient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Using of jet spray or chemicals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3. Environmental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Extremely hot weather in the kingdom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15" y="296397"/>
            <a:ext cx="7886700" cy="1113303"/>
          </a:xfrm>
        </p:spPr>
        <p:txBody>
          <a:bodyPr/>
          <a:lstStyle/>
          <a:p>
            <a:r>
              <a:rPr lang="en-US" sz="4400" dirty="0"/>
              <a:t>Design Constraints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239" y="1759710"/>
            <a:ext cx="6912573" cy="4026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4. Economic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High cost /low demand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Variation in sizes of bolts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5. Manufacturability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Falling of bolts at higher torque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6. Safety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Good quality gloves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/>
              <a:t>Training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ngineer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9"/>
            <a:ext cx="9144000" cy="68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Engineering Standards </a:t>
            </a:r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engineering"/>
          <p:cNvSpPr>
            <a:spLocks noChangeAspect="1" noChangeArrowheads="1"/>
          </p:cNvSpPr>
          <p:nvPr/>
        </p:nvSpPr>
        <p:spPr bwMode="auto">
          <a:xfrm>
            <a:off x="47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8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393</TotalTime>
  <Words>460</Words>
  <Application>Microsoft Office PowerPoint</Application>
  <PresentationFormat>On-screen Show (4:3)</PresentationFormat>
  <Paragraphs>128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Constantia</vt:lpstr>
      <vt:lpstr>Times New Roman</vt:lpstr>
      <vt:lpstr>Verdana</vt:lpstr>
      <vt:lpstr>Wingdings</vt:lpstr>
      <vt:lpstr>Wingdings 2</vt:lpstr>
      <vt:lpstr>Solstice</vt:lpstr>
      <vt:lpstr>Robot Bolt Cleaner </vt:lpstr>
      <vt:lpstr>Content</vt:lpstr>
      <vt:lpstr>Objectives</vt:lpstr>
      <vt:lpstr>Background</vt:lpstr>
      <vt:lpstr>Motivation and relevance</vt:lpstr>
      <vt:lpstr>Design Constraints </vt:lpstr>
      <vt:lpstr>Design Constraints (1)</vt:lpstr>
      <vt:lpstr>Design Constraints (2)</vt:lpstr>
      <vt:lpstr>Engineering Standards </vt:lpstr>
      <vt:lpstr>Engineering Standards </vt:lpstr>
      <vt:lpstr>Design</vt:lpstr>
      <vt:lpstr>The Calculations</vt:lpstr>
      <vt:lpstr>CAD Drawing</vt:lpstr>
      <vt:lpstr>CAD Drawing</vt:lpstr>
      <vt:lpstr>CAD DRAWING </vt:lpstr>
      <vt:lpstr>Testing Setup</vt:lpstr>
      <vt:lpstr>Results</vt:lpstr>
      <vt:lpstr>Recommendations &amp; Conclusion </vt:lpstr>
      <vt:lpstr>Acknowledgement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Pneumatic Bicycle</dc:title>
  <dc:creator>Sohaib Mohammad Imran Imran</dc:creator>
  <cp:lastModifiedBy>faisal minhaj</cp:lastModifiedBy>
  <cp:revision>72</cp:revision>
  <dcterms:created xsi:type="dcterms:W3CDTF">2018-03-27T07:19:21Z</dcterms:created>
  <dcterms:modified xsi:type="dcterms:W3CDTF">2019-01-21T10:20:19Z</dcterms:modified>
</cp:coreProperties>
</file>