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Alfa Slab On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faSlabOne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slide" Target="slides/slide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2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ite cloud in front of dark blue star-filled sky" id="56" name="Shape 56"/>
          <p:cNvPicPr preferRelativeResize="0"/>
          <p:nvPr/>
        </p:nvPicPr>
        <p:blipFill rotWithShape="1">
          <a:blip r:embed="rId3">
            <a:alphaModFix/>
          </a:blip>
          <a:srcRect b="17067" l="0" r="1719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Science Fair Project</a:t>
            </a:r>
          </a:p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</a:t>
            </a:r>
            <a:r>
              <a:rPr lang="en" sz="2400"/>
              <a:t>y</a:t>
            </a:r>
            <a:r>
              <a:rPr lang="en"/>
              <a:t> Your Name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510450" y="4370772"/>
            <a:ext cx="8123100" cy="503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no_reply@example.com</a:t>
            </a:r>
          </a:p>
        </p:txBody>
      </p:sp>
      <p:cxnSp>
        <p:nvCxnSpPr>
          <p:cNvPr id="60" name="Shape 60"/>
          <p:cNvCxnSpPr/>
          <p:nvPr/>
        </p:nvCxnSpPr>
        <p:spPr>
          <a:xfrm>
            <a:off x="615150" y="2998025"/>
            <a:ext cx="50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Conclusion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396375"/>
            <a:ext cx="8520599" cy="317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What is the conclusion of your experiment? Did the results support your hypothesis or predicted outcome? How will your findings help the area of science you’ve researched?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4294967295" type="title"/>
          </p:nvPr>
        </p:nvSpPr>
        <p:spPr>
          <a:xfrm>
            <a:off x="311700" y="709050"/>
            <a:ext cx="3890100" cy="3725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/>
              <a:t>What will I do next?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</a:rPr>
              <a:t>What will you do with your findings next? How will you further your research/findings?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37826" t="0"/>
          <a:stretch/>
        </p:blipFill>
        <p:spPr>
          <a:xfrm>
            <a:off x="4548455" y="0"/>
            <a:ext cx="45955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Why I chose this area of science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396375"/>
            <a:ext cx="8520599" cy="317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Please explain why you chose to investigate this particular aspect of </a:t>
            </a:r>
            <a:r>
              <a:rPr b="1" lang="en" sz="2400"/>
              <a:t>science, computing, or engineering</a:t>
            </a:r>
            <a:r>
              <a:rPr lang="en" sz="240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265500" y="1816950"/>
            <a:ext cx="4045199" cy="1509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problem or challenge</a:t>
            </a:r>
          </a:p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Please explain the question or problem that you investigated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400"/>
              <a:t>The hypothesis</a:t>
            </a:r>
            <a:r>
              <a:rPr b="1" lang="en" sz="2000"/>
              <a:t> (or prediction)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400"/>
              <a:t>What do you think will happen?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Research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396375"/>
            <a:ext cx="8520599" cy="317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Explain all of the research you’ve done about this issue/challenge.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What was the goal of your research? Be sure to explain how you found it and anyone who might have helped you!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 testing method</a:t>
            </a:r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Each scientist uses different methods of experimentation</a:t>
            </a:r>
          </a:p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methods did you use in your experiment?</a:t>
            </a:r>
          </a:p>
          <a:p>
            <a:pPr indent="-228600" lvl="0" marL="457200" rtl="0">
              <a:spcBef>
                <a:spcPts val="0"/>
              </a:spcBef>
              <a:spcAft>
                <a:spcPts val="1600"/>
              </a:spcAft>
            </a:pPr>
            <a:r>
              <a:rPr lang="en"/>
              <a:t>Lorem ipsum dolor sit amet, consectetur adipiscing elit</a:t>
            </a:r>
          </a:p>
          <a:p>
            <a:pPr indent="-228600" lvl="0" marL="457200" rtl="0">
              <a:spcBef>
                <a:spcPts val="0"/>
              </a:spcBef>
              <a:spcAft>
                <a:spcPts val="1600"/>
              </a:spcAft>
            </a:pPr>
            <a:r>
              <a:rPr lang="en"/>
              <a:t>Incididunt ut labore et dolore</a:t>
            </a:r>
          </a:p>
          <a:p>
            <a:pPr indent="-228600" lvl="0" marL="457200" rtl="0">
              <a:spcBef>
                <a:spcPts val="0"/>
              </a:spcBef>
              <a:spcAft>
                <a:spcPts val="1600"/>
              </a:spcAft>
            </a:pPr>
            <a:r>
              <a:rPr lang="en"/>
              <a:t>Consectetur adipiscing elit, sed do eiusmod tempor incididunt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data</a:t>
            </a:r>
          </a:p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Record the information you get from your experiment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265500" y="4495425"/>
            <a:ext cx="4045199" cy="45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>
                <a:solidFill>
                  <a:schemeClr val="accent3"/>
                </a:solidFill>
              </a:rPr>
              <a:t>Include a table or graph to display what you see</a:t>
            </a:r>
          </a:p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5282000" y="4023450"/>
            <a:ext cx="689400" cy="3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10min</a:t>
            </a:r>
          </a:p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5282125" y="2224600"/>
            <a:ext cx="689400" cy="3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5"/>
                </a:solidFill>
              </a:rPr>
              <a:t>20</a:t>
            </a:r>
          </a:p>
        </p:txBody>
      </p:sp>
      <p:sp>
        <p:nvSpPr>
          <p:cNvPr id="100" name="Shape 100"/>
          <p:cNvSpPr/>
          <p:nvPr/>
        </p:nvSpPr>
        <p:spPr>
          <a:xfrm>
            <a:off x="5281837" y="2539005"/>
            <a:ext cx="689700" cy="371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5282150" y="2562125"/>
            <a:ext cx="689400" cy="3144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5</a:t>
            </a:r>
          </a:p>
        </p:txBody>
      </p:sp>
      <p:sp>
        <p:nvSpPr>
          <p:cNvPr id="102" name="Shape 102"/>
          <p:cNvSpPr/>
          <p:nvPr/>
        </p:nvSpPr>
        <p:spPr>
          <a:xfrm>
            <a:off x="5281850" y="2910750"/>
            <a:ext cx="689700" cy="111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5282125" y="3292787"/>
            <a:ext cx="689400" cy="3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15</a:t>
            </a:r>
          </a:p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6127887" y="4023450"/>
            <a:ext cx="689400" cy="3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20min</a:t>
            </a:r>
          </a:p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6127900" y="1547850"/>
            <a:ext cx="689400" cy="3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5"/>
                </a:solidFill>
              </a:rPr>
              <a:t>29</a:t>
            </a:r>
          </a:p>
        </p:txBody>
      </p:sp>
      <p:sp>
        <p:nvSpPr>
          <p:cNvPr id="106" name="Shape 106"/>
          <p:cNvSpPr/>
          <p:nvPr/>
        </p:nvSpPr>
        <p:spPr>
          <a:xfrm>
            <a:off x="6127949" y="1862256"/>
            <a:ext cx="689400" cy="306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6127950" y="1859262"/>
            <a:ext cx="689400" cy="3144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4</a:t>
            </a:r>
          </a:p>
        </p:txBody>
      </p:sp>
      <p:sp>
        <p:nvSpPr>
          <p:cNvPr id="108" name="Shape 108"/>
          <p:cNvSpPr/>
          <p:nvPr/>
        </p:nvSpPr>
        <p:spPr>
          <a:xfrm>
            <a:off x="6127950" y="2168550"/>
            <a:ext cx="689400" cy="185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6127925" y="2862100"/>
            <a:ext cx="689400" cy="3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25</a:t>
            </a:r>
          </a:p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6973875" y="4023450"/>
            <a:ext cx="689400" cy="3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30min</a:t>
            </a:r>
          </a:p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6973875" y="805650"/>
            <a:ext cx="689400" cy="3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5"/>
                </a:solidFill>
              </a:rPr>
              <a:t>39</a:t>
            </a:r>
          </a:p>
        </p:txBody>
      </p:sp>
      <p:sp>
        <p:nvSpPr>
          <p:cNvPr id="112" name="Shape 112"/>
          <p:cNvSpPr/>
          <p:nvPr/>
        </p:nvSpPr>
        <p:spPr>
          <a:xfrm>
            <a:off x="6973775" y="1120056"/>
            <a:ext cx="689400" cy="306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6968012" y="1120037"/>
            <a:ext cx="689400" cy="3144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4</a:t>
            </a:r>
          </a:p>
        </p:txBody>
      </p:sp>
      <p:sp>
        <p:nvSpPr>
          <p:cNvPr id="114" name="Shape 114"/>
          <p:cNvSpPr/>
          <p:nvPr/>
        </p:nvSpPr>
        <p:spPr>
          <a:xfrm>
            <a:off x="6973775" y="1426350"/>
            <a:ext cx="689400" cy="25976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6967987" y="2414550"/>
            <a:ext cx="689400" cy="3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35</a:t>
            </a:r>
          </a:p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7819850" y="4023450"/>
            <a:ext cx="689400" cy="3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40min</a:t>
            </a:r>
          </a:p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7808250" y="1700050"/>
            <a:ext cx="689400" cy="3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5"/>
                </a:solidFill>
              </a:rPr>
              <a:t>27</a:t>
            </a:r>
          </a:p>
        </p:txBody>
      </p:sp>
      <p:sp>
        <p:nvSpPr>
          <p:cNvPr id="118" name="Shape 118"/>
          <p:cNvSpPr/>
          <p:nvPr/>
        </p:nvSpPr>
        <p:spPr>
          <a:xfrm>
            <a:off x="7808087" y="2014455"/>
            <a:ext cx="689700" cy="371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7819600" y="2042787"/>
            <a:ext cx="689400" cy="3144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5</a:t>
            </a:r>
          </a:p>
        </p:txBody>
      </p:sp>
      <p:sp>
        <p:nvSpPr>
          <p:cNvPr id="120" name="Shape 120"/>
          <p:cNvSpPr/>
          <p:nvPr/>
        </p:nvSpPr>
        <p:spPr>
          <a:xfrm>
            <a:off x="7808250" y="2385550"/>
            <a:ext cx="689400" cy="16385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x="7819600" y="2861750"/>
            <a:ext cx="689400" cy="31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22</a:t>
            </a:r>
          </a:p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7927800" y="254200"/>
            <a:ext cx="757800" cy="218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Item 1</a:t>
            </a:r>
          </a:p>
        </p:txBody>
      </p:sp>
      <p:sp>
        <p:nvSpPr>
          <p:cNvPr id="123" name="Shape 123"/>
          <p:cNvSpPr/>
          <p:nvPr/>
        </p:nvSpPr>
        <p:spPr>
          <a:xfrm>
            <a:off x="8685573" y="254209"/>
            <a:ext cx="218999" cy="21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7927800" y="602125"/>
            <a:ext cx="757800" cy="218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Item 2</a:t>
            </a:r>
          </a:p>
        </p:txBody>
      </p:sp>
      <p:sp>
        <p:nvSpPr>
          <p:cNvPr id="125" name="Shape 125"/>
          <p:cNvSpPr/>
          <p:nvPr/>
        </p:nvSpPr>
        <p:spPr>
          <a:xfrm>
            <a:off x="8685573" y="602134"/>
            <a:ext cx="218999" cy="218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4294967295" type="title"/>
          </p:nvPr>
        </p:nvSpPr>
        <p:spPr>
          <a:xfrm>
            <a:off x="311700" y="445025"/>
            <a:ext cx="4084500" cy="100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Aha! </a:t>
            </a:r>
            <a:br>
              <a:rPr lang="en" sz="2400"/>
            </a:br>
            <a:r>
              <a:rPr lang="en" sz="3600"/>
              <a:t>My discoveries</a:t>
            </a:r>
          </a:p>
        </p:txBody>
      </p:sp>
      <p:sp>
        <p:nvSpPr>
          <p:cNvPr id="131" name="Shape 131"/>
          <p:cNvSpPr txBox="1"/>
          <p:nvPr>
            <p:ph idx="4294967295" type="body"/>
          </p:nvPr>
        </p:nvSpPr>
        <p:spPr>
          <a:xfrm>
            <a:off x="311700" y="1630600"/>
            <a:ext cx="4084500" cy="3156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did you learn after testing?</a:t>
            </a:r>
          </a:p>
          <a:p>
            <a:pPr indent="-228600" lvl="0" marL="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/>
              <a:t>Lorem ipsum dolor sit amet, consectetur adipiscing elit</a:t>
            </a:r>
          </a:p>
          <a:p>
            <a:pPr indent="-228600" lvl="0" marL="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/>
              <a:t>Incididunt ut labore et dolore</a:t>
            </a:r>
          </a:p>
          <a:p>
            <a:pPr indent="-228600" lvl="0" marL="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/>
              <a:t>Consectetur adipiscing elit, sed do eiusmod tempor incididunt</a:t>
            </a:r>
          </a:p>
        </p:txBody>
      </p:sp>
      <p:pic>
        <p:nvPicPr>
          <p:cNvPr descr="Screen Shot 2015-10-15 at 9.01.57 PM.png" id="132" name="Shape 132"/>
          <p:cNvPicPr preferRelativeResize="0"/>
          <p:nvPr/>
        </p:nvPicPr>
        <p:blipFill rotWithShape="1">
          <a:blip r:embed="rId3">
            <a:alphaModFix/>
          </a:blip>
          <a:srcRect b="0" l="30379" r="30379" t="0"/>
          <a:stretch/>
        </p:blipFill>
        <p:spPr>
          <a:xfrm>
            <a:off x="4705150" y="361925"/>
            <a:ext cx="2035798" cy="1955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10-16 at 4.59.24 PM.png" id="133" name="Shape 133"/>
          <p:cNvPicPr preferRelativeResize="0"/>
          <p:nvPr/>
        </p:nvPicPr>
        <p:blipFill rotWithShape="1">
          <a:blip r:embed="rId4">
            <a:alphaModFix/>
          </a:blip>
          <a:srcRect b="606" l="9911" r="24877" t="13981"/>
          <a:stretch/>
        </p:blipFill>
        <p:spPr>
          <a:xfrm>
            <a:off x="6796425" y="361926"/>
            <a:ext cx="2035800" cy="1955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10-15 at 9.01.12 PM.png" id="134" name="Shape 134"/>
          <p:cNvPicPr preferRelativeResize="0"/>
          <p:nvPr/>
        </p:nvPicPr>
        <p:blipFill rotWithShape="1">
          <a:blip r:embed="rId5">
            <a:alphaModFix/>
          </a:blip>
          <a:srcRect b="0" l="2180" r="2171" t="0"/>
          <a:stretch/>
        </p:blipFill>
        <p:spPr>
          <a:xfrm>
            <a:off x="4705200" y="2366435"/>
            <a:ext cx="4127099" cy="242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This is the most important takeaway that everyone has to remember.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